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8F7B9-5E95-4341-9CE7-508466750093}" type="datetimeFigureOut">
              <a:rPr lang="en-US" smtClean="0"/>
              <a:t>5/8/2015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F4280-2E60-4ABA-9967-2E5D2300F5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422886" y="863336"/>
            <a:ext cx="2125218" cy="1063759"/>
            <a:chOff x="1422886" y="863336"/>
            <a:chExt cx="2125218" cy="1063759"/>
          </a:xfrm>
        </p:grpSpPr>
        <p:sp>
          <p:nvSpPr>
            <p:cNvPr id="2" name="Freeform 1"/>
            <p:cNvSpPr/>
            <p:nvPr/>
          </p:nvSpPr>
          <p:spPr>
            <a:xfrm>
              <a:off x="1422886" y="863336"/>
              <a:ext cx="461716" cy="1063759"/>
            </a:xfrm>
            <a:custGeom>
              <a:avLst/>
              <a:gdLst/>
              <a:ahLst/>
              <a:cxnLst/>
              <a:rect l="0" t="0" r="0" b="0"/>
              <a:pathLst>
                <a:path w="461716" h="1063759">
                  <a:moveTo>
                    <a:pt x="461715" y="0"/>
                  </a:moveTo>
                  <a:lnTo>
                    <a:pt x="455847" y="5868"/>
                  </a:lnTo>
                  <a:lnTo>
                    <a:pt x="450282" y="11432"/>
                  </a:lnTo>
                  <a:lnTo>
                    <a:pt x="444479" y="17241"/>
                  </a:lnTo>
                  <a:lnTo>
                    <a:pt x="438225" y="23667"/>
                  </a:lnTo>
                  <a:lnTo>
                    <a:pt x="431247" y="31294"/>
                  </a:lnTo>
                  <a:lnTo>
                    <a:pt x="423466" y="40319"/>
                  </a:lnTo>
                  <a:lnTo>
                    <a:pt x="414964" y="50300"/>
                  </a:lnTo>
                  <a:lnTo>
                    <a:pt x="405885" y="60379"/>
                  </a:lnTo>
                  <a:lnTo>
                    <a:pt x="396376" y="70047"/>
                  </a:lnTo>
                  <a:lnTo>
                    <a:pt x="386721" y="79315"/>
                  </a:lnTo>
                  <a:lnTo>
                    <a:pt x="377320" y="88524"/>
                  </a:lnTo>
                  <a:lnTo>
                    <a:pt x="368370" y="97903"/>
                  </a:lnTo>
                  <a:lnTo>
                    <a:pt x="359886" y="107524"/>
                  </a:lnTo>
                  <a:lnTo>
                    <a:pt x="351802" y="117376"/>
                  </a:lnTo>
                  <a:lnTo>
                    <a:pt x="344029" y="127418"/>
                  </a:lnTo>
                  <a:lnTo>
                    <a:pt x="336486" y="137605"/>
                  </a:lnTo>
                  <a:lnTo>
                    <a:pt x="329106" y="147897"/>
                  </a:lnTo>
                  <a:lnTo>
                    <a:pt x="321841" y="158269"/>
                  </a:lnTo>
                  <a:lnTo>
                    <a:pt x="314656" y="168860"/>
                  </a:lnTo>
                  <a:lnTo>
                    <a:pt x="307525" y="179962"/>
                  </a:lnTo>
                  <a:lnTo>
                    <a:pt x="300430" y="191694"/>
                  </a:lnTo>
                  <a:lnTo>
                    <a:pt x="293361" y="204014"/>
                  </a:lnTo>
                  <a:lnTo>
                    <a:pt x="286308" y="216817"/>
                  </a:lnTo>
                  <a:lnTo>
                    <a:pt x="279262" y="229986"/>
                  </a:lnTo>
                  <a:lnTo>
                    <a:pt x="272055" y="243423"/>
                  </a:lnTo>
                  <a:lnTo>
                    <a:pt x="264377" y="257049"/>
                  </a:lnTo>
                  <a:lnTo>
                    <a:pt x="256098" y="270807"/>
                  </a:lnTo>
                  <a:lnTo>
                    <a:pt x="247249" y="284656"/>
                  </a:lnTo>
                  <a:lnTo>
                    <a:pt x="237931" y="298567"/>
                  </a:lnTo>
                  <a:lnTo>
                    <a:pt x="228258" y="312523"/>
                  </a:lnTo>
                  <a:lnTo>
                    <a:pt x="218492" y="326677"/>
                  </a:lnTo>
                  <a:lnTo>
                    <a:pt x="209016" y="341325"/>
                  </a:lnTo>
                  <a:lnTo>
                    <a:pt x="200012" y="356590"/>
                  </a:lnTo>
                  <a:lnTo>
                    <a:pt x="191321" y="372437"/>
                  </a:lnTo>
                  <a:lnTo>
                    <a:pt x="182566" y="388760"/>
                  </a:lnTo>
                  <a:lnTo>
                    <a:pt x="173525" y="405446"/>
                  </a:lnTo>
                  <a:lnTo>
                    <a:pt x="164145" y="422397"/>
                  </a:lnTo>
                  <a:lnTo>
                    <a:pt x="154463" y="439536"/>
                  </a:lnTo>
                  <a:lnTo>
                    <a:pt x="144542" y="456806"/>
                  </a:lnTo>
                  <a:lnTo>
                    <a:pt x="134608" y="474166"/>
                  </a:lnTo>
                  <a:lnTo>
                    <a:pt x="125019" y="491587"/>
                  </a:lnTo>
                  <a:lnTo>
                    <a:pt x="115942" y="509050"/>
                  </a:lnTo>
                  <a:lnTo>
                    <a:pt x="107374" y="526540"/>
                  </a:lnTo>
                  <a:lnTo>
                    <a:pt x="99233" y="544049"/>
                  </a:lnTo>
                  <a:lnTo>
                    <a:pt x="91422" y="561571"/>
                  </a:lnTo>
                  <a:lnTo>
                    <a:pt x="83853" y="579102"/>
                  </a:lnTo>
                  <a:lnTo>
                    <a:pt x="76456" y="596638"/>
                  </a:lnTo>
                  <a:lnTo>
                    <a:pt x="69180" y="614178"/>
                  </a:lnTo>
                  <a:lnTo>
                    <a:pt x="61987" y="631720"/>
                  </a:lnTo>
                  <a:lnTo>
                    <a:pt x="54851" y="649264"/>
                  </a:lnTo>
                  <a:lnTo>
                    <a:pt x="47758" y="666810"/>
                  </a:lnTo>
                  <a:lnTo>
                    <a:pt x="40859" y="684356"/>
                  </a:lnTo>
                  <a:lnTo>
                    <a:pt x="34453" y="701902"/>
                  </a:lnTo>
                  <a:lnTo>
                    <a:pt x="28663" y="719444"/>
                  </a:lnTo>
                  <a:lnTo>
                    <a:pt x="23454" y="736819"/>
                  </a:lnTo>
                  <a:lnTo>
                    <a:pt x="18721" y="753718"/>
                  </a:lnTo>
                  <a:lnTo>
                    <a:pt x="14356" y="770016"/>
                  </a:lnTo>
                  <a:lnTo>
                    <a:pt x="10423" y="785911"/>
                  </a:lnTo>
                  <a:lnTo>
                    <a:pt x="7154" y="801810"/>
                  </a:lnTo>
                  <a:lnTo>
                    <a:pt x="4620" y="817950"/>
                  </a:lnTo>
                  <a:lnTo>
                    <a:pt x="2748" y="834232"/>
                  </a:lnTo>
                  <a:lnTo>
                    <a:pt x="1409" y="850323"/>
                  </a:lnTo>
                  <a:lnTo>
                    <a:pt x="475" y="866035"/>
                  </a:lnTo>
                  <a:lnTo>
                    <a:pt x="0" y="881179"/>
                  </a:lnTo>
                  <a:lnTo>
                    <a:pt x="205" y="895502"/>
                  </a:lnTo>
                  <a:lnTo>
                    <a:pt x="1157" y="908954"/>
                  </a:lnTo>
                  <a:lnTo>
                    <a:pt x="2779" y="921801"/>
                  </a:lnTo>
                  <a:lnTo>
                    <a:pt x="4939" y="934508"/>
                  </a:lnTo>
                  <a:lnTo>
                    <a:pt x="7508" y="947359"/>
                  </a:lnTo>
                  <a:lnTo>
                    <a:pt x="10537" y="960451"/>
                  </a:lnTo>
                  <a:lnTo>
                    <a:pt x="14249" y="973780"/>
                  </a:lnTo>
                  <a:lnTo>
                    <a:pt x="18709" y="987297"/>
                  </a:lnTo>
                  <a:lnTo>
                    <a:pt x="23839" y="1000629"/>
                  </a:lnTo>
                  <a:lnTo>
                    <a:pt x="29508" y="1013121"/>
                  </a:lnTo>
                  <a:lnTo>
                    <a:pt x="35590" y="1024477"/>
                  </a:lnTo>
                  <a:lnTo>
                    <a:pt x="42301" y="1034575"/>
                  </a:lnTo>
                  <a:lnTo>
                    <a:pt x="50170" y="1043292"/>
                  </a:lnTo>
                  <a:lnTo>
                    <a:pt x="59397" y="1050703"/>
                  </a:lnTo>
                  <a:lnTo>
                    <a:pt x="70035" y="1056698"/>
                  </a:lnTo>
                  <a:lnTo>
                    <a:pt x="82158" y="1060910"/>
                  </a:lnTo>
                  <a:lnTo>
                    <a:pt x="95650" y="1063292"/>
                  </a:lnTo>
                  <a:lnTo>
                    <a:pt x="110269" y="1063758"/>
                  </a:lnTo>
                  <a:lnTo>
                    <a:pt x="125752" y="1062026"/>
                  </a:lnTo>
                  <a:lnTo>
                    <a:pt x="141858" y="1058166"/>
                  </a:lnTo>
                  <a:lnTo>
                    <a:pt x="158078" y="1052829"/>
                  </a:lnTo>
                  <a:lnTo>
                    <a:pt x="173660" y="1047032"/>
                  </a:lnTo>
                  <a:lnTo>
                    <a:pt x="188249" y="1041392"/>
                  </a:lnTo>
                  <a:lnTo>
                    <a:pt x="201841" y="1035813"/>
                  </a:lnTo>
                  <a:lnTo>
                    <a:pt x="214590" y="1029702"/>
                  </a:lnTo>
                  <a:lnTo>
                    <a:pt x="226684" y="1022743"/>
                  </a:lnTo>
                  <a:lnTo>
                    <a:pt x="238130" y="1015085"/>
                  </a:lnTo>
                  <a:lnTo>
                    <a:pt x="248759" y="1007165"/>
                  </a:lnTo>
                  <a:lnTo>
                    <a:pt x="258548" y="999272"/>
                  </a:lnTo>
                  <a:lnTo>
                    <a:pt x="267769" y="991361"/>
                  </a:lnTo>
                  <a:lnTo>
                    <a:pt x="276882" y="983143"/>
                  </a:lnTo>
                  <a:lnTo>
                    <a:pt x="286160" y="974474"/>
                  </a:lnTo>
                  <a:lnTo>
                    <a:pt x="295527" y="965517"/>
                  </a:lnTo>
                  <a:lnTo>
                    <a:pt x="304670" y="956651"/>
                  </a:lnTo>
                  <a:lnTo>
                    <a:pt x="313419" y="948087"/>
                  </a:lnTo>
                  <a:lnTo>
                    <a:pt x="321921" y="939709"/>
                  </a:lnTo>
                  <a:lnTo>
                    <a:pt x="330542" y="931171"/>
                  </a:lnTo>
                  <a:lnTo>
                    <a:pt x="339486" y="922278"/>
                  </a:lnTo>
                  <a:lnTo>
                    <a:pt x="348629" y="913000"/>
                  </a:lnTo>
                  <a:lnTo>
                    <a:pt x="357620" y="903386"/>
                  </a:lnTo>
                  <a:lnTo>
                    <a:pt x="366257" y="893506"/>
                  </a:lnTo>
                  <a:lnTo>
                    <a:pt x="374346" y="883431"/>
                  </a:lnTo>
                  <a:lnTo>
                    <a:pt x="381625" y="873214"/>
                  </a:lnTo>
                  <a:lnTo>
                    <a:pt x="388042" y="862893"/>
                  </a:lnTo>
                  <a:lnTo>
                    <a:pt x="393858" y="852336"/>
                  </a:lnTo>
                  <a:lnTo>
                    <a:pt x="399539" y="841257"/>
                  </a:lnTo>
                  <a:lnTo>
                    <a:pt x="405362" y="829545"/>
                  </a:lnTo>
                  <a:lnTo>
                    <a:pt x="411259" y="817408"/>
                  </a:lnTo>
                  <a:lnTo>
                    <a:pt x="416918" y="805260"/>
                  </a:lnTo>
                  <a:lnTo>
                    <a:pt x="422171" y="793349"/>
                  </a:lnTo>
                  <a:lnTo>
                    <a:pt x="427003" y="781741"/>
                  </a:lnTo>
                  <a:lnTo>
                    <a:pt x="431475" y="770413"/>
                  </a:lnTo>
                  <a:lnTo>
                    <a:pt x="435662" y="759298"/>
                  </a:lnTo>
                  <a:lnTo>
                    <a:pt x="439473" y="747850"/>
                  </a:lnTo>
                  <a:lnTo>
                    <a:pt x="442661" y="735100"/>
                  </a:lnTo>
                  <a:lnTo>
                    <a:pt x="445135" y="720627"/>
                  </a:lnTo>
                  <a:lnTo>
                    <a:pt x="446796" y="704666"/>
                  </a:lnTo>
                  <a:lnTo>
                    <a:pt x="447463" y="687810"/>
                  </a:lnTo>
                  <a:lnTo>
                    <a:pt x="447126" y="670522"/>
                  </a:lnTo>
                  <a:lnTo>
                    <a:pt x="445765" y="653543"/>
                  </a:lnTo>
                  <a:lnTo>
                    <a:pt x="443256" y="637916"/>
                  </a:lnTo>
                  <a:lnTo>
                    <a:pt x="439638" y="624079"/>
                  </a:lnTo>
                  <a:lnTo>
                    <a:pt x="434921" y="611791"/>
                  </a:lnTo>
                  <a:lnTo>
                    <a:pt x="429006" y="600448"/>
                  </a:lnTo>
                  <a:lnTo>
                    <a:pt x="421954" y="589597"/>
                  </a:lnTo>
                  <a:lnTo>
                    <a:pt x="413947" y="579304"/>
                  </a:lnTo>
                  <a:lnTo>
                    <a:pt x="405202" y="570056"/>
                  </a:lnTo>
                  <a:lnTo>
                    <a:pt x="395909" y="562065"/>
                  </a:lnTo>
                  <a:lnTo>
                    <a:pt x="386060" y="555731"/>
                  </a:lnTo>
                  <a:lnTo>
                    <a:pt x="375464" y="551765"/>
                  </a:lnTo>
                  <a:lnTo>
                    <a:pt x="364080" y="550327"/>
                  </a:lnTo>
                  <a:lnTo>
                    <a:pt x="352164" y="551127"/>
                  </a:lnTo>
                  <a:lnTo>
                    <a:pt x="340165" y="553707"/>
                  </a:lnTo>
                  <a:lnTo>
                    <a:pt x="328349" y="557632"/>
                  </a:lnTo>
                  <a:lnTo>
                    <a:pt x="316635" y="562856"/>
                  </a:lnTo>
                  <a:lnTo>
                    <a:pt x="304704" y="569709"/>
                  </a:lnTo>
                  <a:lnTo>
                    <a:pt x="292389" y="578233"/>
                  </a:lnTo>
                  <a:lnTo>
                    <a:pt x="279999" y="587887"/>
                  </a:lnTo>
                  <a:lnTo>
                    <a:pt x="268207" y="597751"/>
                  </a:lnTo>
                  <a:lnTo>
                    <a:pt x="257349" y="607278"/>
                  </a:lnTo>
                  <a:lnTo>
                    <a:pt x="247430" y="616452"/>
                  </a:lnTo>
                  <a:lnTo>
                    <a:pt x="238307" y="625600"/>
                  </a:lnTo>
                  <a:lnTo>
                    <a:pt x="229801" y="634938"/>
                  </a:lnTo>
                  <a:lnTo>
                    <a:pt x="221748" y="644531"/>
                  </a:lnTo>
                  <a:lnTo>
                    <a:pt x="214020" y="654366"/>
                  </a:lnTo>
                  <a:lnTo>
                    <a:pt x="206517" y="664396"/>
                  </a:lnTo>
                  <a:lnTo>
                    <a:pt x="199171" y="674575"/>
                  </a:lnTo>
                  <a:lnTo>
                    <a:pt x="191932" y="684861"/>
                  </a:lnTo>
                  <a:lnTo>
                    <a:pt x="184764" y="695224"/>
                  </a:lnTo>
                  <a:lnTo>
                    <a:pt x="177646" y="705640"/>
                  </a:lnTo>
                  <a:lnTo>
                    <a:pt x="170560" y="716093"/>
                  </a:lnTo>
                  <a:lnTo>
                    <a:pt x="163497" y="726566"/>
                  </a:lnTo>
                  <a:lnTo>
                    <a:pt x="156448" y="736887"/>
                  </a:lnTo>
                  <a:lnTo>
                    <a:pt x="149409" y="746744"/>
                  </a:lnTo>
                  <a:lnTo>
                    <a:pt x="142381" y="756009"/>
                  </a:lnTo>
                  <a:lnTo>
                    <a:pt x="135526" y="764874"/>
                  </a:lnTo>
                  <a:lnTo>
                    <a:pt x="129150" y="773748"/>
                  </a:lnTo>
                  <a:lnTo>
                    <a:pt x="123376" y="782873"/>
                  </a:lnTo>
                  <a:lnTo>
                    <a:pt x="118007" y="792479"/>
                  </a:lnTo>
                  <a:lnTo>
                    <a:pt x="112634" y="802846"/>
                  </a:lnTo>
                  <a:lnTo>
                    <a:pt x="107026" y="814030"/>
                  </a:lnTo>
                  <a:lnTo>
                    <a:pt x="101422" y="825331"/>
                  </a:lnTo>
                  <a:lnTo>
                    <a:pt x="95900" y="836507"/>
                  </a:lnTo>
                  <a:lnTo>
                    <a:pt x="89970" y="848542"/>
                  </a:lnTo>
                  <a:lnTo>
                    <a:pt x="82689" y="863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89886" y="1810901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29274" y="989678"/>
              <a:ext cx="562284" cy="882572"/>
            </a:xfrm>
            <a:custGeom>
              <a:avLst/>
              <a:gdLst/>
              <a:ahLst/>
              <a:cxnLst/>
              <a:rect l="0" t="0" r="0" b="0"/>
              <a:pathLst>
                <a:path w="562284" h="882572">
                  <a:moveTo>
                    <a:pt x="439720" y="0"/>
                  </a:moveTo>
                  <a:lnTo>
                    <a:pt x="433786" y="5868"/>
                  </a:lnTo>
                  <a:lnTo>
                    <a:pt x="427581" y="11432"/>
                  </a:lnTo>
                  <a:lnTo>
                    <a:pt x="420481" y="17231"/>
                  </a:lnTo>
                  <a:lnTo>
                    <a:pt x="412368" y="23312"/>
                  </a:lnTo>
                  <a:lnTo>
                    <a:pt x="403073" y="29642"/>
                  </a:lnTo>
                  <a:lnTo>
                    <a:pt x="392616" y="36161"/>
                  </a:lnTo>
                  <a:lnTo>
                    <a:pt x="380845" y="42491"/>
                  </a:lnTo>
                  <a:lnTo>
                    <a:pt x="367362" y="47977"/>
                  </a:lnTo>
                  <a:lnTo>
                    <a:pt x="352107" y="52324"/>
                  </a:lnTo>
                  <a:lnTo>
                    <a:pt x="335304" y="55409"/>
                  </a:lnTo>
                  <a:lnTo>
                    <a:pt x="317277" y="57113"/>
                  </a:lnTo>
                  <a:lnTo>
                    <a:pt x="298336" y="57517"/>
                  </a:lnTo>
                  <a:lnTo>
                    <a:pt x="278738" y="56840"/>
                  </a:lnTo>
                  <a:lnTo>
                    <a:pt x="258677" y="55332"/>
                  </a:lnTo>
                  <a:lnTo>
                    <a:pt x="238295" y="53216"/>
                  </a:lnTo>
                  <a:lnTo>
                    <a:pt x="217694" y="50833"/>
                  </a:lnTo>
                  <a:lnTo>
                    <a:pt x="196943" y="48621"/>
                  </a:lnTo>
                  <a:lnTo>
                    <a:pt x="176101" y="46800"/>
                  </a:lnTo>
                  <a:lnTo>
                    <a:pt x="155528" y="45239"/>
                  </a:lnTo>
                  <a:lnTo>
                    <a:pt x="135860" y="43577"/>
                  </a:lnTo>
                  <a:lnTo>
                    <a:pt x="117371" y="41613"/>
                  </a:lnTo>
                  <a:lnTo>
                    <a:pt x="100006" y="39631"/>
                  </a:lnTo>
                  <a:lnTo>
                    <a:pt x="83570" y="38286"/>
                  </a:lnTo>
                  <a:lnTo>
                    <a:pt x="67857" y="37911"/>
                  </a:lnTo>
                  <a:lnTo>
                    <a:pt x="53167" y="38829"/>
                  </a:lnTo>
                  <a:lnTo>
                    <a:pt x="40272" y="41507"/>
                  </a:lnTo>
                  <a:lnTo>
                    <a:pt x="29453" y="46023"/>
                  </a:lnTo>
                  <a:lnTo>
                    <a:pt x="20696" y="52312"/>
                  </a:lnTo>
                  <a:lnTo>
                    <a:pt x="13947" y="60346"/>
                  </a:lnTo>
                  <a:lnTo>
                    <a:pt x="8964" y="69941"/>
                  </a:lnTo>
                  <a:lnTo>
                    <a:pt x="5394" y="81128"/>
                  </a:lnTo>
                  <a:lnTo>
                    <a:pt x="2891" y="94217"/>
                  </a:lnTo>
                  <a:lnTo>
                    <a:pt x="1166" y="109194"/>
                  </a:lnTo>
                  <a:lnTo>
                    <a:pt x="155" y="125300"/>
                  </a:lnTo>
                  <a:lnTo>
                    <a:pt x="0" y="141263"/>
                  </a:lnTo>
                  <a:lnTo>
                    <a:pt x="710" y="156369"/>
                  </a:lnTo>
                  <a:lnTo>
                    <a:pt x="2170" y="170611"/>
                  </a:lnTo>
                  <a:lnTo>
                    <a:pt x="4221" y="184395"/>
                  </a:lnTo>
                  <a:lnTo>
                    <a:pt x="6708" y="198038"/>
                  </a:lnTo>
                  <a:lnTo>
                    <a:pt x="9343" y="211694"/>
                  </a:lnTo>
                  <a:lnTo>
                    <a:pt x="11725" y="225417"/>
                  </a:lnTo>
                  <a:lnTo>
                    <a:pt x="13662" y="239210"/>
                  </a:lnTo>
                  <a:lnTo>
                    <a:pt x="15299" y="252900"/>
                  </a:lnTo>
                  <a:lnTo>
                    <a:pt x="17013" y="266166"/>
                  </a:lnTo>
                  <a:lnTo>
                    <a:pt x="19016" y="278869"/>
                  </a:lnTo>
                  <a:lnTo>
                    <a:pt x="21194" y="291195"/>
                  </a:lnTo>
                  <a:lnTo>
                    <a:pt x="23203" y="303544"/>
                  </a:lnTo>
                  <a:lnTo>
                    <a:pt x="24856" y="316152"/>
                  </a:lnTo>
                  <a:lnTo>
                    <a:pt x="26288" y="329079"/>
                  </a:lnTo>
                  <a:lnTo>
                    <a:pt x="27857" y="342296"/>
                  </a:lnTo>
                  <a:lnTo>
                    <a:pt x="29759" y="355753"/>
                  </a:lnTo>
                  <a:lnTo>
                    <a:pt x="31867" y="369553"/>
                  </a:lnTo>
                  <a:lnTo>
                    <a:pt x="33829" y="383956"/>
                  </a:lnTo>
                  <a:lnTo>
                    <a:pt x="35450" y="399045"/>
                  </a:lnTo>
                  <a:lnTo>
                    <a:pt x="36861" y="414431"/>
                  </a:lnTo>
                  <a:lnTo>
                    <a:pt x="38415" y="429380"/>
                  </a:lnTo>
                  <a:lnTo>
                    <a:pt x="40307" y="443512"/>
                  </a:lnTo>
                  <a:lnTo>
                    <a:pt x="42409" y="456951"/>
                  </a:lnTo>
                  <a:lnTo>
                    <a:pt x="44366" y="470121"/>
                  </a:lnTo>
                  <a:lnTo>
                    <a:pt x="45982" y="483228"/>
                  </a:lnTo>
                  <a:lnTo>
                    <a:pt x="47310" y="493284"/>
                  </a:lnTo>
                  <a:lnTo>
                    <a:pt x="48716" y="496440"/>
                  </a:lnTo>
                  <a:lnTo>
                    <a:pt x="50721" y="494011"/>
                  </a:lnTo>
                  <a:lnTo>
                    <a:pt x="53664" y="488130"/>
                  </a:lnTo>
                  <a:lnTo>
                    <a:pt x="57746" y="480107"/>
                  </a:lnTo>
                  <a:lnTo>
                    <a:pt x="63141" y="470494"/>
                  </a:lnTo>
                  <a:lnTo>
                    <a:pt x="69800" y="459648"/>
                  </a:lnTo>
                  <a:lnTo>
                    <a:pt x="77519" y="448031"/>
                  </a:lnTo>
                  <a:lnTo>
                    <a:pt x="86061" y="436204"/>
                  </a:lnTo>
                  <a:lnTo>
                    <a:pt x="95208" y="424501"/>
                  </a:lnTo>
                  <a:lnTo>
                    <a:pt x="104788" y="413365"/>
                  </a:lnTo>
                  <a:lnTo>
                    <a:pt x="114670" y="403415"/>
                  </a:lnTo>
                  <a:lnTo>
                    <a:pt x="124774" y="394873"/>
                  </a:lnTo>
                  <a:lnTo>
                    <a:pt x="135526" y="387628"/>
                  </a:lnTo>
                  <a:lnTo>
                    <a:pt x="147801" y="381438"/>
                  </a:lnTo>
                  <a:lnTo>
                    <a:pt x="161947" y="376056"/>
                  </a:lnTo>
                  <a:lnTo>
                    <a:pt x="177517" y="371591"/>
                  </a:lnTo>
                  <a:lnTo>
                    <a:pt x="193579" y="368488"/>
                  </a:lnTo>
                  <a:lnTo>
                    <a:pt x="209543" y="366880"/>
                  </a:lnTo>
                  <a:lnTo>
                    <a:pt x="225668" y="366612"/>
                  </a:lnTo>
                  <a:lnTo>
                    <a:pt x="242844" y="367420"/>
                  </a:lnTo>
                  <a:lnTo>
                    <a:pt x="261497" y="369038"/>
                  </a:lnTo>
                  <a:lnTo>
                    <a:pt x="281109" y="371241"/>
                  </a:lnTo>
                  <a:lnTo>
                    <a:pt x="300519" y="373858"/>
                  </a:lnTo>
                  <a:lnTo>
                    <a:pt x="319056" y="376765"/>
                  </a:lnTo>
                  <a:lnTo>
                    <a:pt x="336400" y="380038"/>
                  </a:lnTo>
                  <a:lnTo>
                    <a:pt x="352349" y="383921"/>
                  </a:lnTo>
                  <a:lnTo>
                    <a:pt x="366960" y="388498"/>
                  </a:lnTo>
                  <a:lnTo>
                    <a:pt x="380449" y="393709"/>
                  </a:lnTo>
                  <a:lnTo>
                    <a:pt x="393070" y="399432"/>
                  </a:lnTo>
                  <a:lnTo>
                    <a:pt x="405053" y="405542"/>
                  </a:lnTo>
                  <a:lnTo>
                    <a:pt x="416580" y="411933"/>
                  </a:lnTo>
                  <a:lnTo>
                    <a:pt x="427789" y="418522"/>
                  </a:lnTo>
                  <a:lnTo>
                    <a:pt x="438774" y="425249"/>
                  </a:lnTo>
                  <a:lnTo>
                    <a:pt x="449440" y="432071"/>
                  </a:lnTo>
                  <a:lnTo>
                    <a:pt x="459529" y="438957"/>
                  </a:lnTo>
                  <a:lnTo>
                    <a:pt x="468944" y="445892"/>
                  </a:lnTo>
                  <a:lnTo>
                    <a:pt x="477741" y="453024"/>
                  </a:lnTo>
                  <a:lnTo>
                    <a:pt x="486036" y="460651"/>
                  </a:lnTo>
                  <a:lnTo>
                    <a:pt x="493950" y="468896"/>
                  </a:lnTo>
                  <a:lnTo>
                    <a:pt x="501589" y="477723"/>
                  </a:lnTo>
                  <a:lnTo>
                    <a:pt x="509031" y="487027"/>
                  </a:lnTo>
                  <a:lnTo>
                    <a:pt x="516334" y="496694"/>
                  </a:lnTo>
                  <a:lnTo>
                    <a:pt x="523374" y="506626"/>
                  </a:lnTo>
                  <a:lnTo>
                    <a:pt x="529876" y="516746"/>
                  </a:lnTo>
                  <a:lnTo>
                    <a:pt x="535730" y="527001"/>
                  </a:lnTo>
                  <a:lnTo>
                    <a:pt x="540982" y="537515"/>
                  </a:lnTo>
                  <a:lnTo>
                    <a:pt x="545744" y="548565"/>
                  </a:lnTo>
                  <a:lnTo>
                    <a:pt x="550129" y="560271"/>
                  </a:lnTo>
                  <a:lnTo>
                    <a:pt x="554074" y="572913"/>
                  </a:lnTo>
                  <a:lnTo>
                    <a:pt x="557352" y="586997"/>
                  </a:lnTo>
                  <a:lnTo>
                    <a:pt x="559887" y="602653"/>
                  </a:lnTo>
                  <a:lnTo>
                    <a:pt x="561590" y="619388"/>
                  </a:lnTo>
                  <a:lnTo>
                    <a:pt x="562283" y="636306"/>
                  </a:lnTo>
                  <a:lnTo>
                    <a:pt x="561970" y="652862"/>
                  </a:lnTo>
                  <a:lnTo>
                    <a:pt x="560794" y="668722"/>
                  </a:lnTo>
                  <a:lnTo>
                    <a:pt x="558941" y="683599"/>
                  </a:lnTo>
                  <a:lnTo>
                    <a:pt x="556587" y="697453"/>
                  </a:lnTo>
                  <a:lnTo>
                    <a:pt x="553872" y="710417"/>
                  </a:lnTo>
                  <a:lnTo>
                    <a:pt x="550905" y="722679"/>
                  </a:lnTo>
                  <a:lnTo>
                    <a:pt x="547758" y="734413"/>
                  </a:lnTo>
                  <a:lnTo>
                    <a:pt x="544324" y="745602"/>
                  </a:lnTo>
                  <a:lnTo>
                    <a:pt x="540332" y="756051"/>
                  </a:lnTo>
                  <a:lnTo>
                    <a:pt x="535682" y="765716"/>
                  </a:lnTo>
                  <a:lnTo>
                    <a:pt x="530421" y="774852"/>
                  </a:lnTo>
                  <a:lnTo>
                    <a:pt x="524666" y="783907"/>
                  </a:lnTo>
                  <a:lnTo>
                    <a:pt x="518525" y="793151"/>
                  </a:lnTo>
                  <a:lnTo>
                    <a:pt x="511774" y="802665"/>
                  </a:lnTo>
                  <a:lnTo>
                    <a:pt x="503878" y="812438"/>
                  </a:lnTo>
                  <a:lnTo>
                    <a:pt x="494642" y="822415"/>
                  </a:lnTo>
                  <a:lnTo>
                    <a:pt x="484338" y="832216"/>
                  </a:lnTo>
                  <a:lnTo>
                    <a:pt x="473504" y="841184"/>
                  </a:lnTo>
                  <a:lnTo>
                    <a:pt x="462500" y="849026"/>
                  </a:lnTo>
                  <a:lnTo>
                    <a:pt x="451010" y="855780"/>
                  </a:lnTo>
                  <a:lnTo>
                    <a:pt x="438172" y="861633"/>
                  </a:lnTo>
                  <a:lnTo>
                    <a:pt x="423608" y="866789"/>
                  </a:lnTo>
                  <a:lnTo>
                    <a:pt x="407401" y="871270"/>
                  </a:lnTo>
                  <a:lnTo>
                    <a:pt x="389841" y="874917"/>
                  </a:lnTo>
                  <a:lnTo>
                    <a:pt x="371245" y="877707"/>
                  </a:lnTo>
                  <a:lnTo>
                    <a:pt x="351894" y="879752"/>
                  </a:lnTo>
                  <a:lnTo>
                    <a:pt x="332006" y="881208"/>
                  </a:lnTo>
                  <a:lnTo>
                    <a:pt x="311752" y="882216"/>
                  </a:lnTo>
                  <a:lnTo>
                    <a:pt x="291579" y="882571"/>
                  </a:lnTo>
                  <a:lnTo>
                    <a:pt x="272180" y="881753"/>
                  </a:lnTo>
                  <a:lnTo>
                    <a:pt x="253887" y="879580"/>
                  </a:lnTo>
                  <a:lnTo>
                    <a:pt x="237078" y="876477"/>
                  </a:lnTo>
                  <a:lnTo>
                    <a:pt x="220608" y="872995"/>
                  </a:lnTo>
                  <a:lnTo>
                    <a:pt x="201915" y="868827"/>
                  </a:lnTo>
                  <a:lnTo>
                    <a:pt x="176508" y="863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05948" y="1380286"/>
              <a:ext cx="242156" cy="9476"/>
            </a:xfrm>
            <a:custGeom>
              <a:avLst/>
              <a:gdLst/>
              <a:ahLst/>
              <a:cxnLst/>
              <a:rect l="0" t="0" r="0" b="0"/>
              <a:pathLst>
                <a:path w="242156" h="9476">
                  <a:moveTo>
                    <a:pt x="242155" y="9475"/>
                  </a:moveTo>
                  <a:lnTo>
                    <a:pt x="230286" y="6608"/>
                  </a:lnTo>
                  <a:lnTo>
                    <a:pt x="217877" y="4466"/>
                  </a:lnTo>
                  <a:lnTo>
                    <a:pt x="203685" y="2863"/>
                  </a:lnTo>
                  <a:lnTo>
                    <a:pt x="187805" y="1683"/>
                  </a:lnTo>
                  <a:lnTo>
                    <a:pt x="170512" y="834"/>
                  </a:lnTo>
                  <a:lnTo>
                    <a:pt x="152137" y="241"/>
                  </a:lnTo>
                  <a:lnTo>
                    <a:pt x="133456" y="0"/>
                  </a:lnTo>
                  <a:lnTo>
                    <a:pt x="115622" y="364"/>
                  </a:lnTo>
                  <a:lnTo>
                    <a:pt x="99191" y="1419"/>
                  </a:lnTo>
                  <a:lnTo>
                    <a:pt x="84028" y="2941"/>
                  </a:lnTo>
                  <a:lnTo>
                    <a:pt x="69610" y="4501"/>
                  </a:lnTo>
                  <a:lnTo>
                    <a:pt x="55554" y="5845"/>
                  </a:lnTo>
                  <a:lnTo>
                    <a:pt x="42249" y="6900"/>
                  </a:lnTo>
                  <a:lnTo>
                    <a:pt x="29477" y="7797"/>
                  </a:lnTo>
                  <a:lnTo>
                    <a:pt x="16109" y="8611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813120" y="881987"/>
            <a:ext cx="4209596" cy="1103171"/>
            <a:chOff x="3813120" y="881987"/>
            <a:chExt cx="4209596" cy="1103171"/>
          </a:xfrm>
        </p:grpSpPr>
        <p:sp>
          <p:nvSpPr>
            <p:cNvPr id="7" name="Freeform 6"/>
            <p:cNvSpPr/>
            <p:nvPr/>
          </p:nvSpPr>
          <p:spPr>
            <a:xfrm>
              <a:off x="3813120" y="881987"/>
              <a:ext cx="586935" cy="1053796"/>
            </a:xfrm>
            <a:custGeom>
              <a:avLst/>
              <a:gdLst/>
              <a:ahLst/>
              <a:cxnLst/>
              <a:rect l="0" t="0" r="0" b="0"/>
              <a:pathLst>
                <a:path w="586935" h="1053796">
                  <a:moveTo>
                    <a:pt x="514092" y="55049"/>
                  </a:moveTo>
                  <a:lnTo>
                    <a:pt x="508091" y="49181"/>
                  </a:lnTo>
                  <a:lnTo>
                    <a:pt x="501246" y="43617"/>
                  </a:lnTo>
                  <a:lnTo>
                    <a:pt x="492853" y="37822"/>
                  </a:lnTo>
                  <a:lnTo>
                    <a:pt x="483053" y="31914"/>
                  </a:lnTo>
                  <a:lnTo>
                    <a:pt x="472090" y="26233"/>
                  </a:lnTo>
                  <a:lnTo>
                    <a:pt x="460234" y="20958"/>
                  </a:lnTo>
                  <a:lnTo>
                    <a:pt x="447883" y="16107"/>
                  </a:lnTo>
                  <a:lnTo>
                    <a:pt x="435535" y="11621"/>
                  </a:lnTo>
                  <a:lnTo>
                    <a:pt x="423451" y="7429"/>
                  </a:lnTo>
                  <a:lnTo>
                    <a:pt x="411373" y="3784"/>
                  </a:lnTo>
                  <a:lnTo>
                    <a:pt x="398659" y="1240"/>
                  </a:lnTo>
                  <a:lnTo>
                    <a:pt x="384984" y="11"/>
                  </a:lnTo>
                  <a:lnTo>
                    <a:pt x="370187" y="0"/>
                  </a:lnTo>
                  <a:lnTo>
                    <a:pt x="354110" y="980"/>
                  </a:lnTo>
                  <a:lnTo>
                    <a:pt x="336820" y="2713"/>
                  </a:lnTo>
                  <a:lnTo>
                    <a:pt x="319006" y="4994"/>
                  </a:lnTo>
                  <a:lnTo>
                    <a:pt x="301820" y="7662"/>
                  </a:lnTo>
                  <a:lnTo>
                    <a:pt x="285862" y="10600"/>
                  </a:lnTo>
                  <a:lnTo>
                    <a:pt x="271202" y="13723"/>
                  </a:lnTo>
                  <a:lnTo>
                    <a:pt x="257661" y="16972"/>
                  </a:lnTo>
                  <a:lnTo>
                    <a:pt x="244997" y="20312"/>
                  </a:lnTo>
                  <a:lnTo>
                    <a:pt x="232981" y="23877"/>
                  </a:lnTo>
                  <a:lnTo>
                    <a:pt x="221431" y="27956"/>
                  </a:lnTo>
                  <a:lnTo>
                    <a:pt x="210209" y="32666"/>
                  </a:lnTo>
                  <a:lnTo>
                    <a:pt x="199381" y="37966"/>
                  </a:lnTo>
                  <a:lnTo>
                    <a:pt x="189182" y="43749"/>
                  </a:lnTo>
                  <a:lnTo>
                    <a:pt x="179688" y="49904"/>
                  </a:lnTo>
                  <a:lnTo>
                    <a:pt x="170669" y="56494"/>
                  </a:lnTo>
                  <a:lnTo>
                    <a:pt x="161692" y="63749"/>
                  </a:lnTo>
                  <a:lnTo>
                    <a:pt x="152507" y="71737"/>
                  </a:lnTo>
                  <a:lnTo>
                    <a:pt x="143201" y="80219"/>
                  </a:lnTo>
                  <a:lnTo>
                    <a:pt x="134100" y="88759"/>
                  </a:lnTo>
                  <a:lnTo>
                    <a:pt x="125384" y="97100"/>
                  </a:lnTo>
                  <a:lnTo>
                    <a:pt x="117073" y="105327"/>
                  </a:lnTo>
                  <a:lnTo>
                    <a:pt x="109112" y="113764"/>
                  </a:lnTo>
                  <a:lnTo>
                    <a:pt x="101425" y="122588"/>
                  </a:lnTo>
                  <a:lnTo>
                    <a:pt x="93940" y="131820"/>
                  </a:lnTo>
                  <a:lnTo>
                    <a:pt x="86602" y="141404"/>
                  </a:lnTo>
                  <a:lnTo>
                    <a:pt x="79364" y="151263"/>
                  </a:lnTo>
                  <a:lnTo>
                    <a:pt x="72197" y="161324"/>
                  </a:lnTo>
                  <a:lnTo>
                    <a:pt x="65079" y="171532"/>
                  </a:lnTo>
                  <a:lnTo>
                    <a:pt x="57993" y="181851"/>
                  </a:lnTo>
                  <a:lnTo>
                    <a:pt x="50929" y="192577"/>
                  </a:lnTo>
                  <a:lnTo>
                    <a:pt x="43880" y="204302"/>
                  </a:lnTo>
                  <a:lnTo>
                    <a:pt x="36845" y="217261"/>
                  </a:lnTo>
                  <a:lnTo>
                    <a:pt x="29986" y="231050"/>
                  </a:lnTo>
                  <a:lnTo>
                    <a:pt x="23606" y="244845"/>
                  </a:lnTo>
                  <a:lnTo>
                    <a:pt x="17839" y="258163"/>
                  </a:lnTo>
                  <a:lnTo>
                    <a:pt x="12814" y="271037"/>
                  </a:lnTo>
                  <a:lnTo>
                    <a:pt x="8737" y="283820"/>
                  </a:lnTo>
                  <a:lnTo>
                    <a:pt x="5625" y="296752"/>
                  </a:lnTo>
                  <a:lnTo>
                    <a:pt x="3349" y="309912"/>
                  </a:lnTo>
                  <a:lnTo>
                    <a:pt x="1730" y="323293"/>
                  </a:lnTo>
                  <a:lnTo>
                    <a:pt x="605" y="336854"/>
                  </a:lnTo>
                  <a:lnTo>
                    <a:pt x="0" y="350386"/>
                  </a:lnTo>
                  <a:lnTo>
                    <a:pt x="118" y="363545"/>
                  </a:lnTo>
                  <a:lnTo>
                    <a:pt x="1025" y="376167"/>
                  </a:lnTo>
                  <a:lnTo>
                    <a:pt x="3126" y="388100"/>
                  </a:lnTo>
                  <a:lnTo>
                    <a:pt x="7205" y="399120"/>
                  </a:lnTo>
                  <a:lnTo>
                    <a:pt x="13511" y="409191"/>
                  </a:lnTo>
                  <a:lnTo>
                    <a:pt x="21833" y="418107"/>
                  </a:lnTo>
                  <a:lnTo>
                    <a:pt x="31777" y="425425"/>
                  </a:lnTo>
                  <a:lnTo>
                    <a:pt x="42947" y="431051"/>
                  </a:lnTo>
                  <a:lnTo>
                    <a:pt x="55003" y="435187"/>
                  </a:lnTo>
                  <a:lnTo>
                    <a:pt x="67686" y="438137"/>
                  </a:lnTo>
                  <a:lnTo>
                    <a:pt x="80808" y="440204"/>
                  </a:lnTo>
                  <a:lnTo>
                    <a:pt x="94397" y="441799"/>
                  </a:lnTo>
                  <a:lnTo>
                    <a:pt x="108665" y="443418"/>
                  </a:lnTo>
                  <a:lnTo>
                    <a:pt x="123675" y="445331"/>
                  </a:lnTo>
                  <a:lnTo>
                    <a:pt x="139350" y="447601"/>
                  </a:lnTo>
                  <a:lnTo>
                    <a:pt x="155558" y="450197"/>
                  </a:lnTo>
                  <a:lnTo>
                    <a:pt x="172164" y="453050"/>
                  </a:lnTo>
                  <a:lnTo>
                    <a:pt x="188891" y="455930"/>
                  </a:lnTo>
                  <a:lnTo>
                    <a:pt x="205347" y="458476"/>
                  </a:lnTo>
                  <a:lnTo>
                    <a:pt x="221350" y="460526"/>
                  </a:lnTo>
                  <a:lnTo>
                    <a:pt x="237215" y="462410"/>
                  </a:lnTo>
                  <a:lnTo>
                    <a:pt x="253626" y="464821"/>
                  </a:lnTo>
                  <a:lnTo>
                    <a:pt x="270919" y="468115"/>
                  </a:lnTo>
                  <a:lnTo>
                    <a:pt x="288619" y="472312"/>
                  </a:lnTo>
                  <a:lnTo>
                    <a:pt x="305669" y="477281"/>
                  </a:lnTo>
                  <a:lnTo>
                    <a:pt x="321507" y="482848"/>
                  </a:lnTo>
                  <a:lnTo>
                    <a:pt x="336073" y="488857"/>
                  </a:lnTo>
                  <a:lnTo>
                    <a:pt x="349544" y="495183"/>
                  </a:lnTo>
                  <a:lnTo>
                    <a:pt x="362158" y="501730"/>
                  </a:lnTo>
                  <a:lnTo>
                    <a:pt x="374139" y="508429"/>
                  </a:lnTo>
                  <a:lnTo>
                    <a:pt x="385665" y="515232"/>
                  </a:lnTo>
                  <a:lnTo>
                    <a:pt x="396874" y="522106"/>
                  </a:lnTo>
                  <a:lnTo>
                    <a:pt x="407864" y="529028"/>
                  </a:lnTo>
                  <a:lnTo>
                    <a:pt x="418703" y="535981"/>
                  </a:lnTo>
                  <a:lnTo>
                    <a:pt x="429436" y="542957"/>
                  </a:lnTo>
                  <a:lnTo>
                    <a:pt x="439932" y="549947"/>
                  </a:lnTo>
                  <a:lnTo>
                    <a:pt x="449906" y="556946"/>
                  </a:lnTo>
                  <a:lnTo>
                    <a:pt x="459244" y="563957"/>
                  </a:lnTo>
                  <a:lnTo>
                    <a:pt x="467990" y="571140"/>
                  </a:lnTo>
                  <a:lnTo>
                    <a:pt x="476249" y="578801"/>
                  </a:lnTo>
                  <a:lnTo>
                    <a:pt x="484140" y="587070"/>
                  </a:lnTo>
                  <a:lnTo>
                    <a:pt x="491763" y="595912"/>
                  </a:lnTo>
                  <a:lnTo>
                    <a:pt x="499196" y="605226"/>
                  </a:lnTo>
                  <a:lnTo>
                    <a:pt x="506496" y="614899"/>
                  </a:lnTo>
                  <a:lnTo>
                    <a:pt x="513705" y="624836"/>
                  </a:lnTo>
                  <a:lnTo>
                    <a:pt x="520851" y="634959"/>
                  </a:lnTo>
                  <a:lnTo>
                    <a:pt x="527951" y="645216"/>
                  </a:lnTo>
                  <a:lnTo>
                    <a:pt x="534856" y="655731"/>
                  </a:lnTo>
                  <a:lnTo>
                    <a:pt x="541265" y="666782"/>
                  </a:lnTo>
                  <a:lnTo>
                    <a:pt x="547061" y="678475"/>
                  </a:lnTo>
                  <a:lnTo>
                    <a:pt x="552444" y="690600"/>
                  </a:lnTo>
                  <a:lnTo>
                    <a:pt x="557827" y="702739"/>
                  </a:lnTo>
                  <a:lnTo>
                    <a:pt x="563441" y="714649"/>
                  </a:lnTo>
                  <a:lnTo>
                    <a:pt x="569028" y="726426"/>
                  </a:lnTo>
                  <a:lnTo>
                    <a:pt x="573945" y="738400"/>
                  </a:lnTo>
                  <a:lnTo>
                    <a:pt x="577882" y="750752"/>
                  </a:lnTo>
                  <a:lnTo>
                    <a:pt x="580847" y="763506"/>
                  </a:lnTo>
                  <a:lnTo>
                    <a:pt x="582994" y="776607"/>
                  </a:lnTo>
                  <a:lnTo>
                    <a:pt x="584510" y="789981"/>
                  </a:lnTo>
                  <a:lnTo>
                    <a:pt x="585563" y="803556"/>
                  </a:lnTo>
                  <a:lnTo>
                    <a:pt x="586286" y="817275"/>
                  </a:lnTo>
                  <a:lnTo>
                    <a:pt x="586774" y="831092"/>
                  </a:lnTo>
                  <a:lnTo>
                    <a:pt x="586934" y="844810"/>
                  </a:lnTo>
                  <a:lnTo>
                    <a:pt x="586510" y="858100"/>
                  </a:lnTo>
                  <a:lnTo>
                    <a:pt x="585407" y="870818"/>
                  </a:lnTo>
                  <a:lnTo>
                    <a:pt x="583683" y="882986"/>
                  </a:lnTo>
                  <a:lnTo>
                    <a:pt x="581454" y="894697"/>
                  </a:lnTo>
                  <a:lnTo>
                    <a:pt x="578843" y="906059"/>
                  </a:lnTo>
                  <a:lnTo>
                    <a:pt x="575956" y="917165"/>
                  </a:lnTo>
                  <a:lnTo>
                    <a:pt x="572871" y="928090"/>
                  </a:lnTo>
                  <a:lnTo>
                    <a:pt x="569641" y="938884"/>
                  </a:lnTo>
                  <a:lnTo>
                    <a:pt x="565982" y="949422"/>
                  </a:lnTo>
                  <a:lnTo>
                    <a:pt x="561307" y="959425"/>
                  </a:lnTo>
                  <a:lnTo>
                    <a:pt x="555384" y="968782"/>
                  </a:lnTo>
                  <a:lnTo>
                    <a:pt x="548456" y="977541"/>
                  </a:lnTo>
                  <a:lnTo>
                    <a:pt x="541041" y="985810"/>
                  </a:lnTo>
                  <a:lnTo>
                    <a:pt x="533494" y="993702"/>
                  </a:lnTo>
                  <a:lnTo>
                    <a:pt x="525819" y="1001156"/>
                  </a:lnTo>
                  <a:lnTo>
                    <a:pt x="517760" y="1007943"/>
                  </a:lnTo>
                  <a:lnTo>
                    <a:pt x="509193" y="1013991"/>
                  </a:lnTo>
                  <a:lnTo>
                    <a:pt x="500135" y="1019376"/>
                  </a:lnTo>
                  <a:lnTo>
                    <a:pt x="490669" y="1024227"/>
                  </a:lnTo>
                  <a:lnTo>
                    <a:pt x="480890" y="1028677"/>
                  </a:lnTo>
                  <a:lnTo>
                    <a:pt x="470881" y="1032835"/>
                  </a:lnTo>
                  <a:lnTo>
                    <a:pt x="460708" y="1036788"/>
                  </a:lnTo>
                  <a:lnTo>
                    <a:pt x="450418" y="1040595"/>
                  </a:lnTo>
                  <a:lnTo>
                    <a:pt x="439880" y="1044135"/>
                  </a:lnTo>
                  <a:lnTo>
                    <a:pt x="428814" y="1047133"/>
                  </a:lnTo>
                  <a:lnTo>
                    <a:pt x="417107" y="1049482"/>
                  </a:lnTo>
                  <a:lnTo>
                    <a:pt x="404802" y="1051227"/>
                  </a:lnTo>
                  <a:lnTo>
                    <a:pt x="392011" y="1052481"/>
                  </a:lnTo>
                  <a:lnTo>
                    <a:pt x="378848" y="1053358"/>
                  </a:lnTo>
                  <a:lnTo>
                    <a:pt x="365417" y="1053795"/>
                  </a:lnTo>
                  <a:lnTo>
                    <a:pt x="351793" y="1053564"/>
                  </a:lnTo>
                  <a:lnTo>
                    <a:pt x="338042" y="1052594"/>
                  </a:lnTo>
                  <a:lnTo>
                    <a:pt x="324367" y="1050960"/>
                  </a:lnTo>
                  <a:lnTo>
                    <a:pt x="311106" y="1048793"/>
                  </a:lnTo>
                  <a:lnTo>
                    <a:pt x="298403" y="1046228"/>
                  </a:lnTo>
                  <a:lnTo>
                    <a:pt x="286076" y="1043541"/>
                  </a:lnTo>
                  <a:lnTo>
                    <a:pt x="273725" y="1041123"/>
                  </a:lnTo>
                  <a:lnTo>
                    <a:pt x="261120" y="1039164"/>
                  </a:lnTo>
                  <a:lnTo>
                    <a:pt x="248365" y="1037511"/>
                  </a:lnTo>
                  <a:lnTo>
                    <a:pt x="235795" y="1035787"/>
                  </a:lnTo>
                  <a:lnTo>
                    <a:pt x="223592" y="1033772"/>
                  </a:lnTo>
                  <a:lnTo>
                    <a:pt x="211616" y="1031417"/>
                  </a:lnTo>
                  <a:lnTo>
                    <a:pt x="199509" y="1028757"/>
                  </a:lnTo>
                  <a:lnTo>
                    <a:pt x="187072" y="1025853"/>
                  </a:lnTo>
                  <a:lnTo>
                    <a:pt x="174431" y="1022767"/>
                  </a:lnTo>
                  <a:lnTo>
                    <a:pt x="161938" y="1019550"/>
                  </a:lnTo>
                  <a:lnTo>
                    <a:pt x="149790" y="1016239"/>
                  </a:lnTo>
                  <a:lnTo>
                    <a:pt x="138023" y="1012865"/>
                  </a:lnTo>
                  <a:lnTo>
                    <a:pt x="126588" y="1009447"/>
                  </a:lnTo>
                  <a:lnTo>
                    <a:pt x="115429" y="1006003"/>
                  </a:lnTo>
                  <a:lnTo>
                    <a:pt x="104932" y="1002696"/>
                  </a:lnTo>
                  <a:lnTo>
                    <a:pt x="94899" y="999503"/>
                  </a:lnTo>
                  <a:lnTo>
                    <a:pt x="84445" y="996145"/>
                  </a:lnTo>
                  <a:lnTo>
                    <a:pt x="71895" y="992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17849" y="1505575"/>
              <a:ext cx="280963" cy="400319"/>
            </a:xfrm>
            <a:custGeom>
              <a:avLst/>
              <a:gdLst/>
              <a:ahLst/>
              <a:cxnLst/>
              <a:rect l="0" t="0" r="0" b="0"/>
              <a:pathLst>
                <a:path w="280963" h="400319">
                  <a:moveTo>
                    <a:pt x="19933" y="42114"/>
                  </a:moveTo>
                  <a:lnTo>
                    <a:pt x="17066" y="51049"/>
                  </a:lnTo>
                  <a:lnTo>
                    <a:pt x="14924" y="60676"/>
                  </a:lnTo>
                  <a:lnTo>
                    <a:pt x="13316" y="71968"/>
                  </a:lnTo>
                  <a:lnTo>
                    <a:pt x="11963" y="84808"/>
                  </a:lnTo>
                  <a:lnTo>
                    <a:pt x="10466" y="98936"/>
                  </a:lnTo>
                  <a:lnTo>
                    <a:pt x="8620" y="114061"/>
                  </a:lnTo>
                  <a:lnTo>
                    <a:pt x="6553" y="129922"/>
                  </a:lnTo>
                  <a:lnTo>
                    <a:pt x="4621" y="146310"/>
                  </a:lnTo>
                  <a:lnTo>
                    <a:pt x="3024" y="163068"/>
                  </a:lnTo>
                  <a:lnTo>
                    <a:pt x="1801" y="180080"/>
                  </a:lnTo>
                  <a:lnTo>
                    <a:pt x="905" y="197266"/>
                  </a:lnTo>
                  <a:lnTo>
                    <a:pt x="272" y="214566"/>
                  </a:lnTo>
                  <a:lnTo>
                    <a:pt x="0" y="231778"/>
                  </a:lnTo>
                  <a:lnTo>
                    <a:pt x="342" y="248568"/>
                  </a:lnTo>
                  <a:lnTo>
                    <a:pt x="1391" y="264794"/>
                  </a:lnTo>
                  <a:lnTo>
                    <a:pt x="3248" y="280640"/>
                  </a:lnTo>
                  <a:lnTo>
                    <a:pt x="6097" y="296507"/>
                  </a:lnTo>
                  <a:lnTo>
                    <a:pt x="9947" y="312616"/>
                  </a:lnTo>
                  <a:lnTo>
                    <a:pt x="14820" y="328537"/>
                  </a:lnTo>
                  <a:lnTo>
                    <a:pt x="20841" y="343322"/>
                  </a:lnTo>
                  <a:lnTo>
                    <a:pt x="27965" y="356521"/>
                  </a:lnTo>
                  <a:lnTo>
                    <a:pt x="36019" y="368010"/>
                  </a:lnTo>
                  <a:lnTo>
                    <a:pt x="44795" y="377737"/>
                  </a:lnTo>
                  <a:lnTo>
                    <a:pt x="54109" y="385861"/>
                  </a:lnTo>
                  <a:lnTo>
                    <a:pt x="63973" y="392351"/>
                  </a:lnTo>
                  <a:lnTo>
                    <a:pt x="74579" y="396904"/>
                  </a:lnTo>
                  <a:lnTo>
                    <a:pt x="85974" y="399523"/>
                  </a:lnTo>
                  <a:lnTo>
                    <a:pt x="98067" y="400318"/>
                  </a:lnTo>
                  <a:lnTo>
                    <a:pt x="110717" y="399341"/>
                  </a:lnTo>
                  <a:lnTo>
                    <a:pt x="123779" y="396800"/>
                  </a:lnTo>
                  <a:lnTo>
                    <a:pt x="136975" y="393164"/>
                  </a:lnTo>
                  <a:lnTo>
                    <a:pt x="149907" y="389047"/>
                  </a:lnTo>
                  <a:lnTo>
                    <a:pt x="162381" y="384827"/>
                  </a:lnTo>
                  <a:lnTo>
                    <a:pt x="174384" y="380182"/>
                  </a:lnTo>
                  <a:lnTo>
                    <a:pt x="185984" y="374240"/>
                  </a:lnTo>
                  <a:lnTo>
                    <a:pt x="197271" y="366603"/>
                  </a:lnTo>
                  <a:lnTo>
                    <a:pt x="208327" y="357183"/>
                  </a:lnTo>
                  <a:lnTo>
                    <a:pt x="219218" y="345953"/>
                  </a:lnTo>
                  <a:lnTo>
                    <a:pt x="229985" y="333090"/>
                  </a:lnTo>
                  <a:lnTo>
                    <a:pt x="240335" y="318741"/>
                  </a:lnTo>
                  <a:lnTo>
                    <a:pt x="249680" y="302914"/>
                  </a:lnTo>
                  <a:lnTo>
                    <a:pt x="257773" y="285753"/>
                  </a:lnTo>
                  <a:lnTo>
                    <a:pt x="264529" y="267503"/>
                  </a:lnTo>
                  <a:lnTo>
                    <a:pt x="269849" y="248422"/>
                  </a:lnTo>
                  <a:lnTo>
                    <a:pt x="273835" y="228740"/>
                  </a:lnTo>
                  <a:lnTo>
                    <a:pt x="276717" y="208794"/>
                  </a:lnTo>
                  <a:lnTo>
                    <a:pt x="278750" y="189024"/>
                  </a:lnTo>
                  <a:lnTo>
                    <a:pt x="280157" y="169652"/>
                  </a:lnTo>
                  <a:lnTo>
                    <a:pt x="280952" y="150712"/>
                  </a:lnTo>
                  <a:lnTo>
                    <a:pt x="280962" y="132147"/>
                  </a:lnTo>
                  <a:lnTo>
                    <a:pt x="280159" y="113882"/>
                  </a:lnTo>
                  <a:lnTo>
                    <a:pt x="278807" y="96004"/>
                  </a:lnTo>
                  <a:lnTo>
                    <a:pt x="277361" y="78758"/>
                  </a:lnTo>
                  <a:lnTo>
                    <a:pt x="276094" y="62246"/>
                  </a:lnTo>
                  <a:lnTo>
                    <a:pt x="275090" y="47003"/>
                  </a:lnTo>
                  <a:lnTo>
                    <a:pt x="274232" y="32579"/>
                  </a:lnTo>
                  <a:lnTo>
                    <a:pt x="273451" y="17709"/>
                  </a:lnTo>
                  <a:lnTo>
                    <a:pt x="2726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85223" y="1063378"/>
              <a:ext cx="407054" cy="848952"/>
            </a:xfrm>
            <a:custGeom>
              <a:avLst/>
              <a:gdLst/>
              <a:ahLst/>
              <a:cxnLst/>
              <a:rect l="0" t="0" r="0" b="0"/>
              <a:pathLst>
                <a:path w="407054" h="848952">
                  <a:moveTo>
                    <a:pt x="0" y="0"/>
                  </a:moveTo>
                  <a:lnTo>
                    <a:pt x="2933" y="11668"/>
                  </a:lnTo>
                  <a:lnTo>
                    <a:pt x="5716" y="22157"/>
                  </a:lnTo>
                  <a:lnTo>
                    <a:pt x="8615" y="32458"/>
                  </a:lnTo>
                  <a:lnTo>
                    <a:pt x="11656" y="42760"/>
                  </a:lnTo>
                  <a:lnTo>
                    <a:pt x="14821" y="53103"/>
                  </a:lnTo>
                  <a:lnTo>
                    <a:pt x="18085" y="63511"/>
                  </a:lnTo>
                  <a:lnTo>
                    <a:pt x="21422" y="74631"/>
                  </a:lnTo>
                  <a:lnTo>
                    <a:pt x="24814" y="87682"/>
                  </a:lnTo>
                  <a:lnTo>
                    <a:pt x="28238" y="103161"/>
                  </a:lnTo>
                  <a:lnTo>
                    <a:pt x="31520" y="120440"/>
                  </a:lnTo>
                  <a:lnTo>
                    <a:pt x="34344" y="138187"/>
                  </a:lnTo>
                  <a:lnTo>
                    <a:pt x="36575" y="155569"/>
                  </a:lnTo>
                  <a:lnTo>
                    <a:pt x="38243" y="172457"/>
                  </a:lnTo>
                  <a:lnTo>
                    <a:pt x="39445" y="189155"/>
                  </a:lnTo>
                  <a:lnTo>
                    <a:pt x="40295" y="205896"/>
                  </a:lnTo>
                  <a:lnTo>
                    <a:pt x="41054" y="222612"/>
                  </a:lnTo>
                  <a:lnTo>
                    <a:pt x="42104" y="239009"/>
                  </a:lnTo>
                  <a:lnTo>
                    <a:pt x="43626" y="254938"/>
                  </a:lnTo>
                  <a:lnTo>
                    <a:pt x="45464" y="270400"/>
                  </a:lnTo>
                  <a:lnTo>
                    <a:pt x="47236" y="285470"/>
                  </a:lnTo>
                  <a:lnTo>
                    <a:pt x="48723" y="300242"/>
                  </a:lnTo>
                  <a:lnTo>
                    <a:pt x="49871" y="314960"/>
                  </a:lnTo>
                  <a:lnTo>
                    <a:pt x="50717" y="329994"/>
                  </a:lnTo>
                  <a:lnTo>
                    <a:pt x="51320" y="345522"/>
                  </a:lnTo>
                  <a:lnTo>
                    <a:pt x="51741" y="361546"/>
                  </a:lnTo>
                  <a:lnTo>
                    <a:pt x="52032" y="377988"/>
                  </a:lnTo>
                  <a:lnTo>
                    <a:pt x="52231" y="394755"/>
                  </a:lnTo>
                  <a:lnTo>
                    <a:pt x="52366" y="411760"/>
                  </a:lnTo>
                  <a:lnTo>
                    <a:pt x="52457" y="428935"/>
                  </a:lnTo>
                  <a:lnTo>
                    <a:pt x="52518" y="446224"/>
                  </a:lnTo>
                  <a:lnTo>
                    <a:pt x="52558" y="463427"/>
                  </a:lnTo>
                  <a:lnTo>
                    <a:pt x="52586" y="480211"/>
                  </a:lnTo>
                  <a:lnTo>
                    <a:pt x="52605" y="496432"/>
                  </a:lnTo>
                  <a:lnTo>
                    <a:pt x="52617" y="512274"/>
                  </a:lnTo>
                  <a:lnTo>
                    <a:pt x="52625" y="528139"/>
                  </a:lnTo>
                  <a:lnTo>
                    <a:pt x="52631" y="544256"/>
                  </a:lnTo>
                  <a:lnTo>
                    <a:pt x="52634" y="560522"/>
                  </a:lnTo>
                  <a:lnTo>
                    <a:pt x="52637" y="576602"/>
                  </a:lnTo>
                  <a:lnTo>
                    <a:pt x="52638" y="592312"/>
                  </a:lnTo>
                  <a:lnTo>
                    <a:pt x="52639" y="607624"/>
                  </a:lnTo>
                  <a:lnTo>
                    <a:pt x="52641" y="622592"/>
                  </a:lnTo>
                  <a:lnTo>
                    <a:pt x="52641" y="637300"/>
                  </a:lnTo>
                  <a:lnTo>
                    <a:pt x="52642" y="652144"/>
                  </a:lnTo>
                  <a:lnTo>
                    <a:pt x="52642" y="667795"/>
                  </a:lnTo>
                  <a:lnTo>
                    <a:pt x="52642" y="684550"/>
                  </a:lnTo>
                  <a:lnTo>
                    <a:pt x="52642" y="702213"/>
                  </a:lnTo>
                  <a:lnTo>
                    <a:pt x="52642" y="720294"/>
                  </a:lnTo>
                  <a:lnTo>
                    <a:pt x="52638" y="738448"/>
                  </a:lnTo>
                  <a:lnTo>
                    <a:pt x="52465" y="756196"/>
                  </a:lnTo>
                  <a:lnTo>
                    <a:pt x="51816" y="772880"/>
                  </a:lnTo>
                  <a:lnTo>
                    <a:pt x="50539" y="788179"/>
                  </a:lnTo>
                  <a:lnTo>
                    <a:pt x="47834" y="799908"/>
                  </a:lnTo>
                  <a:lnTo>
                    <a:pt x="43733" y="804977"/>
                  </a:lnTo>
                  <a:lnTo>
                    <a:pt x="40083" y="803837"/>
                  </a:lnTo>
                  <a:lnTo>
                    <a:pt x="37382" y="798228"/>
                  </a:lnTo>
                  <a:lnTo>
                    <a:pt x="35500" y="789333"/>
                  </a:lnTo>
                  <a:lnTo>
                    <a:pt x="34217" y="777577"/>
                  </a:lnTo>
                  <a:lnTo>
                    <a:pt x="33354" y="763389"/>
                  </a:lnTo>
                  <a:lnTo>
                    <a:pt x="32943" y="747758"/>
                  </a:lnTo>
                  <a:lnTo>
                    <a:pt x="33200" y="732088"/>
                  </a:lnTo>
                  <a:lnTo>
                    <a:pt x="34191" y="717161"/>
                  </a:lnTo>
                  <a:lnTo>
                    <a:pt x="35842" y="702862"/>
                  </a:lnTo>
                  <a:lnTo>
                    <a:pt x="38021" y="688504"/>
                  </a:lnTo>
                  <a:lnTo>
                    <a:pt x="40599" y="673656"/>
                  </a:lnTo>
                  <a:lnTo>
                    <a:pt x="43465" y="658206"/>
                  </a:lnTo>
                  <a:lnTo>
                    <a:pt x="46535" y="642207"/>
                  </a:lnTo>
                  <a:lnTo>
                    <a:pt x="49750" y="625781"/>
                  </a:lnTo>
                  <a:lnTo>
                    <a:pt x="53230" y="609527"/>
                  </a:lnTo>
                  <a:lnTo>
                    <a:pt x="57252" y="594459"/>
                  </a:lnTo>
                  <a:lnTo>
                    <a:pt x="61924" y="581028"/>
                  </a:lnTo>
                  <a:lnTo>
                    <a:pt x="67198" y="568860"/>
                  </a:lnTo>
                  <a:lnTo>
                    <a:pt x="72963" y="557073"/>
                  </a:lnTo>
                  <a:lnTo>
                    <a:pt x="79102" y="545109"/>
                  </a:lnTo>
                  <a:lnTo>
                    <a:pt x="85511" y="533086"/>
                  </a:lnTo>
                  <a:lnTo>
                    <a:pt x="92113" y="521607"/>
                  </a:lnTo>
                  <a:lnTo>
                    <a:pt x="98853" y="510995"/>
                  </a:lnTo>
                  <a:lnTo>
                    <a:pt x="105853" y="501427"/>
                  </a:lnTo>
                  <a:lnTo>
                    <a:pt x="113391" y="493079"/>
                  </a:lnTo>
                  <a:lnTo>
                    <a:pt x="121581" y="485914"/>
                  </a:lnTo>
                  <a:lnTo>
                    <a:pt x="130541" y="479748"/>
                  </a:lnTo>
                  <a:lnTo>
                    <a:pt x="140465" y="474358"/>
                  </a:lnTo>
                  <a:lnTo>
                    <a:pt x="151373" y="469549"/>
                  </a:lnTo>
                  <a:lnTo>
                    <a:pt x="163291" y="465486"/>
                  </a:lnTo>
                  <a:lnTo>
                    <a:pt x="176347" y="462660"/>
                  </a:lnTo>
                  <a:lnTo>
                    <a:pt x="190498" y="461246"/>
                  </a:lnTo>
                  <a:lnTo>
                    <a:pt x="205406" y="461281"/>
                  </a:lnTo>
                  <a:lnTo>
                    <a:pt x="220558" y="462824"/>
                  </a:lnTo>
                  <a:lnTo>
                    <a:pt x="235627" y="465754"/>
                  </a:lnTo>
                  <a:lnTo>
                    <a:pt x="250168" y="469822"/>
                  </a:lnTo>
                  <a:lnTo>
                    <a:pt x="263553" y="474762"/>
                  </a:lnTo>
                  <a:lnTo>
                    <a:pt x="275553" y="480338"/>
                  </a:lnTo>
                  <a:lnTo>
                    <a:pt x="286271" y="486368"/>
                  </a:lnTo>
                  <a:lnTo>
                    <a:pt x="295946" y="492715"/>
                  </a:lnTo>
                  <a:lnTo>
                    <a:pt x="304835" y="499288"/>
                  </a:lnTo>
                  <a:lnTo>
                    <a:pt x="313316" y="506346"/>
                  </a:lnTo>
                  <a:lnTo>
                    <a:pt x="321867" y="514455"/>
                  </a:lnTo>
                  <a:lnTo>
                    <a:pt x="330729" y="523838"/>
                  </a:lnTo>
                  <a:lnTo>
                    <a:pt x="339634" y="534243"/>
                  </a:lnTo>
                  <a:lnTo>
                    <a:pt x="347926" y="545144"/>
                  </a:lnTo>
                  <a:lnTo>
                    <a:pt x="355278" y="556181"/>
                  </a:lnTo>
                  <a:lnTo>
                    <a:pt x="361687" y="567183"/>
                  </a:lnTo>
                  <a:lnTo>
                    <a:pt x="367300" y="578096"/>
                  </a:lnTo>
                  <a:lnTo>
                    <a:pt x="372296" y="588915"/>
                  </a:lnTo>
                  <a:lnTo>
                    <a:pt x="376837" y="599654"/>
                  </a:lnTo>
                  <a:lnTo>
                    <a:pt x="381056" y="610331"/>
                  </a:lnTo>
                  <a:lnTo>
                    <a:pt x="385049" y="620963"/>
                  </a:lnTo>
                  <a:lnTo>
                    <a:pt x="388886" y="631562"/>
                  </a:lnTo>
                  <a:lnTo>
                    <a:pt x="392616" y="642139"/>
                  </a:lnTo>
                  <a:lnTo>
                    <a:pt x="396269" y="652709"/>
                  </a:lnTo>
                  <a:lnTo>
                    <a:pt x="399705" y="663605"/>
                  </a:lnTo>
                  <a:lnTo>
                    <a:pt x="402632" y="675445"/>
                  </a:lnTo>
                  <a:lnTo>
                    <a:pt x="404928" y="688481"/>
                  </a:lnTo>
                  <a:lnTo>
                    <a:pt x="406469" y="702321"/>
                  </a:lnTo>
                  <a:lnTo>
                    <a:pt x="407053" y="716151"/>
                  </a:lnTo>
                  <a:lnTo>
                    <a:pt x="406658" y="729488"/>
                  </a:lnTo>
                  <a:lnTo>
                    <a:pt x="405087" y="742204"/>
                  </a:lnTo>
                  <a:lnTo>
                    <a:pt x="401905" y="754350"/>
                  </a:lnTo>
                  <a:lnTo>
                    <a:pt x="397022" y="766031"/>
                  </a:lnTo>
                  <a:lnTo>
                    <a:pt x="390641" y="777197"/>
                  </a:lnTo>
                  <a:lnTo>
                    <a:pt x="383071" y="787636"/>
                  </a:lnTo>
                  <a:lnTo>
                    <a:pt x="374610" y="797290"/>
                  </a:lnTo>
                  <a:lnTo>
                    <a:pt x="365507" y="806079"/>
                  </a:lnTo>
                  <a:lnTo>
                    <a:pt x="355953" y="813839"/>
                  </a:lnTo>
                  <a:lnTo>
                    <a:pt x="346076" y="820576"/>
                  </a:lnTo>
                  <a:lnTo>
                    <a:pt x="335648" y="826439"/>
                  </a:lnTo>
                  <a:lnTo>
                    <a:pt x="324122" y="831620"/>
                  </a:lnTo>
                  <a:lnTo>
                    <a:pt x="311289" y="836289"/>
                  </a:lnTo>
                  <a:lnTo>
                    <a:pt x="297245" y="840427"/>
                  </a:lnTo>
                  <a:lnTo>
                    <a:pt x="282214" y="843835"/>
                  </a:lnTo>
                  <a:lnTo>
                    <a:pt x="266434" y="846457"/>
                  </a:lnTo>
                  <a:lnTo>
                    <a:pt x="250109" y="848218"/>
                  </a:lnTo>
                  <a:lnTo>
                    <a:pt x="233398" y="848951"/>
                  </a:lnTo>
                  <a:lnTo>
                    <a:pt x="216420" y="848664"/>
                  </a:lnTo>
                  <a:lnTo>
                    <a:pt x="199257" y="847505"/>
                  </a:lnTo>
                  <a:lnTo>
                    <a:pt x="181968" y="845664"/>
                  </a:lnTo>
                  <a:lnTo>
                    <a:pt x="164608" y="843312"/>
                  </a:lnTo>
                  <a:lnTo>
                    <a:pt x="147695" y="840430"/>
                  </a:lnTo>
                  <a:lnTo>
                    <a:pt x="132171" y="836818"/>
                  </a:lnTo>
                  <a:lnTo>
                    <a:pt x="118445" y="832434"/>
                  </a:lnTo>
                  <a:lnTo>
                    <a:pt x="106719" y="827674"/>
                  </a:lnTo>
                  <a:lnTo>
                    <a:pt x="96102" y="822817"/>
                  </a:lnTo>
                  <a:lnTo>
                    <a:pt x="85665" y="817438"/>
                  </a:lnTo>
                  <a:lnTo>
                    <a:pt x="73699" y="810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82045" y="1566446"/>
              <a:ext cx="269281" cy="343633"/>
            </a:xfrm>
            <a:custGeom>
              <a:avLst/>
              <a:gdLst/>
              <a:ahLst/>
              <a:cxnLst/>
              <a:rect l="0" t="0" r="0" b="0"/>
              <a:pathLst>
                <a:path w="269281" h="343633">
                  <a:moveTo>
                    <a:pt x="103302" y="2300"/>
                  </a:moveTo>
                  <a:lnTo>
                    <a:pt x="94568" y="5435"/>
                  </a:lnTo>
                  <a:lnTo>
                    <a:pt x="86861" y="10137"/>
                  </a:lnTo>
                  <a:lnTo>
                    <a:pt x="79459" y="16927"/>
                  </a:lnTo>
                  <a:lnTo>
                    <a:pt x="72198" y="25546"/>
                  </a:lnTo>
                  <a:lnTo>
                    <a:pt x="65019" y="35661"/>
                  </a:lnTo>
                  <a:lnTo>
                    <a:pt x="57894" y="46924"/>
                  </a:lnTo>
                  <a:lnTo>
                    <a:pt x="50804" y="59033"/>
                  </a:lnTo>
                  <a:lnTo>
                    <a:pt x="43736" y="71746"/>
                  </a:lnTo>
                  <a:lnTo>
                    <a:pt x="36690" y="84876"/>
                  </a:lnTo>
                  <a:lnTo>
                    <a:pt x="29823" y="98130"/>
                  </a:lnTo>
                  <a:lnTo>
                    <a:pt x="23438" y="111107"/>
                  </a:lnTo>
                  <a:lnTo>
                    <a:pt x="17666" y="123624"/>
                  </a:lnTo>
                  <a:lnTo>
                    <a:pt x="12640" y="135996"/>
                  </a:lnTo>
                  <a:lnTo>
                    <a:pt x="8561" y="148910"/>
                  </a:lnTo>
                  <a:lnTo>
                    <a:pt x="5449" y="162710"/>
                  </a:lnTo>
                  <a:lnTo>
                    <a:pt x="3172" y="177252"/>
                  </a:lnTo>
                  <a:lnTo>
                    <a:pt x="1552" y="192093"/>
                  </a:lnTo>
                  <a:lnTo>
                    <a:pt x="432" y="206931"/>
                  </a:lnTo>
                  <a:lnTo>
                    <a:pt x="0" y="221640"/>
                  </a:lnTo>
                  <a:lnTo>
                    <a:pt x="765" y="236196"/>
                  </a:lnTo>
                  <a:lnTo>
                    <a:pt x="2912" y="250604"/>
                  </a:lnTo>
                  <a:lnTo>
                    <a:pt x="6320" y="264567"/>
                  </a:lnTo>
                  <a:lnTo>
                    <a:pt x="10750" y="277497"/>
                  </a:lnTo>
                  <a:lnTo>
                    <a:pt x="15961" y="289158"/>
                  </a:lnTo>
                  <a:lnTo>
                    <a:pt x="22070" y="299634"/>
                  </a:lnTo>
                  <a:lnTo>
                    <a:pt x="29527" y="309139"/>
                  </a:lnTo>
                  <a:lnTo>
                    <a:pt x="38468" y="317897"/>
                  </a:lnTo>
                  <a:lnTo>
                    <a:pt x="48745" y="325779"/>
                  </a:lnTo>
                  <a:lnTo>
                    <a:pt x="60091" y="332330"/>
                  </a:lnTo>
                  <a:lnTo>
                    <a:pt x="72239" y="337401"/>
                  </a:lnTo>
                  <a:lnTo>
                    <a:pt x="84802" y="340977"/>
                  </a:lnTo>
                  <a:lnTo>
                    <a:pt x="97302" y="343011"/>
                  </a:lnTo>
                  <a:lnTo>
                    <a:pt x="109487" y="343632"/>
                  </a:lnTo>
                  <a:lnTo>
                    <a:pt x="121464" y="342932"/>
                  </a:lnTo>
                  <a:lnTo>
                    <a:pt x="133579" y="340874"/>
                  </a:lnTo>
                  <a:lnTo>
                    <a:pt x="146030" y="337563"/>
                  </a:lnTo>
                  <a:lnTo>
                    <a:pt x="158851" y="333053"/>
                  </a:lnTo>
                  <a:lnTo>
                    <a:pt x="171998" y="327278"/>
                  </a:lnTo>
                  <a:lnTo>
                    <a:pt x="185389" y="320318"/>
                  </a:lnTo>
                  <a:lnTo>
                    <a:pt x="198467" y="312374"/>
                  </a:lnTo>
                  <a:lnTo>
                    <a:pt x="210256" y="303672"/>
                  </a:lnTo>
                  <a:lnTo>
                    <a:pt x="220331" y="294407"/>
                  </a:lnTo>
                  <a:lnTo>
                    <a:pt x="228925" y="284577"/>
                  </a:lnTo>
                  <a:lnTo>
                    <a:pt x="236626" y="273993"/>
                  </a:lnTo>
                  <a:lnTo>
                    <a:pt x="243877" y="262608"/>
                  </a:lnTo>
                  <a:lnTo>
                    <a:pt x="250597" y="250352"/>
                  </a:lnTo>
                  <a:lnTo>
                    <a:pt x="256293" y="237060"/>
                  </a:lnTo>
                  <a:lnTo>
                    <a:pt x="260759" y="222745"/>
                  </a:lnTo>
                  <a:lnTo>
                    <a:pt x="264082" y="207554"/>
                  </a:lnTo>
                  <a:lnTo>
                    <a:pt x="266470" y="191679"/>
                  </a:lnTo>
                  <a:lnTo>
                    <a:pt x="268144" y="175306"/>
                  </a:lnTo>
                  <a:lnTo>
                    <a:pt x="269133" y="158906"/>
                  </a:lnTo>
                  <a:lnTo>
                    <a:pt x="269280" y="143202"/>
                  </a:lnTo>
                  <a:lnTo>
                    <a:pt x="268558" y="128527"/>
                  </a:lnTo>
                  <a:lnTo>
                    <a:pt x="266752" y="114708"/>
                  </a:lnTo>
                  <a:lnTo>
                    <a:pt x="263406" y="101273"/>
                  </a:lnTo>
                  <a:lnTo>
                    <a:pt x="258413" y="87906"/>
                  </a:lnTo>
                  <a:lnTo>
                    <a:pt x="252127" y="74791"/>
                  </a:lnTo>
                  <a:lnTo>
                    <a:pt x="245152" y="62503"/>
                  </a:lnTo>
                  <a:lnTo>
                    <a:pt x="237905" y="51313"/>
                  </a:lnTo>
                  <a:lnTo>
                    <a:pt x="230431" y="41340"/>
                  </a:lnTo>
                  <a:lnTo>
                    <a:pt x="222508" y="32712"/>
                  </a:lnTo>
                  <a:lnTo>
                    <a:pt x="214027" y="25356"/>
                  </a:lnTo>
                  <a:lnTo>
                    <a:pt x="204858" y="19061"/>
                  </a:lnTo>
                  <a:lnTo>
                    <a:pt x="194784" y="13582"/>
                  </a:lnTo>
                  <a:lnTo>
                    <a:pt x="183783" y="8714"/>
                  </a:lnTo>
                  <a:lnTo>
                    <a:pt x="172140" y="4612"/>
                  </a:lnTo>
                  <a:lnTo>
                    <a:pt x="160332" y="1759"/>
                  </a:lnTo>
                  <a:lnTo>
                    <a:pt x="148651" y="319"/>
                  </a:lnTo>
                  <a:lnTo>
                    <a:pt x="137074" y="0"/>
                  </a:lnTo>
                  <a:lnTo>
                    <a:pt x="123899" y="201"/>
                  </a:lnTo>
                  <a:lnTo>
                    <a:pt x="104621" y="939"/>
                  </a:lnTo>
                  <a:lnTo>
                    <a:pt x="71716" y="2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27502" y="1484518"/>
              <a:ext cx="242157" cy="422629"/>
            </a:xfrm>
            <a:custGeom>
              <a:avLst/>
              <a:gdLst/>
              <a:ahLst/>
              <a:cxnLst/>
              <a:rect l="0" t="0" r="0" b="0"/>
              <a:pathLst>
                <a:path w="242157" h="422629">
                  <a:moveTo>
                    <a:pt x="0" y="189513"/>
                  </a:moveTo>
                  <a:lnTo>
                    <a:pt x="2934" y="198314"/>
                  </a:lnTo>
                  <a:lnTo>
                    <a:pt x="5716" y="206661"/>
                  </a:lnTo>
                  <a:lnTo>
                    <a:pt x="8615" y="215359"/>
                  </a:lnTo>
                  <a:lnTo>
                    <a:pt x="11655" y="224480"/>
                  </a:lnTo>
                  <a:lnTo>
                    <a:pt x="14821" y="233975"/>
                  </a:lnTo>
                  <a:lnTo>
                    <a:pt x="18089" y="243767"/>
                  </a:lnTo>
                  <a:lnTo>
                    <a:pt x="21601" y="253781"/>
                  </a:lnTo>
                  <a:lnTo>
                    <a:pt x="25640" y="263955"/>
                  </a:lnTo>
                  <a:lnTo>
                    <a:pt x="30318" y="274242"/>
                  </a:lnTo>
                  <a:lnTo>
                    <a:pt x="35426" y="284606"/>
                  </a:lnTo>
                  <a:lnTo>
                    <a:pt x="40546" y="295023"/>
                  </a:lnTo>
                  <a:lnTo>
                    <a:pt x="45433" y="305477"/>
                  </a:lnTo>
                  <a:lnTo>
                    <a:pt x="50018" y="315956"/>
                  </a:lnTo>
                  <a:lnTo>
                    <a:pt x="54326" y="326450"/>
                  </a:lnTo>
                  <a:lnTo>
                    <a:pt x="58406" y="336965"/>
                  </a:lnTo>
                  <a:lnTo>
                    <a:pt x="62315" y="347825"/>
                  </a:lnTo>
                  <a:lnTo>
                    <a:pt x="66101" y="359640"/>
                  </a:lnTo>
                  <a:lnTo>
                    <a:pt x="69799" y="372659"/>
                  </a:lnTo>
                  <a:lnTo>
                    <a:pt x="73436" y="386489"/>
                  </a:lnTo>
                  <a:lnTo>
                    <a:pt x="77033" y="400311"/>
                  </a:lnTo>
                  <a:lnTo>
                    <a:pt x="80571" y="413537"/>
                  </a:lnTo>
                  <a:lnTo>
                    <a:pt x="83039" y="422337"/>
                  </a:lnTo>
                  <a:lnTo>
                    <a:pt x="83094" y="422628"/>
                  </a:lnTo>
                  <a:lnTo>
                    <a:pt x="81000" y="416623"/>
                  </a:lnTo>
                  <a:lnTo>
                    <a:pt x="77340" y="406592"/>
                  </a:lnTo>
                  <a:lnTo>
                    <a:pt x="72590" y="393971"/>
                  </a:lnTo>
                  <a:lnTo>
                    <a:pt x="67103" y="379677"/>
                  </a:lnTo>
                  <a:lnTo>
                    <a:pt x="61281" y="364619"/>
                  </a:lnTo>
                  <a:lnTo>
                    <a:pt x="55596" y="349788"/>
                  </a:lnTo>
                  <a:lnTo>
                    <a:pt x="50289" y="335680"/>
                  </a:lnTo>
                  <a:lnTo>
                    <a:pt x="45403" y="322064"/>
                  </a:lnTo>
                  <a:lnTo>
                    <a:pt x="40885" y="308229"/>
                  </a:lnTo>
                  <a:lnTo>
                    <a:pt x="36659" y="293763"/>
                  </a:lnTo>
                  <a:lnTo>
                    <a:pt x="32650" y="278586"/>
                  </a:lnTo>
                  <a:lnTo>
                    <a:pt x="28796" y="262777"/>
                  </a:lnTo>
                  <a:lnTo>
                    <a:pt x="25056" y="246472"/>
                  </a:lnTo>
                  <a:lnTo>
                    <a:pt x="21561" y="229962"/>
                  </a:lnTo>
                  <a:lnTo>
                    <a:pt x="18592" y="213658"/>
                  </a:lnTo>
                  <a:lnTo>
                    <a:pt x="16272" y="197775"/>
                  </a:lnTo>
                  <a:lnTo>
                    <a:pt x="14886" y="182501"/>
                  </a:lnTo>
                  <a:lnTo>
                    <a:pt x="14937" y="168085"/>
                  </a:lnTo>
                  <a:lnTo>
                    <a:pt x="16564" y="154572"/>
                  </a:lnTo>
                  <a:lnTo>
                    <a:pt x="19436" y="141852"/>
                  </a:lnTo>
                  <a:lnTo>
                    <a:pt x="22966" y="129762"/>
                  </a:lnTo>
                  <a:lnTo>
                    <a:pt x="26752" y="118147"/>
                  </a:lnTo>
                  <a:lnTo>
                    <a:pt x="30918" y="107039"/>
                  </a:lnTo>
                  <a:lnTo>
                    <a:pt x="35999" y="96645"/>
                  </a:lnTo>
                  <a:lnTo>
                    <a:pt x="42231" y="87021"/>
                  </a:lnTo>
                  <a:lnTo>
                    <a:pt x="49553" y="78083"/>
                  </a:lnTo>
                  <a:lnTo>
                    <a:pt x="57772" y="69693"/>
                  </a:lnTo>
                  <a:lnTo>
                    <a:pt x="66678" y="61718"/>
                  </a:lnTo>
                  <a:lnTo>
                    <a:pt x="76254" y="54210"/>
                  </a:lnTo>
                  <a:lnTo>
                    <a:pt x="86659" y="47386"/>
                  </a:lnTo>
                  <a:lnTo>
                    <a:pt x="97911" y="41309"/>
                  </a:lnTo>
                  <a:lnTo>
                    <a:pt x="109737" y="35735"/>
                  </a:lnTo>
                  <a:lnTo>
                    <a:pt x="121675" y="30225"/>
                  </a:lnTo>
                  <a:lnTo>
                    <a:pt x="133450" y="24524"/>
                  </a:lnTo>
                  <a:lnTo>
                    <a:pt x="145136" y="18880"/>
                  </a:lnTo>
                  <a:lnTo>
                    <a:pt x="157049" y="13924"/>
                  </a:lnTo>
                  <a:lnTo>
                    <a:pt x="169352" y="9961"/>
                  </a:lnTo>
                  <a:lnTo>
                    <a:pt x="181836" y="6973"/>
                  </a:lnTo>
                  <a:lnTo>
                    <a:pt x="195439" y="4486"/>
                  </a:lnTo>
                  <a:lnTo>
                    <a:pt x="213595" y="2287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26916" y="1106615"/>
              <a:ext cx="269126" cy="849323"/>
            </a:xfrm>
            <a:custGeom>
              <a:avLst/>
              <a:gdLst/>
              <a:ahLst/>
              <a:cxnLst/>
              <a:rect l="0" t="0" r="0" b="0"/>
              <a:pathLst>
                <a:path w="269126" h="849323">
                  <a:moveTo>
                    <a:pt x="195426" y="577944"/>
                  </a:moveTo>
                  <a:lnTo>
                    <a:pt x="192425" y="569143"/>
                  </a:lnTo>
                  <a:lnTo>
                    <a:pt x="189002" y="560796"/>
                  </a:lnTo>
                  <a:lnTo>
                    <a:pt x="184797" y="552111"/>
                  </a:lnTo>
                  <a:lnTo>
                    <a:pt x="179552" y="543509"/>
                  </a:lnTo>
                  <a:lnTo>
                    <a:pt x="172774" y="535959"/>
                  </a:lnTo>
                  <a:lnTo>
                    <a:pt x="164341" y="529931"/>
                  </a:lnTo>
                  <a:lnTo>
                    <a:pt x="154602" y="525566"/>
                  </a:lnTo>
                  <a:lnTo>
                    <a:pt x="144158" y="522930"/>
                  </a:lnTo>
                  <a:lnTo>
                    <a:pt x="133435" y="521870"/>
                  </a:lnTo>
                  <a:lnTo>
                    <a:pt x="122645" y="522259"/>
                  </a:lnTo>
                  <a:lnTo>
                    <a:pt x="111876" y="524099"/>
                  </a:lnTo>
                  <a:lnTo>
                    <a:pt x="101154" y="527266"/>
                  </a:lnTo>
                  <a:lnTo>
                    <a:pt x="90480" y="531847"/>
                  </a:lnTo>
                  <a:lnTo>
                    <a:pt x="79846" y="538202"/>
                  </a:lnTo>
                  <a:lnTo>
                    <a:pt x="69248" y="546368"/>
                  </a:lnTo>
                  <a:lnTo>
                    <a:pt x="58841" y="556106"/>
                  </a:lnTo>
                  <a:lnTo>
                    <a:pt x="48926" y="567084"/>
                  </a:lnTo>
                  <a:lnTo>
                    <a:pt x="39631" y="578991"/>
                  </a:lnTo>
                  <a:lnTo>
                    <a:pt x="31085" y="591731"/>
                  </a:lnTo>
                  <a:lnTo>
                    <a:pt x="23491" y="605413"/>
                  </a:lnTo>
                  <a:lnTo>
                    <a:pt x="16868" y="620023"/>
                  </a:lnTo>
                  <a:lnTo>
                    <a:pt x="11251" y="635427"/>
                  </a:lnTo>
                  <a:lnTo>
                    <a:pt x="6769" y="651452"/>
                  </a:lnTo>
                  <a:lnTo>
                    <a:pt x="3386" y="667939"/>
                  </a:lnTo>
                  <a:lnTo>
                    <a:pt x="1096" y="684756"/>
                  </a:lnTo>
                  <a:lnTo>
                    <a:pt x="0" y="701806"/>
                  </a:lnTo>
                  <a:lnTo>
                    <a:pt x="39" y="719011"/>
                  </a:lnTo>
                  <a:lnTo>
                    <a:pt x="1031" y="736158"/>
                  </a:lnTo>
                  <a:lnTo>
                    <a:pt x="2758" y="752904"/>
                  </a:lnTo>
                  <a:lnTo>
                    <a:pt x="5038" y="769086"/>
                  </a:lnTo>
                  <a:lnTo>
                    <a:pt x="8043" y="784393"/>
                  </a:lnTo>
                  <a:lnTo>
                    <a:pt x="12269" y="798302"/>
                  </a:lnTo>
                  <a:lnTo>
                    <a:pt x="17897" y="810651"/>
                  </a:lnTo>
                  <a:lnTo>
                    <a:pt x="24966" y="821436"/>
                  </a:lnTo>
                  <a:lnTo>
                    <a:pt x="33538" y="830624"/>
                  </a:lnTo>
                  <a:lnTo>
                    <a:pt x="43490" y="838349"/>
                  </a:lnTo>
                  <a:lnTo>
                    <a:pt x="54409" y="844387"/>
                  </a:lnTo>
                  <a:lnTo>
                    <a:pt x="65722" y="848096"/>
                  </a:lnTo>
                  <a:lnTo>
                    <a:pt x="77062" y="849322"/>
                  </a:lnTo>
                  <a:lnTo>
                    <a:pt x="88113" y="848028"/>
                  </a:lnTo>
                  <a:lnTo>
                    <a:pt x="98535" y="844044"/>
                  </a:lnTo>
                  <a:lnTo>
                    <a:pt x="108209" y="837552"/>
                  </a:lnTo>
                  <a:lnTo>
                    <a:pt x="117197" y="829144"/>
                  </a:lnTo>
                  <a:lnTo>
                    <a:pt x="125628" y="819607"/>
                  </a:lnTo>
                  <a:lnTo>
                    <a:pt x="133633" y="809493"/>
                  </a:lnTo>
                  <a:lnTo>
                    <a:pt x="141165" y="798944"/>
                  </a:lnTo>
                  <a:lnTo>
                    <a:pt x="148004" y="787804"/>
                  </a:lnTo>
                  <a:lnTo>
                    <a:pt x="154088" y="776020"/>
                  </a:lnTo>
                  <a:lnTo>
                    <a:pt x="159497" y="763818"/>
                  </a:lnTo>
                  <a:lnTo>
                    <a:pt x="164365" y="751619"/>
                  </a:lnTo>
                  <a:lnTo>
                    <a:pt x="168825" y="739665"/>
                  </a:lnTo>
                  <a:lnTo>
                    <a:pt x="172990" y="727857"/>
                  </a:lnTo>
                  <a:lnTo>
                    <a:pt x="176949" y="715862"/>
                  </a:lnTo>
                  <a:lnTo>
                    <a:pt x="180763" y="703490"/>
                  </a:lnTo>
                  <a:lnTo>
                    <a:pt x="184478" y="690553"/>
                  </a:lnTo>
                  <a:lnTo>
                    <a:pt x="188126" y="676797"/>
                  </a:lnTo>
                  <a:lnTo>
                    <a:pt x="191729" y="662170"/>
                  </a:lnTo>
                  <a:lnTo>
                    <a:pt x="195301" y="646939"/>
                  </a:lnTo>
                  <a:lnTo>
                    <a:pt x="198852" y="631569"/>
                  </a:lnTo>
                  <a:lnTo>
                    <a:pt x="202389" y="616340"/>
                  </a:lnTo>
                  <a:lnTo>
                    <a:pt x="205917" y="601182"/>
                  </a:lnTo>
                  <a:lnTo>
                    <a:pt x="209439" y="585787"/>
                  </a:lnTo>
                  <a:lnTo>
                    <a:pt x="212952" y="569984"/>
                  </a:lnTo>
                  <a:lnTo>
                    <a:pt x="216294" y="553760"/>
                  </a:lnTo>
                  <a:lnTo>
                    <a:pt x="219159" y="537175"/>
                  </a:lnTo>
                  <a:lnTo>
                    <a:pt x="221423" y="520310"/>
                  </a:lnTo>
                  <a:lnTo>
                    <a:pt x="223281" y="503237"/>
                  </a:lnTo>
                  <a:lnTo>
                    <a:pt x="225143" y="486016"/>
                  </a:lnTo>
                  <a:lnTo>
                    <a:pt x="227246" y="468691"/>
                  </a:lnTo>
                  <a:lnTo>
                    <a:pt x="229490" y="451294"/>
                  </a:lnTo>
                  <a:lnTo>
                    <a:pt x="231544" y="433848"/>
                  </a:lnTo>
                  <a:lnTo>
                    <a:pt x="233227" y="416369"/>
                  </a:lnTo>
                  <a:lnTo>
                    <a:pt x="234679" y="398867"/>
                  </a:lnTo>
                  <a:lnTo>
                    <a:pt x="236261" y="381350"/>
                  </a:lnTo>
                  <a:lnTo>
                    <a:pt x="238172" y="363824"/>
                  </a:lnTo>
                  <a:lnTo>
                    <a:pt x="240287" y="346290"/>
                  </a:lnTo>
                  <a:lnTo>
                    <a:pt x="242252" y="328751"/>
                  </a:lnTo>
                  <a:lnTo>
                    <a:pt x="243871" y="311210"/>
                  </a:lnTo>
                  <a:lnTo>
                    <a:pt x="245111" y="293667"/>
                  </a:lnTo>
                  <a:lnTo>
                    <a:pt x="246018" y="276122"/>
                  </a:lnTo>
                  <a:lnTo>
                    <a:pt x="246662" y="258576"/>
                  </a:lnTo>
                  <a:lnTo>
                    <a:pt x="247112" y="241030"/>
                  </a:lnTo>
                  <a:lnTo>
                    <a:pt x="247421" y="223483"/>
                  </a:lnTo>
                  <a:lnTo>
                    <a:pt x="247628" y="205941"/>
                  </a:lnTo>
                  <a:lnTo>
                    <a:pt x="247598" y="188566"/>
                  </a:lnTo>
                  <a:lnTo>
                    <a:pt x="247046" y="171668"/>
                  </a:lnTo>
                  <a:lnTo>
                    <a:pt x="245863" y="155373"/>
                  </a:lnTo>
                  <a:lnTo>
                    <a:pt x="244253" y="139652"/>
                  </a:lnTo>
                  <a:lnTo>
                    <a:pt x="242634" y="124401"/>
                  </a:lnTo>
                  <a:lnTo>
                    <a:pt x="241246" y="109505"/>
                  </a:lnTo>
                  <a:lnTo>
                    <a:pt x="239994" y="94703"/>
                  </a:lnTo>
                  <a:lnTo>
                    <a:pt x="238546" y="79611"/>
                  </a:lnTo>
                  <a:lnTo>
                    <a:pt x="236721" y="64054"/>
                  </a:lnTo>
                  <a:lnTo>
                    <a:pt x="234494" y="48350"/>
                  </a:lnTo>
                  <a:lnTo>
                    <a:pt x="231920" y="33186"/>
                  </a:lnTo>
                  <a:lnTo>
                    <a:pt x="229062" y="18944"/>
                  </a:lnTo>
                  <a:lnTo>
                    <a:pt x="225521" y="6721"/>
                  </a:lnTo>
                  <a:lnTo>
                    <a:pt x="220780" y="0"/>
                  </a:lnTo>
                  <a:lnTo>
                    <a:pt x="215558" y="1030"/>
                  </a:lnTo>
                  <a:lnTo>
                    <a:pt x="210827" y="8084"/>
                  </a:lnTo>
                  <a:lnTo>
                    <a:pt x="206630" y="18929"/>
                  </a:lnTo>
                  <a:lnTo>
                    <a:pt x="202768" y="31381"/>
                  </a:lnTo>
                  <a:lnTo>
                    <a:pt x="199089" y="44146"/>
                  </a:lnTo>
                  <a:lnTo>
                    <a:pt x="195670" y="56994"/>
                  </a:lnTo>
                  <a:lnTo>
                    <a:pt x="192770" y="70381"/>
                  </a:lnTo>
                  <a:lnTo>
                    <a:pt x="190496" y="84575"/>
                  </a:lnTo>
                  <a:lnTo>
                    <a:pt x="188804" y="99417"/>
                  </a:lnTo>
                  <a:lnTo>
                    <a:pt x="187588" y="114477"/>
                  </a:lnTo>
                  <a:lnTo>
                    <a:pt x="186734" y="129475"/>
                  </a:lnTo>
                  <a:lnTo>
                    <a:pt x="186143" y="144466"/>
                  </a:lnTo>
                  <a:lnTo>
                    <a:pt x="185738" y="159744"/>
                  </a:lnTo>
                  <a:lnTo>
                    <a:pt x="185463" y="175465"/>
                  </a:lnTo>
                  <a:lnTo>
                    <a:pt x="185277" y="191633"/>
                  </a:lnTo>
                  <a:lnTo>
                    <a:pt x="185152" y="208180"/>
                  </a:lnTo>
                  <a:lnTo>
                    <a:pt x="185068" y="225024"/>
                  </a:lnTo>
                  <a:lnTo>
                    <a:pt x="185011" y="242252"/>
                  </a:lnTo>
                  <a:lnTo>
                    <a:pt x="184973" y="260110"/>
                  </a:lnTo>
                  <a:lnTo>
                    <a:pt x="184948" y="278676"/>
                  </a:lnTo>
                  <a:lnTo>
                    <a:pt x="184931" y="297720"/>
                  </a:lnTo>
                  <a:lnTo>
                    <a:pt x="184920" y="316811"/>
                  </a:lnTo>
                  <a:lnTo>
                    <a:pt x="184917" y="335691"/>
                  </a:lnTo>
                  <a:lnTo>
                    <a:pt x="185085" y="354284"/>
                  </a:lnTo>
                  <a:lnTo>
                    <a:pt x="185730" y="372607"/>
                  </a:lnTo>
                  <a:lnTo>
                    <a:pt x="186976" y="390712"/>
                  </a:lnTo>
                  <a:lnTo>
                    <a:pt x="188627" y="408650"/>
                  </a:lnTo>
                  <a:lnTo>
                    <a:pt x="190274" y="426467"/>
                  </a:lnTo>
                  <a:lnTo>
                    <a:pt x="191676" y="444195"/>
                  </a:lnTo>
                  <a:lnTo>
                    <a:pt x="192769" y="461695"/>
                  </a:lnTo>
                  <a:lnTo>
                    <a:pt x="193577" y="478679"/>
                  </a:lnTo>
                  <a:lnTo>
                    <a:pt x="194159" y="495035"/>
                  </a:lnTo>
                  <a:lnTo>
                    <a:pt x="194737" y="510969"/>
                  </a:lnTo>
                  <a:lnTo>
                    <a:pt x="195664" y="526894"/>
                  </a:lnTo>
                  <a:lnTo>
                    <a:pt x="197109" y="543065"/>
                  </a:lnTo>
                  <a:lnTo>
                    <a:pt x="199064" y="559877"/>
                  </a:lnTo>
                  <a:lnTo>
                    <a:pt x="201448" y="577920"/>
                  </a:lnTo>
                  <a:lnTo>
                    <a:pt x="204168" y="597392"/>
                  </a:lnTo>
                  <a:lnTo>
                    <a:pt x="207299" y="617844"/>
                  </a:lnTo>
                  <a:lnTo>
                    <a:pt x="211078" y="638410"/>
                  </a:lnTo>
                  <a:lnTo>
                    <a:pt x="215578" y="658565"/>
                  </a:lnTo>
                  <a:lnTo>
                    <a:pt x="220566" y="677823"/>
                  </a:lnTo>
                  <a:lnTo>
                    <a:pt x="225607" y="695603"/>
                  </a:lnTo>
                  <a:lnTo>
                    <a:pt x="230444" y="711733"/>
                  </a:lnTo>
                  <a:lnTo>
                    <a:pt x="235238" y="726128"/>
                  </a:lnTo>
                  <a:lnTo>
                    <a:pt x="241153" y="740118"/>
                  </a:lnTo>
                  <a:lnTo>
                    <a:pt x="250940" y="756049"/>
                  </a:lnTo>
                  <a:lnTo>
                    <a:pt x="269125" y="777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11855" y="1642445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499"/>
                  </a:lnTo>
                  <a:lnTo>
                    <a:pt x="0" y="110842"/>
                  </a:lnTo>
                  <a:lnTo>
                    <a:pt x="0" y="129446"/>
                  </a:lnTo>
                  <a:lnTo>
                    <a:pt x="0" y="147989"/>
                  </a:lnTo>
                  <a:lnTo>
                    <a:pt x="0" y="166182"/>
                  </a:lnTo>
                  <a:lnTo>
                    <a:pt x="0" y="183704"/>
                  </a:lnTo>
                  <a:lnTo>
                    <a:pt x="0" y="200434"/>
                  </a:lnTo>
                  <a:lnTo>
                    <a:pt x="0" y="215839"/>
                  </a:lnTo>
                  <a:lnTo>
                    <a:pt x="0" y="230396"/>
                  </a:lnTo>
                  <a:lnTo>
                    <a:pt x="0" y="24538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411855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27669" y="1519951"/>
              <a:ext cx="234502" cy="399685"/>
            </a:xfrm>
            <a:custGeom>
              <a:avLst/>
              <a:gdLst/>
              <a:ahLst/>
              <a:cxnLst/>
              <a:rect l="0" t="0" r="0" b="0"/>
              <a:pathLst>
                <a:path w="234502" h="399685">
                  <a:moveTo>
                    <a:pt x="0" y="175137"/>
                  </a:moveTo>
                  <a:lnTo>
                    <a:pt x="2933" y="184206"/>
                  </a:lnTo>
                  <a:lnTo>
                    <a:pt x="5715" y="195114"/>
                  </a:lnTo>
                  <a:lnTo>
                    <a:pt x="8614" y="208980"/>
                  </a:lnTo>
                  <a:lnTo>
                    <a:pt x="11655" y="224849"/>
                  </a:lnTo>
                  <a:lnTo>
                    <a:pt x="14820" y="241016"/>
                  </a:lnTo>
                  <a:lnTo>
                    <a:pt x="18080" y="256466"/>
                  </a:lnTo>
                  <a:lnTo>
                    <a:pt x="21244" y="271045"/>
                  </a:lnTo>
                  <a:lnTo>
                    <a:pt x="23986" y="285110"/>
                  </a:lnTo>
                  <a:lnTo>
                    <a:pt x="26168" y="298971"/>
                  </a:lnTo>
                  <a:lnTo>
                    <a:pt x="27970" y="312956"/>
                  </a:lnTo>
                  <a:lnTo>
                    <a:pt x="29794" y="327438"/>
                  </a:lnTo>
                  <a:lnTo>
                    <a:pt x="31876" y="342557"/>
                  </a:lnTo>
                  <a:lnTo>
                    <a:pt x="34276" y="357954"/>
                  </a:lnTo>
                  <a:lnTo>
                    <a:pt x="36966" y="372904"/>
                  </a:lnTo>
                  <a:lnTo>
                    <a:pt x="39870" y="386948"/>
                  </a:lnTo>
                  <a:lnTo>
                    <a:pt x="42202" y="397189"/>
                  </a:lnTo>
                  <a:lnTo>
                    <a:pt x="43186" y="399684"/>
                  </a:lnTo>
                  <a:lnTo>
                    <a:pt x="43360" y="394952"/>
                  </a:lnTo>
                  <a:lnTo>
                    <a:pt x="43040" y="385392"/>
                  </a:lnTo>
                  <a:lnTo>
                    <a:pt x="42158" y="373604"/>
                  </a:lnTo>
                  <a:lnTo>
                    <a:pt x="40686" y="361176"/>
                  </a:lnTo>
                  <a:lnTo>
                    <a:pt x="38851" y="348666"/>
                  </a:lnTo>
                  <a:lnTo>
                    <a:pt x="37063" y="336008"/>
                  </a:lnTo>
                  <a:lnTo>
                    <a:pt x="35560" y="323089"/>
                  </a:lnTo>
                  <a:lnTo>
                    <a:pt x="34396" y="309400"/>
                  </a:lnTo>
                  <a:lnTo>
                    <a:pt x="33539" y="294052"/>
                  </a:lnTo>
                  <a:lnTo>
                    <a:pt x="32922" y="276725"/>
                  </a:lnTo>
                  <a:lnTo>
                    <a:pt x="32322" y="258217"/>
                  </a:lnTo>
                  <a:lnTo>
                    <a:pt x="31377" y="240100"/>
                  </a:lnTo>
                  <a:lnTo>
                    <a:pt x="29927" y="223242"/>
                  </a:lnTo>
                  <a:lnTo>
                    <a:pt x="28138" y="207333"/>
                  </a:lnTo>
                  <a:lnTo>
                    <a:pt x="26398" y="191290"/>
                  </a:lnTo>
                  <a:lnTo>
                    <a:pt x="24937" y="174465"/>
                  </a:lnTo>
                  <a:lnTo>
                    <a:pt x="23976" y="156857"/>
                  </a:lnTo>
                  <a:lnTo>
                    <a:pt x="23788" y="138864"/>
                  </a:lnTo>
                  <a:lnTo>
                    <a:pt x="24444" y="120790"/>
                  </a:lnTo>
                  <a:lnTo>
                    <a:pt x="25852" y="102939"/>
                  </a:lnTo>
                  <a:lnTo>
                    <a:pt x="27860" y="85660"/>
                  </a:lnTo>
                  <a:lnTo>
                    <a:pt x="30324" y="69090"/>
                  </a:lnTo>
                  <a:lnTo>
                    <a:pt x="33282" y="53509"/>
                  </a:lnTo>
                  <a:lnTo>
                    <a:pt x="36945" y="39410"/>
                  </a:lnTo>
                  <a:lnTo>
                    <a:pt x="41381" y="26939"/>
                  </a:lnTo>
                  <a:lnTo>
                    <a:pt x="46834" y="16411"/>
                  </a:lnTo>
                  <a:lnTo>
                    <a:pt x="53784" y="8459"/>
                  </a:lnTo>
                  <a:lnTo>
                    <a:pt x="62349" y="3191"/>
                  </a:lnTo>
                  <a:lnTo>
                    <a:pt x="72187" y="431"/>
                  </a:lnTo>
                  <a:lnTo>
                    <a:pt x="82700" y="0"/>
                  </a:lnTo>
                  <a:lnTo>
                    <a:pt x="93467" y="1563"/>
                  </a:lnTo>
                  <a:lnTo>
                    <a:pt x="104116" y="4862"/>
                  </a:lnTo>
                  <a:lnTo>
                    <a:pt x="114261" y="9808"/>
                  </a:lnTo>
                  <a:lnTo>
                    <a:pt x="123750" y="16213"/>
                  </a:lnTo>
                  <a:lnTo>
                    <a:pt x="132782" y="24121"/>
                  </a:lnTo>
                  <a:lnTo>
                    <a:pt x="141775" y="33864"/>
                  </a:lnTo>
                  <a:lnTo>
                    <a:pt x="150970" y="45449"/>
                  </a:lnTo>
                  <a:lnTo>
                    <a:pt x="160115" y="58297"/>
                  </a:lnTo>
                  <a:lnTo>
                    <a:pt x="168576" y="71451"/>
                  </a:lnTo>
                  <a:lnTo>
                    <a:pt x="176045" y="84337"/>
                  </a:lnTo>
                  <a:lnTo>
                    <a:pt x="182535" y="96919"/>
                  </a:lnTo>
                  <a:lnTo>
                    <a:pt x="188203" y="109506"/>
                  </a:lnTo>
                  <a:lnTo>
                    <a:pt x="193236" y="122303"/>
                  </a:lnTo>
                  <a:lnTo>
                    <a:pt x="197803" y="135202"/>
                  </a:lnTo>
                  <a:lnTo>
                    <a:pt x="202038" y="147876"/>
                  </a:lnTo>
                  <a:lnTo>
                    <a:pt x="206042" y="160162"/>
                  </a:lnTo>
                  <a:lnTo>
                    <a:pt x="209886" y="172534"/>
                  </a:lnTo>
                  <a:lnTo>
                    <a:pt x="213621" y="185972"/>
                  </a:lnTo>
                  <a:lnTo>
                    <a:pt x="217282" y="200935"/>
                  </a:lnTo>
                  <a:lnTo>
                    <a:pt x="220892" y="217070"/>
                  </a:lnTo>
                  <a:lnTo>
                    <a:pt x="224470" y="233519"/>
                  </a:lnTo>
                  <a:lnTo>
                    <a:pt x="228017" y="249732"/>
                  </a:lnTo>
                  <a:lnTo>
                    <a:pt x="231210" y="265516"/>
                  </a:lnTo>
                  <a:lnTo>
                    <a:pt x="233443" y="280866"/>
                  </a:lnTo>
                  <a:lnTo>
                    <a:pt x="234464" y="295844"/>
                  </a:lnTo>
                  <a:lnTo>
                    <a:pt x="234501" y="310314"/>
                  </a:lnTo>
                  <a:lnTo>
                    <a:pt x="234078" y="325555"/>
                  </a:lnTo>
                  <a:lnTo>
                    <a:pt x="233160" y="345144"/>
                  </a:lnTo>
                  <a:lnTo>
                    <a:pt x="231626" y="3751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24381" y="1568217"/>
              <a:ext cx="313941" cy="347885"/>
            </a:xfrm>
            <a:custGeom>
              <a:avLst/>
              <a:gdLst/>
              <a:ahLst/>
              <a:cxnLst/>
              <a:rect l="0" t="0" r="0" b="0"/>
              <a:pathLst>
                <a:path w="313941" h="347885">
                  <a:moveTo>
                    <a:pt x="124427" y="263741"/>
                  </a:moveTo>
                  <a:lnTo>
                    <a:pt x="130227" y="254872"/>
                  </a:lnTo>
                  <a:lnTo>
                    <a:pt x="135151" y="245886"/>
                  </a:lnTo>
                  <a:lnTo>
                    <a:pt x="139655" y="235895"/>
                  </a:lnTo>
                  <a:lnTo>
                    <a:pt x="143875" y="225087"/>
                  </a:lnTo>
                  <a:lnTo>
                    <a:pt x="147889" y="213924"/>
                  </a:lnTo>
                  <a:lnTo>
                    <a:pt x="151745" y="202710"/>
                  </a:lnTo>
                  <a:lnTo>
                    <a:pt x="155325" y="191252"/>
                  </a:lnTo>
                  <a:lnTo>
                    <a:pt x="158353" y="178971"/>
                  </a:lnTo>
                  <a:lnTo>
                    <a:pt x="160717" y="165599"/>
                  </a:lnTo>
                  <a:lnTo>
                    <a:pt x="162304" y="151178"/>
                  </a:lnTo>
                  <a:lnTo>
                    <a:pt x="162920" y="135887"/>
                  </a:lnTo>
                  <a:lnTo>
                    <a:pt x="162555" y="119939"/>
                  </a:lnTo>
                  <a:lnTo>
                    <a:pt x="161344" y="103840"/>
                  </a:lnTo>
                  <a:lnTo>
                    <a:pt x="159467" y="88345"/>
                  </a:lnTo>
                  <a:lnTo>
                    <a:pt x="157092" y="73823"/>
                  </a:lnTo>
                  <a:lnTo>
                    <a:pt x="154194" y="60447"/>
                  </a:lnTo>
                  <a:lnTo>
                    <a:pt x="150571" y="48375"/>
                  </a:lnTo>
                  <a:lnTo>
                    <a:pt x="146166" y="37555"/>
                  </a:lnTo>
                  <a:lnTo>
                    <a:pt x="140903" y="27948"/>
                  </a:lnTo>
                  <a:lnTo>
                    <a:pt x="134614" y="19625"/>
                  </a:lnTo>
                  <a:lnTo>
                    <a:pt x="127305" y="12512"/>
                  </a:lnTo>
                  <a:lnTo>
                    <a:pt x="119126" y="6732"/>
                  </a:lnTo>
                  <a:lnTo>
                    <a:pt x="110265" y="2671"/>
                  </a:lnTo>
                  <a:lnTo>
                    <a:pt x="100899" y="394"/>
                  </a:lnTo>
                  <a:lnTo>
                    <a:pt x="91170" y="0"/>
                  </a:lnTo>
                  <a:lnTo>
                    <a:pt x="81187" y="1780"/>
                  </a:lnTo>
                  <a:lnTo>
                    <a:pt x="71032" y="5692"/>
                  </a:lnTo>
                  <a:lnTo>
                    <a:pt x="60926" y="11742"/>
                  </a:lnTo>
                  <a:lnTo>
                    <a:pt x="51214" y="20148"/>
                  </a:lnTo>
                  <a:lnTo>
                    <a:pt x="42056" y="30792"/>
                  </a:lnTo>
                  <a:lnTo>
                    <a:pt x="33601" y="42989"/>
                  </a:lnTo>
                  <a:lnTo>
                    <a:pt x="26067" y="55697"/>
                  </a:lnTo>
                  <a:lnTo>
                    <a:pt x="19486" y="68288"/>
                  </a:lnTo>
                  <a:lnTo>
                    <a:pt x="13897" y="81011"/>
                  </a:lnTo>
                  <a:lnTo>
                    <a:pt x="9433" y="94757"/>
                  </a:lnTo>
                  <a:lnTo>
                    <a:pt x="6058" y="109972"/>
                  </a:lnTo>
                  <a:lnTo>
                    <a:pt x="3603" y="126633"/>
                  </a:lnTo>
                  <a:lnTo>
                    <a:pt x="1864" y="144507"/>
                  </a:lnTo>
                  <a:lnTo>
                    <a:pt x="658" y="163303"/>
                  </a:lnTo>
                  <a:lnTo>
                    <a:pt x="0" y="182281"/>
                  </a:lnTo>
                  <a:lnTo>
                    <a:pt x="81" y="200323"/>
                  </a:lnTo>
                  <a:lnTo>
                    <a:pt x="955" y="216901"/>
                  </a:lnTo>
                  <a:lnTo>
                    <a:pt x="2694" y="232333"/>
                  </a:lnTo>
                  <a:lnTo>
                    <a:pt x="5464" y="247465"/>
                  </a:lnTo>
                  <a:lnTo>
                    <a:pt x="9256" y="262828"/>
                  </a:lnTo>
                  <a:lnTo>
                    <a:pt x="13922" y="278285"/>
                  </a:lnTo>
                  <a:lnTo>
                    <a:pt x="19271" y="293225"/>
                  </a:lnTo>
                  <a:lnTo>
                    <a:pt x="25135" y="307304"/>
                  </a:lnTo>
                  <a:lnTo>
                    <a:pt x="31699" y="320014"/>
                  </a:lnTo>
                  <a:lnTo>
                    <a:pt x="39469" y="330560"/>
                  </a:lnTo>
                  <a:lnTo>
                    <a:pt x="48615" y="338709"/>
                  </a:lnTo>
                  <a:lnTo>
                    <a:pt x="58689" y="344381"/>
                  </a:lnTo>
                  <a:lnTo>
                    <a:pt x="68836" y="347387"/>
                  </a:lnTo>
                  <a:lnTo>
                    <a:pt x="78548" y="347884"/>
                  </a:lnTo>
                  <a:lnTo>
                    <a:pt x="87677" y="345967"/>
                  </a:lnTo>
                  <a:lnTo>
                    <a:pt x="96263" y="341499"/>
                  </a:lnTo>
                  <a:lnTo>
                    <a:pt x="104399" y="334650"/>
                  </a:lnTo>
                  <a:lnTo>
                    <a:pt x="112033" y="325987"/>
                  </a:lnTo>
                  <a:lnTo>
                    <a:pt x="118948" y="316272"/>
                  </a:lnTo>
                  <a:lnTo>
                    <a:pt x="125085" y="306035"/>
                  </a:lnTo>
                  <a:lnTo>
                    <a:pt x="130532" y="295402"/>
                  </a:lnTo>
                  <a:lnTo>
                    <a:pt x="135425" y="284205"/>
                  </a:lnTo>
                  <a:lnTo>
                    <a:pt x="139903" y="272382"/>
                  </a:lnTo>
                  <a:lnTo>
                    <a:pt x="144081" y="260154"/>
                  </a:lnTo>
                  <a:lnTo>
                    <a:pt x="148047" y="247939"/>
                  </a:lnTo>
                  <a:lnTo>
                    <a:pt x="151862" y="235968"/>
                  </a:lnTo>
                  <a:lnTo>
                    <a:pt x="155409" y="223979"/>
                  </a:lnTo>
                  <a:lnTo>
                    <a:pt x="158411" y="211331"/>
                  </a:lnTo>
                  <a:lnTo>
                    <a:pt x="160787" y="197794"/>
                  </a:lnTo>
                  <a:lnTo>
                    <a:pt x="163445" y="186446"/>
                  </a:lnTo>
                  <a:lnTo>
                    <a:pt x="167054" y="182130"/>
                  </a:lnTo>
                  <a:lnTo>
                    <a:pt x="170717" y="185189"/>
                  </a:lnTo>
                  <a:lnTo>
                    <a:pt x="174222" y="193948"/>
                  </a:lnTo>
                  <a:lnTo>
                    <a:pt x="177802" y="206383"/>
                  </a:lnTo>
                  <a:lnTo>
                    <a:pt x="181835" y="220597"/>
                  </a:lnTo>
                  <a:lnTo>
                    <a:pt x="186484" y="235430"/>
                  </a:lnTo>
                  <a:lnTo>
                    <a:pt x="191729" y="250014"/>
                  </a:lnTo>
                  <a:lnTo>
                    <a:pt x="197467" y="263528"/>
                  </a:lnTo>
                  <a:lnTo>
                    <a:pt x="203583" y="275664"/>
                  </a:lnTo>
                  <a:lnTo>
                    <a:pt x="209977" y="286497"/>
                  </a:lnTo>
                  <a:lnTo>
                    <a:pt x="216567" y="296261"/>
                  </a:lnTo>
                  <a:lnTo>
                    <a:pt x="223298" y="305206"/>
                  </a:lnTo>
                  <a:lnTo>
                    <a:pt x="230293" y="313389"/>
                  </a:lnTo>
                  <a:lnTo>
                    <a:pt x="237826" y="320675"/>
                  </a:lnTo>
                  <a:lnTo>
                    <a:pt x="246010" y="327054"/>
                  </a:lnTo>
                  <a:lnTo>
                    <a:pt x="254794" y="332323"/>
                  </a:lnTo>
                  <a:lnTo>
                    <a:pt x="264070" y="336032"/>
                  </a:lnTo>
                  <a:lnTo>
                    <a:pt x="273705" y="338079"/>
                  </a:lnTo>
                  <a:lnTo>
                    <a:pt x="283140" y="338623"/>
                  </a:lnTo>
                  <a:lnTo>
                    <a:pt x="292331" y="337863"/>
                  </a:lnTo>
                  <a:lnTo>
                    <a:pt x="302082" y="334612"/>
                  </a:lnTo>
                  <a:lnTo>
                    <a:pt x="313940" y="32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243657" y="1126549"/>
              <a:ext cx="21007" cy="800167"/>
            </a:xfrm>
            <a:custGeom>
              <a:avLst/>
              <a:gdLst/>
              <a:ahLst/>
              <a:cxnLst/>
              <a:rect l="0" t="0" r="0" b="0"/>
              <a:pathLst>
                <a:path w="21007" h="800167">
                  <a:moveTo>
                    <a:pt x="21006" y="0"/>
                  </a:moveTo>
                  <a:lnTo>
                    <a:pt x="18073" y="8935"/>
                  </a:lnTo>
                  <a:lnTo>
                    <a:pt x="15290" y="18562"/>
                  </a:lnTo>
                  <a:lnTo>
                    <a:pt x="12396" y="29850"/>
                  </a:lnTo>
                  <a:lnTo>
                    <a:pt x="9528" y="42517"/>
                  </a:lnTo>
                  <a:lnTo>
                    <a:pt x="7012" y="55997"/>
                  </a:lnTo>
                  <a:lnTo>
                    <a:pt x="5000" y="69878"/>
                  </a:lnTo>
                  <a:lnTo>
                    <a:pt x="3487" y="84259"/>
                  </a:lnTo>
                  <a:lnTo>
                    <a:pt x="2393" y="99647"/>
                  </a:lnTo>
                  <a:lnTo>
                    <a:pt x="1620" y="116259"/>
                  </a:lnTo>
                  <a:lnTo>
                    <a:pt x="1083" y="134177"/>
                  </a:lnTo>
                  <a:lnTo>
                    <a:pt x="716" y="153500"/>
                  </a:lnTo>
                  <a:lnTo>
                    <a:pt x="466" y="174136"/>
                  </a:lnTo>
                  <a:lnTo>
                    <a:pt x="296" y="195859"/>
                  </a:lnTo>
                  <a:lnTo>
                    <a:pt x="181" y="218419"/>
                  </a:lnTo>
                  <a:lnTo>
                    <a:pt x="104" y="241593"/>
                  </a:lnTo>
                  <a:lnTo>
                    <a:pt x="53" y="265203"/>
                  </a:lnTo>
                  <a:lnTo>
                    <a:pt x="19" y="289119"/>
                  </a:lnTo>
                  <a:lnTo>
                    <a:pt x="0" y="313245"/>
                  </a:lnTo>
                  <a:lnTo>
                    <a:pt x="158" y="337515"/>
                  </a:lnTo>
                  <a:lnTo>
                    <a:pt x="796" y="361882"/>
                  </a:lnTo>
                  <a:lnTo>
                    <a:pt x="2033" y="386310"/>
                  </a:lnTo>
                  <a:lnTo>
                    <a:pt x="3509" y="410614"/>
                  </a:lnTo>
                  <a:lnTo>
                    <a:pt x="4506" y="434472"/>
                  </a:lnTo>
                  <a:lnTo>
                    <a:pt x="4657" y="457746"/>
                  </a:lnTo>
                  <a:lnTo>
                    <a:pt x="4095" y="480460"/>
                  </a:lnTo>
                  <a:lnTo>
                    <a:pt x="3254" y="502712"/>
                  </a:lnTo>
                  <a:lnTo>
                    <a:pt x="2429" y="524606"/>
                  </a:lnTo>
                  <a:lnTo>
                    <a:pt x="1741" y="546073"/>
                  </a:lnTo>
                  <a:lnTo>
                    <a:pt x="1212" y="566882"/>
                  </a:lnTo>
                  <a:lnTo>
                    <a:pt x="824" y="586953"/>
                  </a:lnTo>
                  <a:lnTo>
                    <a:pt x="550" y="606195"/>
                  </a:lnTo>
                  <a:lnTo>
                    <a:pt x="358" y="624431"/>
                  </a:lnTo>
                  <a:lnTo>
                    <a:pt x="226" y="641662"/>
                  </a:lnTo>
                  <a:lnTo>
                    <a:pt x="135" y="658031"/>
                  </a:lnTo>
                  <a:lnTo>
                    <a:pt x="74" y="673724"/>
                  </a:lnTo>
                  <a:lnTo>
                    <a:pt x="38" y="688921"/>
                  </a:lnTo>
                  <a:lnTo>
                    <a:pt x="183" y="703926"/>
                  </a:lnTo>
                  <a:lnTo>
                    <a:pt x="812" y="719154"/>
                  </a:lnTo>
                  <a:lnTo>
                    <a:pt x="2048" y="734790"/>
                  </a:lnTo>
                  <a:lnTo>
                    <a:pt x="3701" y="750094"/>
                  </a:lnTo>
                  <a:lnTo>
                    <a:pt x="5522" y="765015"/>
                  </a:lnTo>
                  <a:lnTo>
                    <a:pt x="7670" y="780864"/>
                  </a:lnTo>
                  <a:lnTo>
                    <a:pt x="10477" y="800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17222" y="1356649"/>
              <a:ext cx="652768" cy="106813"/>
            </a:xfrm>
            <a:custGeom>
              <a:avLst/>
              <a:gdLst/>
              <a:ahLst/>
              <a:cxnLst/>
              <a:rect l="0" t="0" r="0" b="0"/>
              <a:pathLst>
                <a:path w="652768" h="106813">
                  <a:moveTo>
                    <a:pt x="652767" y="33112"/>
                  </a:moveTo>
                  <a:lnTo>
                    <a:pt x="646699" y="24445"/>
                  </a:lnTo>
                  <a:lnTo>
                    <a:pt x="639214" y="17379"/>
                  </a:lnTo>
                  <a:lnTo>
                    <a:pt x="629520" y="11282"/>
                  </a:lnTo>
                  <a:lnTo>
                    <a:pt x="617687" y="6226"/>
                  </a:lnTo>
                  <a:lnTo>
                    <a:pt x="603760" y="2661"/>
                  </a:lnTo>
                  <a:lnTo>
                    <a:pt x="587989" y="704"/>
                  </a:lnTo>
                  <a:lnTo>
                    <a:pt x="571062" y="15"/>
                  </a:lnTo>
                  <a:lnTo>
                    <a:pt x="553958" y="0"/>
                  </a:lnTo>
                  <a:lnTo>
                    <a:pt x="537241" y="248"/>
                  </a:lnTo>
                  <a:lnTo>
                    <a:pt x="520919" y="716"/>
                  </a:lnTo>
                  <a:lnTo>
                    <a:pt x="504660" y="1628"/>
                  </a:lnTo>
                  <a:lnTo>
                    <a:pt x="488245" y="3090"/>
                  </a:lnTo>
                  <a:lnTo>
                    <a:pt x="471761" y="5071"/>
                  </a:lnTo>
                  <a:lnTo>
                    <a:pt x="455525" y="7480"/>
                  </a:lnTo>
                  <a:lnTo>
                    <a:pt x="439709" y="10215"/>
                  </a:lnTo>
                  <a:lnTo>
                    <a:pt x="424322" y="13187"/>
                  </a:lnTo>
                  <a:lnTo>
                    <a:pt x="409303" y="16329"/>
                  </a:lnTo>
                  <a:lnTo>
                    <a:pt x="394567" y="19589"/>
                  </a:lnTo>
                  <a:lnTo>
                    <a:pt x="379873" y="22929"/>
                  </a:lnTo>
                  <a:lnTo>
                    <a:pt x="364855" y="26325"/>
                  </a:lnTo>
                  <a:lnTo>
                    <a:pt x="349338" y="29757"/>
                  </a:lnTo>
                  <a:lnTo>
                    <a:pt x="333322" y="33216"/>
                  </a:lnTo>
                  <a:lnTo>
                    <a:pt x="316884" y="36691"/>
                  </a:lnTo>
                  <a:lnTo>
                    <a:pt x="300125" y="40173"/>
                  </a:lnTo>
                  <a:lnTo>
                    <a:pt x="283294" y="43494"/>
                  </a:lnTo>
                  <a:lnTo>
                    <a:pt x="266769" y="46345"/>
                  </a:lnTo>
                  <a:lnTo>
                    <a:pt x="250729" y="48599"/>
                  </a:lnTo>
                  <a:lnTo>
                    <a:pt x="235180" y="50451"/>
                  </a:lnTo>
                  <a:lnTo>
                    <a:pt x="220045" y="52310"/>
                  </a:lnTo>
                  <a:lnTo>
                    <a:pt x="205226" y="54414"/>
                  </a:lnTo>
                  <a:lnTo>
                    <a:pt x="190478" y="56830"/>
                  </a:lnTo>
                  <a:lnTo>
                    <a:pt x="175421" y="59530"/>
                  </a:lnTo>
                  <a:lnTo>
                    <a:pt x="159882" y="62461"/>
                  </a:lnTo>
                  <a:lnTo>
                    <a:pt x="144021" y="65565"/>
                  </a:lnTo>
                  <a:lnTo>
                    <a:pt x="128220" y="68795"/>
                  </a:lnTo>
                  <a:lnTo>
                    <a:pt x="112706" y="72113"/>
                  </a:lnTo>
                  <a:lnTo>
                    <a:pt x="97696" y="75493"/>
                  </a:lnTo>
                  <a:lnTo>
                    <a:pt x="83463" y="78914"/>
                  </a:lnTo>
                  <a:lnTo>
                    <a:pt x="70083" y="82365"/>
                  </a:lnTo>
                  <a:lnTo>
                    <a:pt x="57524" y="85876"/>
                  </a:lnTo>
                  <a:lnTo>
                    <a:pt x="44311" y="89971"/>
                  </a:lnTo>
                  <a:lnTo>
                    <a:pt x="27051" y="96129"/>
                  </a:lnTo>
                  <a:lnTo>
                    <a:pt x="0" y="106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429437" y="1543470"/>
              <a:ext cx="593279" cy="441688"/>
            </a:xfrm>
            <a:custGeom>
              <a:avLst/>
              <a:gdLst/>
              <a:ahLst/>
              <a:cxnLst/>
              <a:rect l="0" t="0" r="0" b="0"/>
              <a:pathLst>
                <a:path w="593279" h="441688">
                  <a:moveTo>
                    <a:pt x="35267" y="172675"/>
                  </a:moveTo>
                  <a:lnTo>
                    <a:pt x="49870" y="172675"/>
                  </a:lnTo>
                  <a:lnTo>
                    <a:pt x="63140" y="172675"/>
                  </a:lnTo>
                  <a:lnTo>
                    <a:pt x="76346" y="172675"/>
                  </a:lnTo>
                  <a:lnTo>
                    <a:pt x="89861" y="172675"/>
                  </a:lnTo>
                  <a:lnTo>
                    <a:pt x="104017" y="172675"/>
                  </a:lnTo>
                  <a:lnTo>
                    <a:pt x="118920" y="172665"/>
                  </a:lnTo>
                  <a:lnTo>
                    <a:pt x="134339" y="172320"/>
                  </a:lnTo>
                  <a:lnTo>
                    <a:pt x="149836" y="171023"/>
                  </a:lnTo>
                  <a:lnTo>
                    <a:pt x="165142" y="168516"/>
                  </a:lnTo>
                  <a:lnTo>
                    <a:pt x="180014" y="164866"/>
                  </a:lnTo>
                  <a:lnTo>
                    <a:pt x="194151" y="160273"/>
                  </a:lnTo>
                  <a:lnTo>
                    <a:pt x="207474" y="154961"/>
                  </a:lnTo>
                  <a:lnTo>
                    <a:pt x="220064" y="149124"/>
                  </a:lnTo>
                  <a:lnTo>
                    <a:pt x="232066" y="142915"/>
                  </a:lnTo>
                  <a:lnTo>
                    <a:pt x="243618" y="136442"/>
                  </a:lnTo>
                  <a:lnTo>
                    <a:pt x="254514" y="129623"/>
                  </a:lnTo>
                  <a:lnTo>
                    <a:pt x="264233" y="122206"/>
                  </a:lnTo>
                  <a:lnTo>
                    <a:pt x="272578" y="114103"/>
                  </a:lnTo>
                  <a:lnTo>
                    <a:pt x="279333" y="105371"/>
                  </a:lnTo>
                  <a:lnTo>
                    <a:pt x="284122" y="96132"/>
                  </a:lnTo>
                  <a:lnTo>
                    <a:pt x="286923" y="86507"/>
                  </a:lnTo>
                  <a:lnTo>
                    <a:pt x="287686" y="76604"/>
                  </a:lnTo>
                  <a:lnTo>
                    <a:pt x="286161" y="66503"/>
                  </a:lnTo>
                  <a:lnTo>
                    <a:pt x="282428" y="56269"/>
                  </a:lnTo>
                  <a:lnTo>
                    <a:pt x="276670" y="46110"/>
                  </a:lnTo>
                  <a:lnTo>
                    <a:pt x="268994" y="36362"/>
                  </a:lnTo>
                  <a:lnTo>
                    <a:pt x="259647" y="27185"/>
                  </a:lnTo>
                  <a:lnTo>
                    <a:pt x="248968" y="18887"/>
                  </a:lnTo>
                  <a:lnTo>
                    <a:pt x="237284" y="11991"/>
                  </a:lnTo>
                  <a:lnTo>
                    <a:pt x="224872" y="6656"/>
                  </a:lnTo>
                  <a:lnTo>
                    <a:pt x="211946" y="2888"/>
                  </a:lnTo>
                  <a:lnTo>
                    <a:pt x="198664" y="717"/>
                  </a:lnTo>
                  <a:lnTo>
                    <a:pt x="185145" y="0"/>
                  </a:lnTo>
                  <a:lnTo>
                    <a:pt x="171796" y="635"/>
                  </a:lnTo>
                  <a:lnTo>
                    <a:pt x="159285" y="2648"/>
                  </a:lnTo>
                  <a:lnTo>
                    <a:pt x="147903" y="5934"/>
                  </a:lnTo>
                  <a:lnTo>
                    <a:pt x="137446" y="10596"/>
                  </a:lnTo>
                  <a:lnTo>
                    <a:pt x="127422" y="17006"/>
                  </a:lnTo>
                  <a:lnTo>
                    <a:pt x="117495" y="25200"/>
                  </a:lnTo>
                  <a:lnTo>
                    <a:pt x="107671" y="34618"/>
                  </a:lnTo>
                  <a:lnTo>
                    <a:pt x="98215" y="44316"/>
                  </a:lnTo>
                  <a:lnTo>
                    <a:pt x="89256" y="53728"/>
                  </a:lnTo>
                  <a:lnTo>
                    <a:pt x="80781" y="62824"/>
                  </a:lnTo>
                  <a:lnTo>
                    <a:pt x="72709" y="71918"/>
                  </a:lnTo>
                  <a:lnTo>
                    <a:pt x="64952" y="81219"/>
                  </a:lnTo>
                  <a:lnTo>
                    <a:pt x="57591" y="90789"/>
                  </a:lnTo>
                  <a:lnTo>
                    <a:pt x="50866" y="100607"/>
                  </a:lnTo>
                  <a:lnTo>
                    <a:pt x="44856" y="110635"/>
                  </a:lnTo>
                  <a:lnTo>
                    <a:pt x="39328" y="121152"/>
                  </a:lnTo>
                  <a:lnTo>
                    <a:pt x="33847" y="132731"/>
                  </a:lnTo>
                  <a:lnTo>
                    <a:pt x="28166" y="145592"/>
                  </a:lnTo>
                  <a:lnTo>
                    <a:pt x="22536" y="159485"/>
                  </a:lnTo>
                  <a:lnTo>
                    <a:pt x="17589" y="173880"/>
                  </a:lnTo>
                  <a:lnTo>
                    <a:pt x="13628" y="188420"/>
                  </a:lnTo>
                  <a:lnTo>
                    <a:pt x="10477" y="203097"/>
                  </a:lnTo>
                  <a:lnTo>
                    <a:pt x="7673" y="218163"/>
                  </a:lnTo>
                  <a:lnTo>
                    <a:pt x="4906" y="233732"/>
                  </a:lnTo>
                  <a:lnTo>
                    <a:pt x="2369" y="249459"/>
                  </a:lnTo>
                  <a:lnTo>
                    <a:pt x="642" y="264643"/>
                  </a:lnTo>
                  <a:lnTo>
                    <a:pt x="0" y="278942"/>
                  </a:lnTo>
                  <a:lnTo>
                    <a:pt x="399" y="292663"/>
                  </a:lnTo>
                  <a:lnTo>
                    <a:pt x="1662" y="306557"/>
                  </a:lnTo>
                  <a:lnTo>
                    <a:pt x="3597" y="321047"/>
                  </a:lnTo>
                  <a:lnTo>
                    <a:pt x="6354" y="335899"/>
                  </a:lnTo>
                  <a:lnTo>
                    <a:pt x="10408" y="350423"/>
                  </a:lnTo>
                  <a:lnTo>
                    <a:pt x="15913" y="364229"/>
                  </a:lnTo>
                  <a:lnTo>
                    <a:pt x="22727" y="377092"/>
                  </a:lnTo>
                  <a:lnTo>
                    <a:pt x="30596" y="388806"/>
                  </a:lnTo>
                  <a:lnTo>
                    <a:pt x="39266" y="399379"/>
                  </a:lnTo>
                  <a:lnTo>
                    <a:pt x="48679" y="408817"/>
                  </a:lnTo>
                  <a:lnTo>
                    <a:pt x="58976" y="417026"/>
                  </a:lnTo>
                  <a:lnTo>
                    <a:pt x="70168" y="424066"/>
                  </a:lnTo>
                  <a:lnTo>
                    <a:pt x="82464" y="429967"/>
                  </a:lnTo>
                  <a:lnTo>
                    <a:pt x="96314" y="434641"/>
                  </a:lnTo>
                  <a:lnTo>
                    <a:pt x="111823" y="438153"/>
                  </a:lnTo>
                  <a:lnTo>
                    <a:pt x="128797" y="440529"/>
                  </a:lnTo>
                  <a:lnTo>
                    <a:pt x="146943" y="441683"/>
                  </a:lnTo>
                  <a:lnTo>
                    <a:pt x="165967" y="441687"/>
                  </a:lnTo>
                  <a:lnTo>
                    <a:pt x="185791" y="440895"/>
                  </a:lnTo>
                  <a:lnTo>
                    <a:pt x="206536" y="439832"/>
                  </a:lnTo>
                  <a:lnTo>
                    <a:pt x="228182" y="438822"/>
                  </a:lnTo>
                  <a:lnTo>
                    <a:pt x="250105" y="437823"/>
                  </a:lnTo>
                  <a:lnTo>
                    <a:pt x="271218" y="436547"/>
                  </a:lnTo>
                  <a:lnTo>
                    <a:pt x="290973" y="434841"/>
                  </a:lnTo>
                  <a:lnTo>
                    <a:pt x="309339" y="432864"/>
                  </a:lnTo>
                  <a:lnTo>
                    <a:pt x="326522" y="430990"/>
                  </a:lnTo>
                  <a:lnTo>
                    <a:pt x="342784" y="429428"/>
                  </a:lnTo>
                  <a:lnTo>
                    <a:pt x="358370" y="428057"/>
                  </a:lnTo>
                  <a:lnTo>
                    <a:pt x="373471" y="426529"/>
                  </a:lnTo>
                  <a:lnTo>
                    <a:pt x="388233" y="424654"/>
                  </a:lnTo>
                  <a:lnTo>
                    <a:pt x="402762" y="422564"/>
                  </a:lnTo>
                  <a:lnTo>
                    <a:pt x="417131" y="420614"/>
                  </a:lnTo>
                  <a:lnTo>
                    <a:pt x="431396" y="419006"/>
                  </a:lnTo>
                  <a:lnTo>
                    <a:pt x="445755" y="417774"/>
                  </a:lnTo>
                  <a:lnTo>
                    <a:pt x="460542" y="416871"/>
                  </a:lnTo>
                  <a:lnTo>
                    <a:pt x="475901" y="416230"/>
                  </a:lnTo>
                  <a:lnTo>
                    <a:pt x="491809" y="415783"/>
                  </a:lnTo>
                  <a:lnTo>
                    <a:pt x="508173" y="415475"/>
                  </a:lnTo>
                  <a:lnTo>
                    <a:pt x="524864" y="415264"/>
                  </a:lnTo>
                  <a:lnTo>
                    <a:pt x="541029" y="415122"/>
                  </a:lnTo>
                  <a:lnTo>
                    <a:pt x="556694" y="415010"/>
                  </a:lnTo>
                  <a:lnTo>
                    <a:pt x="573232" y="414918"/>
                  </a:lnTo>
                  <a:lnTo>
                    <a:pt x="593278" y="414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821813" y="2674238"/>
            <a:ext cx="3727741" cy="1400291"/>
            <a:chOff x="2821813" y="2674238"/>
            <a:chExt cx="3727741" cy="1400291"/>
          </a:xfrm>
        </p:grpSpPr>
        <p:sp>
          <p:nvSpPr>
            <p:cNvPr id="21" name="Freeform 20"/>
            <p:cNvSpPr/>
            <p:nvPr/>
          </p:nvSpPr>
          <p:spPr>
            <a:xfrm>
              <a:off x="2821813" y="2682500"/>
              <a:ext cx="568364" cy="993231"/>
            </a:xfrm>
            <a:custGeom>
              <a:avLst/>
              <a:gdLst/>
              <a:ahLst/>
              <a:cxnLst/>
              <a:rect l="0" t="0" r="0" b="0"/>
              <a:pathLst>
                <a:path w="568364" h="993231">
                  <a:moveTo>
                    <a:pt x="378850" y="65437"/>
                  </a:moveTo>
                  <a:lnTo>
                    <a:pt x="372982" y="56703"/>
                  </a:lnTo>
                  <a:lnTo>
                    <a:pt x="367418" y="48997"/>
                  </a:lnTo>
                  <a:lnTo>
                    <a:pt x="361614" y="41599"/>
                  </a:lnTo>
                  <a:lnTo>
                    <a:pt x="355361" y="34510"/>
                  </a:lnTo>
                  <a:lnTo>
                    <a:pt x="348383" y="27980"/>
                  </a:lnTo>
                  <a:lnTo>
                    <a:pt x="340597" y="22108"/>
                  </a:lnTo>
                  <a:lnTo>
                    <a:pt x="331922" y="16843"/>
                  </a:lnTo>
                  <a:lnTo>
                    <a:pt x="322195" y="12073"/>
                  </a:lnTo>
                  <a:lnTo>
                    <a:pt x="311428" y="7687"/>
                  </a:lnTo>
                  <a:lnTo>
                    <a:pt x="299774" y="3911"/>
                  </a:lnTo>
                  <a:lnTo>
                    <a:pt x="287428" y="1279"/>
                  </a:lnTo>
                  <a:lnTo>
                    <a:pt x="274569" y="0"/>
                  </a:lnTo>
                  <a:lnTo>
                    <a:pt x="261342" y="295"/>
                  </a:lnTo>
                  <a:lnTo>
                    <a:pt x="247857" y="2545"/>
                  </a:lnTo>
                  <a:lnTo>
                    <a:pt x="234198" y="6762"/>
                  </a:lnTo>
                  <a:lnTo>
                    <a:pt x="220586" y="12509"/>
                  </a:lnTo>
                  <a:lnTo>
                    <a:pt x="207366" y="19115"/>
                  </a:lnTo>
                  <a:lnTo>
                    <a:pt x="194700" y="26106"/>
                  </a:lnTo>
                  <a:lnTo>
                    <a:pt x="182736" y="33236"/>
                  </a:lnTo>
                  <a:lnTo>
                    <a:pt x="171694" y="40396"/>
                  </a:lnTo>
                  <a:lnTo>
                    <a:pt x="161600" y="47546"/>
                  </a:lnTo>
                  <a:lnTo>
                    <a:pt x="152328" y="54838"/>
                  </a:lnTo>
                  <a:lnTo>
                    <a:pt x="143707" y="62581"/>
                  </a:lnTo>
                  <a:lnTo>
                    <a:pt x="135569" y="70907"/>
                  </a:lnTo>
                  <a:lnTo>
                    <a:pt x="127779" y="79789"/>
                  </a:lnTo>
                  <a:lnTo>
                    <a:pt x="120234" y="89131"/>
                  </a:lnTo>
                  <a:lnTo>
                    <a:pt x="112859" y="98824"/>
                  </a:lnTo>
                  <a:lnTo>
                    <a:pt x="105599" y="108774"/>
                  </a:lnTo>
                  <a:lnTo>
                    <a:pt x="98418" y="118905"/>
                  </a:lnTo>
                  <a:lnTo>
                    <a:pt x="91290" y="129168"/>
                  </a:lnTo>
                  <a:lnTo>
                    <a:pt x="84198" y="139687"/>
                  </a:lnTo>
                  <a:lnTo>
                    <a:pt x="77131" y="150741"/>
                  </a:lnTo>
                  <a:lnTo>
                    <a:pt x="70084" y="162440"/>
                  </a:lnTo>
                  <a:lnTo>
                    <a:pt x="63216" y="174739"/>
                  </a:lnTo>
                  <a:lnTo>
                    <a:pt x="56831" y="187526"/>
                  </a:lnTo>
                  <a:lnTo>
                    <a:pt x="51055" y="200691"/>
                  </a:lnTo>
                  <a:lnTo>
                    <a:pt x="45855" y="214294"/>
                  </a:lnTo>
                  <a:lnTo>
                    <a:pt x="41128" y="228564"/>
                  </a:lnTo>
                  <a:lnTo>
                    <a:pt x="36763" y="243572"/>
                  </a:lnTo>
                  <a:lnTo>
                    <a:pt x="32660" y="259245"/>
                  </a:lnTo>
                  <a:lnTo>
                    <a:pt x="28744" y="275451"/>
                  </a:lnTo>
                  <a:lnTo>
                    <a:pt x="24959" y="292054"/>
                  </a:lnTo>
                  <a:lnTo>
                    <a:pt x="21262" y="308779"/>
                  </a:lnTo>
                  <a:lnTo>
                    <a:pt x="17627" y="325235"/>
                  </a:lnTo>
                  <a:lnTo>
                    <a:pt x="14037" y="341237"/>
                  </a:lnTo>
                  <a:lnTo>
                    <a:pt x="10644" y="357101"/>
                  </a:lnTo>
                  <a:lnTo>
                    <a:pt x="7745" y="373511"/>
                  </a:lnTo>
                  <a:lnTo>
                    <a:pt x="5463" y="390813"/>
                  </a:lnTo>
                  <a:lnTo>
                    <a:pt x="3762" y="408858"/>
                  </a:lnTo>
                  <a:lnTo>
                    <a:pt x="2538" y="427205"/>
                  </a:lnTo>
                  <a:lnTo>
                    <a:pt x="1677" y="445549"/>
                  </a:lnTo>
                  <a:lnTo>
                    <a:pt x="1081" y="463766"/>
                  </a:lnTo>
                  <a:lnTo>
                    <a:pt x="673" y="481830"/>
                  </a:lnTo>
                  <a:lnTo>
                    <a:pt x="395" y="499756"/>
                  </a:lnTo>
                  <a:lnTo>
                    <a:pt x="207" y="517573"/>
                  </a:lnTo>
                  <a:lnTo>
                    <a:pt x="81" y="535309"/>
                  </a:lnTo>
                  <a:lnTo>
                    <a:pt x="0" y="552981"/>
                  </a:lnTo>
                  <a:lnTo>
                    <a:pt x="116" y="570445"/>
                  </a:lnTo>
                  <a:lnTo>
                    <a:pt x="726" y="587404"/>
                  </a:lnTo>
                  <a:lnTo>
                    <a:pt x="1954" y="603743"/>
                  </a:lnTo>
                  <a:lnTo>
                    <a:pt x="3762" y="619665"/>
                  </a:lnTo>
                  <a:lnTo>
                    <a:pt x="6048" y="635583"/>
                  </a:lnTo>
                  <a:lnTo>
                    <a:pt x="8696" y="651736"/>
                  </a:lnTo>
                  <a:lnTo>
                    <a:pt x="11609" y="668025"/>
                  </a:lnTo>
                  <a:lnTo>
                    <a:pt x="14710" y="684122"/>
                  </a:lnTo>
                  <a:lnTo>
                    <a:pt x="17947" y="699842"/>
                  </a:lnTo>
                  <a:lnTo>
                    <a:pt x="21441" y="715161"/>
                  </a:lnTo>
                  <a:lnTo>
                    <a:pt x="25473" y="730135"/>
                  </a:lnTo>
                  <a:lnTo>
                    <a:pt x="30146" y="744836"/>
                  </a:lnTo>
                  <a:lnTo>
                    <a:pt x="35251" y="759337"/>
                  </a:lnTo>
                  <a:lnTo>
                    <a:pt x="40371" y="773692"/>
                  </a:lnTo>
                  <a:lnTo>
                    <a:pt x="45262" y="787942"/>
                  </a:lnTo>
                  <a:lnTo>
                    <a:pt x="50020" y="801954"/>
                  </a:lnTo>
                  <a:lnTo>
                    <a:pt x="54975" y="815443"/>
                  </a:lnTo>
                  <a:lnTo>
                    <a:pt x="60308" y="828295"/>
                  </a:lnTo>
                  <a:lnTo>
                    <a:pt x="66043" y="840552"/>
                  </a:lnTo>
                  <a:lnTo>
                    <a:pt x="72125" y="852322"/>
                  </a:lnTo>
                  <a:lnTo>
                    <a:pt x="78479" y="863721"/>
                  </a:lnTo>
                  <a:lnTo>
                    <a:pt x="85036" y="874681"/>
                  </a:lnTo>
                  <a:lnTo>
                    <a:pt x="91736" y="884975"/>
                  </a:lnTo>
                  <a:lnTo>
                    <a:pt x="98538" y="894531"/>
                  </a:lnTo>
                  <a:lnTo>
                    <a:pt x="105410" y="903425"/>
                  </a:lnTo>
                  <a:lnTo>
                    <a:pt x="112330" y="911785"/>
                  </a:lnTo>
                  <a:lnTo>
                    <a:pt x="119282" y="919743"/>
                  </a:lnTo>
                  <a:lnTo>
                    <a:pt x="126256" y="927411"/>
                  </a:lnTo>
                  <a:lnTo>
                    <a:pt x="133245" y="934874"/>
                  </a:lnTo>
                  <a:lnTo>
                    <a:pt x="140258" y="942194"/>
                  </a:lnTo>
                  <a:lnTo>
                    <a:pt x="147782" y="949417"/>
                  </a:lnTo>
                  <a:lnTo>
                    <a:pt x="156737" y="956573"/>
                  </a:lnTo>
                  <a:lnTo>
                    <a:pt x="167505" y="963679"/>
                  </a:lnTo>
                  <a:lnTo>
                    <a:pt x="179824" y="970586"/>
                  </a:lnTo>
                  <a:lnTo>
                    <a:pt x="193081" y="976998"/>
                  </a:lnTo>
                  <a:lnTo>
                    <a:pt x="206818" y="982782"/>
                  </a:lnTo>
                  <a:lnTo>
                    <a:pt x="220938" y="987649"/>
                  </a:lnTo>
                  <a:lnTo>
                    <a:pt x="235622" y="991087"/>
                  </a:lnTo>
                  <a:lnTo>
                    <a:pt x="250935" y="992947"/>
                  </a:lnTo>
                  <a:lnTo>
                    <a:pt x="266658" y="993230"/>
                  </a:lnTo>
                  <a:lnTo>
                    <a:pt x="282372" y="991907"/>
                  </a:lnTo>
                  <a:lnTo>
                    <a:pt x="297840" y="989129"/>
                  </a:lnTo>
                  <a:lnTo>
                    <a:pt x="313160" y="985164"/>
                  </a:lnTo>
                  <a:lnTo>
                    <a:pt x="328667" y="980294"/>
                  </a:lnTo>
                  <a:lnTo>
                    <a:pt x="344540" y="974759"/>
                  </a:lnTo>
                  <a:lnTo>
                    <a:pt x="360641" y="968588"/>
                  </a:lnTo>
                  <a:lnTo>
                    <a:pt x="376611" y="961615"/>
                  </a:lnTo>
                  <a:lnTo>
                    <a:pt x="392246" y="953817"/>
                  </a:lnTo>
                  <a:lnTo>
                    <a:pt x="407508" y="945462"/>
                  </a:lnTo>
                  <a:lnTo>
                    <a:pt x="422442" y="937007"/>
                  </a:lnTo>
                  <a:lnTo>
                    <a:pt x="437118" y="928733"/>
                  </a:lnTo>
                  <a:lnTo>
                    <a:pt x="451601" y="920888"/>
                  </a:lnTo>
                  <a:lnTo>
                    <a:pt x="465946" y="913774"/>
                  </a:lnTo>
                  <a:lnTo>
                    <a:pt x="480188" y="907468"/>
                  </a:lnTo>
                  <a:lnTo>
                    <a:pt x="494195" y="901725"/>
                  </a:lnTo>
                  <a:lnTo>
                    <a:pt x="507681" y="896093"/>
                  </a:lnTo>
                  <a:lnTo>
                    <a:pt x="520517" y="890304"/>
                  </a:lnTo>
                  <a:lnTo>
                    <a:pt x="532294" y="884378"/>
                  </a:lnTo>
                  <a:lnTo>
                    <a:pt x="543400" y="877860"/>
                  </a:lnTo>
                  <a:lnTo>
                    <a:pt x="554810" y="869053"/>
                  </a:lnTo>
                  <a:lnTo>
                    <a:pt x="568363" y="855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48456" y="3222077"/>
              <a:ext cx="338907" cy="354083"/>
            </a:xfrm>
            <a:custGeom>
              <a:avLst/>
              <a:gdLst/>
              <a:ahLst/>
              <a:cxnLst/>
              <a:rect l="0" t="0" r="0" b="0"/>
              <a:pathLst>
                <a:path w="338907" h="354083">
                  <a:moveTo>
                    <a:pt x="252290" y="52285"/>
                  </a:moveTo>
                  <a:lnTo>
                    <a:pt x="243556" y="46418"/>
                  </a:lnTo>
                  <a:lnTo>
                    <a:pt x="235849" y="40853"/>
                  </a:lnTo>
                  <a:lnTo>
                    <a:pt x="228438" y="35059"/>
                  </a:lnTo>
                  <a:lnTo>
                    <a:pt x="220831" y="29151"/>
                  </a:lnTo>
                  <a:lnTo>
                    <a:pt x="212356" y="23469"/>
                  </a:lnTo>
                  <a:lnTo>
                    <a:pt x="202723" y="18199"/>
                  </a:lnTo>
                  <a:lnTo>
                    <a:pt x="191982" y="13522"/>
                  </a:lnTo>
                  <a:lnTo>
                    <a:pt x="180322" y="9684"/>
                  </a:lnTo>
                  <a:lnTo>
                    <a:pt x="167959" y="6744"/>
                  </a:lnTo>
                  <a:lnTo>
                    <a:pt x="155082" y="4924"/>
                  </a:lnTo>
                  <a:lnTo>
                    <a:pt x="141840" y="4677"/>
                  </a:lnTo>
                  <a:lnTo>
                    <a:pt x="128348" y="6114"/>
                  </a:lnTo>
                  <a:lnTo>
                    <a:pt x="114849" y="9366"/>
                  </a:lnTo>
                  <a:lnTo>
                    <a:pt x="101706" y="14748"/>
                  </a:lnTo>
                  <a:lnTo>
                    <a:pt x="89087" y="22226"/>
                  </a:lnTo>
                  <a:lnTo>
                    <a:pt x="76986" y="31654"/>
                  </a:lnTo>
                  <a:lnTo>
                    <a:pt x="65319" y="42948"/>
                  </a:lnTo>
                  <a:lnTo>
                    <a:pt x="53996" y="55876"/>
                  </a:lnTo>
                  <a:lnTo>
                    <a:pt x="43255" y="70114"/>
                  </a:lnTo>
                  <a:lnTo>
                    <a:pt x="33640" y="85341"/>
                  </a:lnTo>
                  <a:lnTo>
                    <a:pt x="25358" y="101284"/>
                  </a:lnTo>
                  <a:lnTo>
                    <a:pt x="18304" y="117734"/>
                  </a:lnTo>
                  <a:lnTo>
                    <a:pt x="12249" y="134535"/>
                  </a:lnTo>
                  <a:lnTo>
                    <a:pt x="6967" y="151575"/>
                  </a:lnTo>
                  <a:lnTo>
                    <a:pt x="2740" y="168610"/>
                  </a:lnTo>
                  <a:lnTo>
                    <a:pt x="329" y="185281"/>
                  </a:lnTo>
                  <a:lnTo>
                    <a:pt x="0" y="201423"/>
                  </a:lnTo>
                  <a:lnTo>
                    <a:pt x="1406" y="217042"/>
                  </a:lnTo>
                  <a:lnTo>
                    <a:pt x="3876" y="232225"/>
                  </a:lnTo>
                  <a:lnTo>
                    <a:pt x="6915" y="247067"/>
                  </a:lnTo>
                  <a:lnTo>
                    <a:pt x="10563" y="261492"/>
                  </a:lnTo>
                  <a:lnTo>
                    <a:pt x="15287" y="275266"/>
                  </a:lnTo>
                  <a:lnTo>
                    <a:pt x="21282" y="288308"/>
                  </a:lnTo>
                  <a:lnTo>
                    <a:pt x="28613" y="300525"/>
                  </a:lnTo>
                  <a:lnTo>
                    <a:pt x="37369" y="311738"/>
                  </a:lnTo>
                  <a:lnTo>
                    <a:pt x="47456" y="321938"/>
                  </a:lnTo>
                  <a:lnTo>
                    <a:pt x="58806" y="330941"/>
                  </a:lnTo>
                  <a:lnTo>
                    <a:pt x="71475" y="338317"/>
                  </a:lnTo>
                  <a:lnTo>
                    <a:pt x="85366" y="343982"/>
                  </a:lnTo>
                  <a:lnTo>
                    <a:pt x="100268" y="348143"/>
                  </a:lnTo>
                  <a:lnTo>
                    <a:pt x="115949" y="351111"/>
                  </a:lnTo>
                  <a:lnTo>
                    <a:pt x="132195" y="353171"/>
                  </a:lnTo>
                  <a:lnTo>
                    <a:pt x="148680" y="354082"/>
                  </a:lnTo>
                  <a:lnTo>
                    <a:pt x="164974" y="353114"/>
                  </a:lnTo>
                  <a:lnTo>
                    <a:pt x="180854" y="350016"/>
                  </a:lnTo>
                  <a:lnTo>
                    <a:pt x="196126" y="344987"/>
                  </a:lnTo>
                  <a:lnTo>
                    <a:pt x="210544" y="338398"/>
                  </a:lnTo>
                  <a:lnTo>
                    <a:pt x="224053" y="330637"/>
                  </a:lnTo>
                  <a:lnTo>
                    <a:pt x="236600" y="322190"/>
                  </a:lnTo>
                  <a:lnTo>
                    <a:pt x="248043" y="313616"/>
                  </a:lnTo>
                  <a:lnTo>
                    <a:pt x="258405" y="305223"/>
                  </a:lnTo>
                  <a:lnTo>
                    <a:pt x="267688" y="296946"/>
                  </a:lnTo>
                  <a:lnTo>
                    <a:pt x="275785" y="288469"/>
                  </a:lnTo>
                  <a:lnTo>
                    <a:pt x="282758" y="279619"/>
                  </a:lnTo>
                  <a:lnTo>
                    <a:pt x="288951" y="270538"/>
                  </a:lnTo>
                  <a:lnTo>
                    <a:pt x="294885" y="261587"/>
                  </a:lnTo>
                  <a:lnTo>
                    <a:pt x="300878" y="252957"/>
                  </a:lnTo>
                  <a:lnTo>
                    <a:pt x="306889" y="244195"/>
                  </a:lnTo>
                  <a:lnTo>
                    <a:pt x="312625" y="234334"/>
                  </a:lnTo>
                  <a:lnTo>
                    <a:pt x="317929" y="222917"/>
                  </a:lnTo>
                  <a:lnTo>
                    <a:pt x="322795" y="209977"/>
                  </a:lnTo>
                  <a:lnTo>
                    <a:pt x="327290" y="195762"/>
                  </a:lnTo>
                  <a:lnTo>
                    <a:pt x="331487" y="180570"/>
                  </a:lnTo>
                  <a:lnTo>
                    <a:pt x="335136" y="164827"/>
                  </a:lnTo>
                  <a:lnTo>
                    <a:pt x="337681" y="149047"/>
                  </a:lnTo>
                  <a:lnTo>
                    <a:pt x="338906" y="133514"/>
                  </a:lnTo>
                  <a:lnTo>
                    <a:pt x="338746" y="118307"/>
                  </a:lnTo>
                  <a:lnTo>
                    <a:pt x="337117" y="103404"/>
                  </a:lnTo>
                  <a:lnTo>
                    <a:pt x="334127" y="88751"/>
                  </a:lnTo>
                  <a:lnTo>
                    <a:pt x="329848" y="74451"/>
                  </a:lnTo>
                  <a:lnTo>
                    <a:pt x="324235" y="60761"/>
                  </a:lnTo>
                  <a:lnTo>
                    <a:pt x="317388" y="47780"/>
                  </a:lnTo>
                  <a:lnTo>
                    <a:pt x="309521" y="35774"/>
                  </a:lnTo>
                  <a:lnTo>
                    <a:pt x="300871" y="25235"/>
                  </a:lnTo>
                  <a:lnTo>
                    <a:pt x="291646" y="16305"/>
                  </a:lnTo>
                  <a:lnTo>
                    <a:pt x="282012" y="9139"/>
                  </a:lnTo>
                  <a:lnTo>
                    <a:pt x="272093" y="4067"/>
                  </a:lnTo>
                  <a:lnTo>
                    <a:pt x="261981" y="1067"/>
                  </a:lnTo>
                  <a:lnTo>
                    <a:pt x="251903" y="0"/>
                  </a:lnTo>
                  <a:lnTo>
                    <a:pt x="242210" y="788"/>
                  </a:lnTo>
                  <a:lnTo>
                    <a:pt x="233064" y="3203"/>
                  </a:lnTo>
                  <a:lnTo>
                    <a:pt x="224561" y="6999"/>
                  </a:lnTo>
                  <a:lnTo>
                    <a:pt x="215877" y="12574"/>
                  </a:lnTo>
                  <a:lnTo>
                    <a:pt x="205132" y="22650"/>
                  </a:lnTo>
                  <a:lnTo>
                    <a:pt x="189119" y="41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69202" y="3119273"/>
              <a:ext cx="231628" cy="344603"/>
            </a:xfrm>
            <a:custGeom>
              <a:avLst/>
              <a:gdLst/>
              <a:ahLst/>
              <a:cxnLst/>
              <a:rect l="0" t="0" r="0" b="0"/>
              <a:pathLst>
                <a:path w="231628" h="344603">
                  <a:moveTo>
                    <a:pt x="0" y="155089"/>
                  </a:moveTo>
                  <a:lnTo>
                    <a:pt x="3001" y="163957"/>
                  </a:lnTo>
                  <a:lnTo>
                    <a:pt x="6423" y="172945"/>
                  </a:lnTo>
                  <a:lnTo>
                    <a:pt x="10614" y="182939"/>
                  </a:lnTo>
                  <a:lnTo>
                    <a:pt x="15342" y="193920"/>
                  </a:lnTo>
                  <a:lnTo>
                    <a:pt x="20175" y="205732"/>
                  </a:lnTo>
                  <a:lnTo>
                    <a:pt x="24852" y="218195"/>
                  </a:lnTo>
                  <a:lnTo>
                    <a:pt x="29288" y="231305"/>
                  </a:lnTo>
                  <a:lnTo>
                    <a:pt x="33490" y="245235"/>
                  </a:lnTo>
                  <a:lnTo>
                    <a:pt x="37498" y="260005"/>
                  </a:lnTo>
                  <a:lnTo>
                    <a:pt x="41359" y="275346"/>
                  </a:lnTo>
                  <a:lnTo>
                    <a:pt x="45111" y="290796"/>
                  </a:lnTo>
                  <a:lnTo>
                    <a:pt x="48773" y="306051"/>
                  </a:lnTo>
                  <a:lnTo>
                    <a:pt x="51862" y="320036"/>
                  </a:lnTo>
                  <a:lnTo>
                    <a:pt x="52941" y="330790"/>
                  </a:lnTo>
                  <a:lnTo>
                    <a:pt x="51040" y="335860"/>
                  </a:lnTo>
                  <a:lnTo>
                    <a:pt x="47242" y="334222"/>
                  </a:lnTo>
                  <a:lnTo>
                    <a:pt x="43155" y="328418"/>
                  </a:lnTo>
                  <a:lnTo>
                    <a:pt x="39226" y="320405"/>
                  </a:lnTo>
                  <a:lnTo>
                    <a:pt x="35462" y="311235"/>
                  </a:lnTo>
                  <a:lnTo>
                    <a:pt x="31803" y="301454"/>
                  </a:lnTo>
                  <a:lnTo>
                    <a:pt x="28208" y="291346"/>
                  </a:lnTo>
                  <a:lnTo>
                    <a:pt x="24647" y="281046"/>
                  </a:lnTo>
                  <a:lnTo>
                    <a:pt x="21107" y="270141"/>
                  </a:lnTo>
                  <a:lnTo>
                    <a:pt x="17579" y="257753"/>
                  </a:lnTo>
                  <a:lnTo>
                    <a:pt x="14063" y="243522"/>
                  </a:lnTo>
                  <a:lnTo>
                    <a:pt x="10718" y="227723"/>
                  </a:lnTo>
                  <a:lnTo>
                    <a:pt x="7853" y="210973"/>
                  </a:lnTo>
                  <a:lnTo>
                    <a:pt x="5594" y="193743"/>
                  </a:lnTo>
                  <a:lnTo>
                    <a:pt x="3908" y="176294"/>
                  </a:lnTo>
                  <a:lnTo>
                    <a:pt x="2694" y="158754"/>
                  </a:lnTo>
                  <a:lnTo>
                    <a:pt x="1844" y="141192"/>
                  </a:lnTo>
                  <a:lnTo>
                    <a:pt x="1425" y="123960"/>
                  </a:lnTo>
                  <a:lnTo>
                    <a:pt x="1668" y="107682"/>
                  </a:lnTo>
                  <a:lnTo>
                    <a:pt x="2650" y="92620"/>
                  </a:lnTo>
                  <a:lnTo>
                    <a:pt x="4463" y="78708"/>
                  </a:lnTo>
                  <a:lnTo>
                    <a:pt x="7281" y="65741"/>
                  </a:lnTo>
                  <a:lnTo>
                    <a:pt x="11111" y="53502"/>
                  </a:lnTo>
                  <a:lnTo>
                    <a:pt x="15971" y="41959"/>
                  </a:lnTo>
                  <a:lnTo>
                    <a:pt x="21982" y="31265"/>
                  </a:lnTo>
                  <a:lnTo>
                    <a:pt x="29101" y="21450"/>
                  </a:lnTo>
                  <a:lnTo>
                    <a:pt x="37150" y="12891"/>
                  </a:lnTo>
                  <a:lnTo>
                    <a:pt x="45924" y="6352"/>
                  </a:lnTo>
                  <a:lnTo>
                    <a:pt x="55232" y="2074"/>
                  </a:lnTo>
                  <a:lnTo>
                    <a:pt x="64922" y="0"/>
                  </a:lnTo>
                  <a:lnTo>
                    <a:pt x="74879" y="38"/>
                  </a:lnTo>
                  <a:lnTo>
                    <a:pt x="85020" y="1918"/>
                  </a:lnTo>
                  <a:lnTo>
                    <a:pt x="95287" y="5432"/>
                  </a:lnTo>
                  <a:lnTo>
                    <a:pt x="105640" y="10524"/>
                  </a:lnTo>
                  <a:lnTo>
                    <a:pt x="116042" y="17017"/>
                  </a:lnTo>
                  <a:lnTo>
                    <a:pt x="126146" y="24645"/>
                  </a:lnTo>
                  <a:lnTo>
                    <a:pt x="135325" y="33134"/>
                  </a:lnTo>
                  <a:lnTo>
                    <a:pt x="143316" y="42260"/>
                  </a:lnTo>
                  <a:lnTo>
                    <a:pt x="150343" y="52168"/>
                  </a:lnTo>
                  <a:lnTo>
                    <a:pt x="156911" y="63336"/>
                  </a:lnTo>
                  <a:lnTo>
                    <a:pt x="163366" y="75926"/>
                  </a:lnTo>
                  <a:lnTo>
                    <a:pt x="169703" y="89806"/>
                  </a:lnTo>
                  <a:lnTo>
                    <a:pt x="175666" y="104727"/>
                  </a:lnTo>
                  <a:lnTo>
                    <a:pt x="181126" y="120424"/>
                  </a:lnTo>
                  <a:lnTo>
                    <a:pt x="186099" y="136353"/>
                  </a:lnTo>
                  <a:lnTo>
                    <a:pt x="190666" y="151733"/>
                  </a:lnTo>
                  <a:lnTo>
                    <a:pt x="194921" y="166192"/>
                  </a:lnTo>
                  <a:lnTo>
                    <a:pt x="198948" y="180035"/>
                  </a:lnTo>
                  <a:lnTo>
                    <a:pt x="202812" y="194017"/>
                  </a:lnTo>
                  <a:lnTo>
                    <a:pt x="206559" y="208574"/>
                  </a:lnTo>
                  <a:lnTo>
                    <a:pt x="210059" y="223642"/>
                  </a:lnTo>
                  <a:lnTo>
                    <a:pt x="213030" y="238844"/>
                  </a:lnTo>
                  <a:lnTo>
                    <a:pt x="215365" y="253924"/>
                  </a:lnTo>
                  <a:lnTo>
                    <a:pt x="217271" y="268627"/>
                  </a:lnTo>
                  <a:lnTo>
                    <a:pt x="219165" y="282646"/>
                  </a:lnTo>
                  <a:lnTo>
                    <a:pt x="221290" y="295873"/>
                  </a:lnTo>
                  <a:lnTo>
                    <a:pt x="223558" y="307928"/>
                  </a:lnTo>
                  <a:lnTo>
                    <a:pt x="225866" y="319259"/>
                  </a:lnTo>
                  <a:lnTo>
                    <a:pt x="228422" y="330859"/>
                  </a:lnTo>
                  <a:lnTo>
                    <a:pt x="231627" y="344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48186" y="3200663"/>
              <a:ext cx="249772" cy="873866"/>
            </a:xfrm>
            <a:custGeom>
              <a:avLst/>
              <a:gdLst/>
              <a:ahLst/>
              <a:cxnLst/>
              <a:rect l="0" t="0" r="0" b="0"/>
              <a:pathLst>
                <a:path w="249772" h="873866">
                  <a:moveTo>
                    <a:pt x="189513" y="0"/>
                  </a:moveTo>
                  <a:lnTo>
                    <a:pt x="189580" y="11735"/>
                  </a:lnTo>
                  <a:lnTo>
                    <a:pt x="190221" y="22864"/>
                  </a:lnTo>
                  <a:lnTo>
                    <a:pt x="191513" y="34462"/>
                  </a:lnTo>
                  <a:lnTo>
                    <a:pt x="193200" y="46623"/>
                  </a:lnTo>
                  <a:lnTo>
                    <a:pt x="194868" y="59283"/>
                  </a:lnTo>
                  <a:lnTo>
                    <a:pt x="196285" y="72335"/>
                  </a:lnTo>
                  <a:lnTo>
                    <a:pt x="197556" y="85514"/>
                  </a:lnTo>
                  <a:lnTo>
                    <a:pt x="199015" y="98431"/>
                  </a:lnTo>
                  <a:lnTo>
                    <a:pt x="200848" y="110898"/>
                  </a:lnTo>
                  <a:lnTo>
                    <a:pt x="203079" y="123064"/>
                  </a:lnTo>
                  <a:lnTo>
                    <a:pt x="205655" y="135306"/>
                  </a:lnTo>
                  <a:lnTo>
                    <a:pt x="208498" y="147842"/>
                  </a:lnTo>
                  <a:lnTo>
                    <a:pt x="211373" y="160720"/>
                  </a:lnTo>
                  <a:lnTo>
                    <a:pt x="213917" y="173905"/>
                  </a:lnTo>
                  <a:lnTo>
                    <a:pt x="215962" y="187335"/>
                  </a:lnTo>
                  <a:lnTo>
                    <a:pt x="217672" y="200948"/>
                  </a:lnTo>
                  <a:lnTo>
                    <a:pt x="219434" y="214693"/>
                  </a:lnTo>
                  <a:lnTo>
                    <a:pt x="221474" y="228531"/>
                  </a:lnTo>
                  <a:lnTo>
                    <a:pt x="223846" y="242433"/>
                  </a:lnTo>
                  <a:lnTo>
                    <a:pt x="226518" y="256379"/>
                  </a:lnTo>
                  <a:lnTo>
                    <a:pt x="229425" y="270356"/>
                  </a:lnTo>
                  <a:lnTo>
                    <a:pt x="232343" y="284352"/>
                  </a:lnTo>
                  <a:lnTo>
                    <a:pt x="234916" y="298363"/>
                  </a:lnTo>
                  <a:lnTo>
                    <a:pt x="236980" y="312383"/>
                  </a:lnTo>
                  <a:lnTo>
                    <a:pt x="238703" y="326408"/>
                  </a:lnTo>
                  <a:lnTo>
                    <a:pt x="240474" y="340437"/>
                  </a:lnTo>
                  <a:lnTo>
                    <a:pt x="242515" y="354484"/>
                  </a:lnTo>
                  <a:lnTo>
                    <a:pt x="244718" y="369037"/>
                  </a:lnTo>
                  <a:lnTo>
                    <a:pt x="246744" y="385018"/>
                  </a:lnTo>
                  <a:lnTo>
                    <a:pt x="248400" y="402795"/>
                  </a:lnTo>
                  <a:lnTo>
                    <a:pt x="249494" y="421617"/>
                  </a:lnTo>
                  <a:lnTo>
                    <a:pt x="249771" y="439951"/>
                  </a:lnTo>
                  <a:lnTo>
                    <a:pt x="249174" y="456953"/>
                  </a:lnTo>
                  <a:lnTo>
                    <a:pt x="247807" y="472789"/>
                  </a:lnTo>
                  <a:lnTo>
                    <a:pt x="245825" y="488251"/>
                  </a:lnTo>
                  <a:lnTo>
                    <a:pt x="243384" y="503864"/>
                  </a:lnTo>
                  <a:lnTo>
                    <a:pt x="240611" y="519504"/>
                  </a:lnTo>
                  <a:lnTo>
                    <a:pt x="237605" y="534573"/>
                  </a:lnTo>
                  <a:lnTo>
                    <a:pt x="234431" y="548751"/>
                  </a:lnTo>
                  <a:lnTo>
                    <a:pt x="230980" y="561867"/>
                  </a:lnTo>
                  <a:lnTo>
                    <a:pt x="226977" y="573752"/>
                  </a:lnTo>
                  <a:lnTo>
                    <a:pt x="222314" y="584449"/>
                  </a:lnTo>
                  <a:lnTo>
                    <a:pt x="216876" y="594310"/>
                  </a:lnTo>
                  <a:lnTo>
                    <a:pt x="210468" y="603866"/>
                  </a:lnTo>
                  <a:lnTo>
                    <a:pt x="203085" y="613449"/>
                  </a:lnTo>
                  <a:lnTo>
                    <a:pt x="195026" y="623023"/>
                  </a:lnTo>
                  <a:lnTo>
                    <a:pt x="186778" y="632306"/>
                  </a:lnTo>
                  <a:lnTo>
                    <a:pt x="178641" y="641149"/>
                  </a:lnTo>
                  <a:lnTo>
                    <a:pt x="170721" y="649715"/>
                  </a:lnTo>
                  <a:lnTo>
                    <a:pt x="163023" y="658379"/>
                  </a:lnTo>
                  <a:lnTo>
                    <a:pt x="155509" y="667352"/>
                  </a:lnTo>
                  <a:lnTo>
                    <a:pt x="147971" y="676513"/>
                  </a:lnTo>
                  <a:lnTo>
                    <a:pt x="140063" y="685517"/>
                  </a:lnTo>
                  <a:lnTo>
                    <a:pt x="131630" y="694172"/>
                  </a:lnTo>
                  <a:lnTo>
                    <a:pt x="122846" y="702612"/>
                  </a:lnTo>
                  <a:lnTo>
                    <a:pt x="114103" y="711192"/>
                  </a:lnTo>
                  <a:lnTo>
                    <a:pt x="105630" y="720113"/>
                  </a:lnTo>
                  <a:lnTo>
                    <a:pt x="97484" y="729409"/>
                  </a:lnTo>
                  <a:lnTo>
                    <a:pt x="89634" y="739036"/>
                  </a:lnTo>
                  <a:lnTo>
                    <a:pt x="82017" y="748923"/>
                  </a:lnTo>
                  <a:lnTo>
                    <a:pt x="74410" y="759004"/>
                  </a:lnTo>
                  <a:lnTo>
                    <a:pt x="66456" y="769224"/>
                  </a:lnTo>
                  <a:lnTo>
                    <a:pt x="57997" y="779543"/>
                  </a:lnTo>
                  <a:lnTo>
                    <a:pt x="49365" y="789929"/>
                  </a:lnTo>
                  <a:lnTo>
                    <a:pt x="41257" y="800362"/>
                  </a:lnTo>
                  <a:lnTo>
                    <a:pt x="34028" y="810821"/>
                  </a:lnTo>
                  <a:lnTo>
                    <a:pt x="27655" y="821227"/>
                  </a:lnTo>
                  <a:lnTo>
                    <a:pt x="21170" y="832671"/>
                  </a:lnTo>
                  <a:lnTo>
                    <a:pt x="12893" y="848393"/>
                  </a:lnTo>
                  <a:lnTo>
                    <a:pt x="0" y="873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95585" y="305326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85501" y="3116435"/>
              <a:ext cx="202150" cy="307245"/>
            </a:xfrm>
            <a:custGeom>
              <a:avLst/>
              <a:gdLst/>
              <a:ahLst/>
              <a:cxnLst/>
              <a:rect l="0" t="0" r="0" b="0"/>
              <a:pathLst>
                <a:path w="202150" h="307245">
                  <a:moveTo>
                    <a:pt x="10125" y="21057"/>
                  </a:moveTo>
                  <a:lnTo>
                    <a:pt x="7259" y="32859"/>
                  </a:lnTo>
                  <a:lnTo>
                    <a:pt x="5116" y="44628"/>
                  </a:lnTo>
                  <a:lnTo>
                    <a:pt x="3513" y="57523"/>
                  </a:lnTo>
                  <a:lnTo>
                    <a:pt x="2333" y="71544"/>
                  </a:lnTo>
                  <a:lnTo>
                    <a:pt x="1485" y="86520"/>
                  </a:lnTo>
                  <a:lnTo>
                    <a:pt x="887" y="102243"/>
                  </a:lnTo>
                  <a:lnTo>
                    <a:pt x="473" y="118518"/>
                  </a:lnTo>
                  <a:lnTo>
                    <a:pt x="189" y="135190"/>
                  </a:lnTo>
                  <a:lnTo>
                    <a:pt x="0" y="152132"/>
                  </a:lnTo>
                  <a:lnTo>
                    <a:pt x="42" y="168929"/>
                  </a:lnTo>
                  <a:lnTo>
                    <a:pt x="602" y="184908"/>
                  </a:lnTo>
                  <a:lnTo>
                    <a:pt x="1796" y="199769"/>
                  </a:lnTo>
                  <a:lnTo>
                    <a:pt x="3581" y="213715"/>
                  </a:lnTo>
                  <a:lnTo>
                    <a:pt x="5851" y="227236"/>
                  </a:lnTo>
                  <a:lnTo>
                    <a:pt x="8498" y="240660"/>
                  </a:lnTo>
                  <a:lnTo>
                    <a:pt x="11751" y="253814"/>
                  </a:lnTo>
                  <a:lnTo>
                    <a:pt x="16144" y="266128"/>
                  </a:lnTo>
                  <a:lnTo>
                    <a:pt x="21889" y="277331"/>
                  </a:lnTo>
                  <a:lnTo>
                    <a:pt x="29205" y="287143"/>
                  </a:lnTo>
                  <a:lnTo>
                    <a:pt x="38477" y="295130"/>
                  </a:lnTo>
                  <a:lnTo>
                    <a:pt x="49705" y="301228"/>
                  </a:lnTo>
                  <a:lnTo>
                    <a:pt x="62127" y="305356"/>
                  </a:lnTo>
                  <a:lnTo>
                    <a:pt x="74454" y="307244"/>
                  </a:lnTo>
                  <a:lnTo>
                    <a:pt x="85958" y="306955"/>
                  </a:lnTo>
                  <a:lnTo>
                    <a:pt x="96457" y="304662"/>
                  </a:lnTo>
                  <a:lnTo>
                    <a:pt x="106043" y="300466"/>
                  </a:lnTo>
                  <a:lnTo>
                    <a:pt x="114895" y="294614"/>
                  </a:lnTo>
                  <a:lnTo>
                    <a:pt x="123197" y="287604"/>
                  </a:lnTo>
                  <a:lnTo>
                    <a:pt x="131101" y="280068"/>
                  </a:lnTo>
                  <a:lnTo>
                    <a:pt x="138725" y="272400"/>
                  </a:lnTo>
                  <a:lnTo>
                    <a:pt x="146154" y="264286"/>
                  </a:lnTo>
                  <a:lnTo>
                    <a:pt x="153450" y="254861"/>
                  </a:lnTo>
                  <a:lnTo>
                    <a:pt x="160652" y="243742"/>
                  </a:lnTo>
                  <a:lnTo>
                    <a:pt x="167622" y="231171"/>
                  </a:lnTo>
                  <a:lnTo>
                    <a:pt x="174077" y="217736"/>
                  </a:lnTo>
                  <a:lnTo>
                    <a:pt x="179900" y="203876"/>
                  </a:lnTo>
                  <a:lnTo>
                    <a:pt x="185131" y="189672"/>
                  </a:lnTo>
                  <a:lnTo>
                    <a:pt x="189878" y="174931"/>
                  </a:lnTo>
                  <a:lnTo>
                    <a:pt x="194248" y="159584"/>
                  </a:lnTo>
                  <a:lnTo>
                    <a:pt x="198015" y="144008"/>
                  </a:lnTo>
                  <a:lnTo>
                    <a:pt x="200640" y="128924"/>
                  </a:lnTo>
                  <a:lnTo>
                    <a:pt x="201928" y="114698"/>
                  </a:lnTo>
                  <a:lnTo>
                    <a:pt x="202149" y="101195"/>
                  </a:lnTo>
                  <a:lnTo>
                    <a:pt x="201841" y="87980"/>
                  </a:lnTo>
                  <a:lnTo>
                    <a:pt x="201373" y="74764"/>
                  </a:lnTo>
                  <a:lnTo>
                    <a:pt x="200725" y="61647"/>
                  </a:lnTo>
                  <a:lnTo>
                    <a:pt x="199411" y="47542"/>
                  </a:lnTo>
                  <a:lnTo>
                    <a:pt x="196202" y="28968"/>
                  </a:lnTo>
                  <a:lnTo>
                    <a:pt x="1891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48311" y="3036507"/>
              <a:ext cx="221099" cy="395784"/>
            </a:xfrm>
            <a:custGeom>
              <a:avLst/>
              <a:gdLst/>
              <a:ahLst/>
              <a:cxnLst/>
              <a:rect l="0" t="0" r="0" b="0"/>
              <a:pathLst>
                <a:path w="221099" h="395784">
                  <a:moveTo>
                    <a:pt x="0" y="153627"/>
                  </a:moveTo>
                  <a:lnTo>
                    <a:pt x="2934" y="165496"/>
                  </a:lnTo>
                  <a:lnTo>
                    <a:pt x="5716" y="177906"/>
                  </a:lnTo>
                  <a:lnTo>
                    <a:pt x="8615" y="192093"/>
                  </a:lnTo>
                  <a:lnTo>
                    <a:pt x="11655" y="207801"/>
                  </a:lnTo>
                  <a:lnTo>
                    <a:pt x="14821" y="224445"/>
                  </a:lnTo>
                  <a:lnTo>
                    <a:pt x="18084" y="241577"/>
                  </a:lnTo>
                  <a:lnTo>
                    <a:pt x="21422" y="258777"/>
                  </a:lnTo>
                  <a:lnTo>
                    <a:pt x="24814" y="275612"/>
                  </a:lnTo>
                  <a:lnTo>
                    <a:pt x="28229" y="291861"/>
                  </a:lnTo>
                  <a:lnTo>
                    <a:pt x="31150" y="306545"/>
                  </a:lnTo>
                  <a:lnTo>
                    <a:pt x="32126" y="317825"/>
                  </a:lnTo>
                  <a:lnTo>
                    <a:pt x="30661" y="324227"/>
                  </a:lnTo>
                  <a:lnTo>
                    <a:pt x="27942" y="324963"/>
                  </a:lnTo>
                  <a:lnTo>
                    <a:pt x="24704" y="320671"/>
                  </a:lnTo>
                  <a:lnTo>
                    <a:pt x="21257" y="312298"/>
                  </a:lnTo>
                  <a:lnTo>
                    <a:pt x="17733" y="300579"/>
                  </a:lnTo>
                  <a:lnTo>
                    <a:pt x="14192" y="286221"/>
                  </a:lnTo>
                  <a:lnTo>
                    <a:pt x="10818" y="270038"/>
                  </a:lnTo>
                  <a:lnTo>
                    <a:pt x="7925" y="252882"/>
                  </a:lnTo>
                  <a:lnTo>
                    <a:pt x="5650" y="235302"/>
                  </a:lnTo>
                  <a:lnTo>
                    <a:pt x="4121" y="217412"/>
                  </a:lnTo>
                  <a:lnTo>
                    <a:pt x="3544" y="199027"/>
                  </a:lnTo>
                  <a:lnTo>
                    <a:pt x="3930" y="180072"/>
                  </a:lnTo>
                  <a:lnTo>
                    <a:pt x="4986" y="160917"/>
                  </a:lnTo>
                  <a:lnTo>
                    <a:pt x="6225" y="142275"/>
                  </a:lnTo>
                  <a:lnTo>
                    <a:pt x="7359" y="124510"/>
                  </a:lnTo>
                  <a:lnTo>
                    <a:pt x="8610" y="107648"/>
                  </a:lnTo>
                  <a:lnTo>
                    <a:pt x="10587" y="91557"/>
                  </a:lnTo>
                  <a:lnTo>
                    <a:pt x="13586" y="76074"/>
                  </a:lnTo>
                  <a:lnTo>
                    <a:pt x="17585" y="61370"/>
                  </a:lnTo>
                  <a:lnTo>
                    <a:pt x="22420" y="47934"/>
                  </a:lnTo>
                  <a:lnTo>
                    <a:pt x="27906" y="35934"/>
                  </a:lnTo>
                  <a:lnTo>
                    <a:pt x="34201" y="25399"/>
                  </a:lnTo>
                  <a:lnTo>
                    <a:pt x="41784" y="16386"/>
                  </a:lnTo>
                  <a:lnTo>
                    <a:pt x="50800" y="8786"/>
                  </a:lnTo>
                  <a:lnTo>
                    <a:pt x="60787" y="3004"/>
                  </a:lnTo>
                  <a:lnTo>
                    <a:pt x="70875" y="0"/>
                  </a:lnTo>
                  <a:lnTo>
                    <a:pt x="80551" y="60"/>
                  </a:lnTo>
                  <a:lnTo>
                    <a:pt x="89825" y="3033"/>
                  </a:lnTo>
                  <a:lnTo>
                    <a:pt x="99040" y="8682"/>
                  </a:lnTo>
                  <a:lnTo>
                    <a:pt x="108418" y="16584"/>
                  </a:lnTo>
                  <a:lnTo>
                    <a:pt x="117868" y="25920"/>
                  </a:lnTo>
                  <a:lnTo>
                    <a:pt x="127074" y="35621"/>
                  </a:lnTo>
                  <a:lnTo>
                    <a:pt x="135860" y="45063"/>
                  </a:lnTo>
                  <a:lnTo>
                    <a:pt x="144049" y="54194"/>
                  </a:lnTo>
                  <a:lnTo>
                    <a:pt x="151397" y="63318"/>
                  </a:lnTo>
                  <a:lnTo>
                    <a:pt x="157855" y="72648"/>
                  </a:lnTo>
                  <a:lnTo>
                    <a:pt x="163530" y="82407"/>
                  </a:lnTo>
                  <a:lnTo>
                    <a:pt x="168583" y="92886"/>
                  </a:lnTo>
                  <a:lnTo>
                    <a:pt x="173172" y="104167"/>
                  </a:lnTo>
                  <a:lnTo>
                    <a:pt x="177425" y="116170"/>
                  </a:lnTo>
                  <a:lnTo>
                    <a:pt x="181442" y="128753"/>
                  </a:lnTo>
                  <a:lnTo>
                    <a:pt x="185297" y="141781"/>
                  </a:lnTo>
                  <a:lnTo>
                    <a:pt x="189038" y="155460"/>
                  </a:lnTo>
                  <a:lnTo>
                    <a:pt x="192705" y="170314"/>
                  </a:lnTo>
                  <a:lnTo>
                    <a:pt x="196315" y="186523"/>
                  </a:lnTo>
                  <a:lnTo>
                    <a:pt x="199722" y="203645"/>
                  </a:lnTo>
                  <a:lnTo>
                    <a:pt x="202630" y="220831"/>
                  </a:lnTo>
                  <a:lnTo>
                    <a:pt x="204922" y="237575"/>
                  </a:lnTo>
                  <a:lnTo>
                    <a:pt x="206800" y="253732"/>
                  </a:lnTo>
                  <a:lnTo>
                    <a:pt x="208676" y="269341"/>
                  </a:lnTo>
                  <a:lnTo>
                    <a:pt x="210787" y="284505"/>
                  </a:lnTo>
                  <a:lnTo>
                    <a:pt x="213037" y="299333"/>
                  </a:lnTo>
                  <a:lnTo>
                    <a:pt x="215094" y="313917"/>
                  </a:lnTo>
                  <a:lnTo>
                    <a:pt x="216775" y="328315"/>
                  </a:lnTo>
                  <a:lnTo>
                    <a:pt x="218060" y="342166"/>
                  </a:lnTo>
                  <a:lnTo>
                    <a:pt x="219134" y="356166"/>
                  </a:lnTo>
                  <a:lnTo>
                    <a:pt x="220094" y="372665"/>
                  </a:lnTo>
                  <a:lnTo>
                    <a:pt x="221098" y="395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15714" y="3011781"/>
              <a:ext cx="332722" cy="414627"/>
            </a:xfrm>
            <a:custGeom>
              <a:avLst/>
              <a:gdLst/>
              <a:ahLst/>
              <a:cxnLst/>
              <a:rect l="0" t="0" r="0" b="0"/>
              <a:pathLst>
                <a:path w="332722" h="414627">
                  <a:moveTo>
                    <a:pt x="206379" y="30954"/>
                  </a:moveTo>
                  <a:lnTo>
                    <a:pt x="200444" y="25087"/>
                  </a:lnTo>
                  <a:lnTo>
                    <a:pt x="194240" y="19522"/>
                  </a:lnTo>
                  <a:lnTo>
                    <a:pt x="187144" y="13737"/>
                  </a:lnTo>
                  <a:lnTo>
                    <a:pt x="179204" y="8175"/>
                  </a:lnTo>
                  <a:lnTo>
                    <a:pt x="170558" y="3790"/>
                  </a:lnTo>
                  <a:lnTo>
                    <a:pt x="161358" y="1026"/>
                  </a:lnTo>
                  <a:lnTo>
                    <a:pt x="151586" y="0"/>
                  </a:lnTo>
                  <a:lnTo>
                    <a:pt x="141048" y="755"/>
                  </a:lnTo>
                  <a:lnTo>
                    <a:pt x="129711" y="3127"/>
                  </a:lnTo>
                  <a:lnTo>
                    <a:pt x="117998" y="7144"/>
                  </a:lnTo>
                  <a:lnTo>
                    <a:pt x="106668" y="13106"/>
                  </a:lnTo>
                  <a:lnTo>
                    <a:pt x="96124" y="20992"/>
                  </a:lnTo>
                  <a:lnTo>
                    <a:pt x="86418" y="30200"/>
                  </a:lnTo>
                  <a:lnTo>
                    <a:pt x="77438" y="39757"/>
                  </a:lnTo>
                  <a:lnTo>
                    <a:pt x="69032" y="49072"/>
                  </a:lnTo>
                  <a:lnTo>
                    <a:pt x="61217" y="58104"/>
                  </a:lnTo>
                  <a:lnTo>
                    <a:pt x="54179" y="67155"/>
                  </a:lnTo>
                  <a:lnTo>
                    <a:pt x="47955" y="76432"/>
                  </a:lnTo>
                  <a:lnTo>
                    <a:pt x="42280" y="86155"/>
                  </a:lnTo>
                  <a:lnTo>
                    <a:pt x="36702" y="96608"/>
                  </a:lnTo>
                  <a:lnTo>
                    <a:pt x="30951" y="107867"/>
                  </a:lnTo>
                  <a:lnTo>
                    <a:pt x="25103" y="119686"/>
                  </a:lnTo>
                  <a:lnTo>
                    <a:pt x="19478" y="131612"/>
                  </a:lnTo>
                  <a:lnTo>
                    <a:pt x="14253" y="143386"/>
                  </a:lnTo>
                  <a:lnTo>
                    <a:pt x="9609" y="155409"/>
                  </a:lnTo>
                  <a:lnTo>
                    <a:pt x="5796" y="168612"/>
                  </a:lnTo>
                  <a:lnTo>
                    <a:pt x="2869" y="183426"/>
                  </a:lnTo>
                  <a:lnTo>
                    <a:pt x="888" y="199800"/>
                  </a:lnTo>
                  <a:lnTo>
                    <a:pt x="0" y="217474"/>
                  </a:lnTo>
                  <a:lnTo>
                    <a:pt x="180" y="236137"/>
                  </a:lnTo>
                  <a:lnTo>
                    <a:pt x="1266" y="255194"/>
                  </a:lnTo>
                  <a:lnTo>
                    <a:pt x="3056" y="273820"/>
                  </a:lnTo>
                  <a:lnTo>
                    <a:pt x="5374" y="291589"/>
                  </a:lnTo>
                  <a:lnTo>
                    <a:pt x="8234" y="308127"/>
                  </a:lnTo>
                  <a:lnTo>
                    <a:pt x="11831" y="322942"/>
                  </a:lnTo>
                  <a:lnTo>
                    <a:pt x="16218" y="335944"/>
                  </a:lnTo>
                  <a:lnTo>
                    <a:pt x="21469" y="347355"/>
                  </a:lnTo>
                  <a:lnTo>
                    <a:pt x="27751" y="357504"/>
                  </a:lnTo>
                  <a:lnTo>
                    <a:pt x="35059" y="366710"/>
                  </a:lnTo>
                  <a:lnTo>
                    <a:pt x="43408" y="375236"/>
                  </a:lnTo>
                  <a:lnTo>
                    <a:pt x="52915" y="383285"/>
                  </a:lnTo>
                  <a:lnTo>
                    <a:pt x="63537" y="390993"/>
                  </a:lnTo>
                  <a:lnTo>
                    <a:pt x="75264" y="398137"/>
                  </a:lnTo>
                  <a:lnTo>
                    <a:pt x="88191" y="404177"/>
                  </a:lnTo>
                  <a:lnTo>
                    <a:pt x="102254" y="408898"/>
                  </a:lnTo>
                  <a:lnTo>
                    <a:pt x="117104" y="412235"/>
                  </a:lnTo>
                  <a:lnTo>
                    <a:pt x="132218" y="414108"/>
                  </a:lnTo>
                  <a:lnTo>
                    <a:pt x="147266" y="414626"/>
                  </a:lnTo>
                  <a:lnTo>
                    <a:pt x="161963" y="414025"/>
                  </a:lnTo>
                  <a:lnTo>
                    <a:pt x="175984" y="412568"/>
                  </a:lnTo>
                  <a:lnTo>
                    <a:pt x="189233" y="410472"/>
                  </a:lnTo>
                  <a:lnTo>
                    <a:pt x="201944" y="407593"/>
                  </a:lnTo>
                  <a:lnTo>
                    <a:pt x="214561" y="403451"/>
                  </a:lnTo>
                  <a:lnTo>
                    <a:pt x="227352" y="397889"/>
                  </a:lnTo>
                  <a:lnTo>
                    <a:pt x="240403" y="391205"/>
                  </a:lnTo>
                  <a:lnTo>
                    <a:pt x="253705" y="383954"/>
                  </a:lnTo>
                  <a:lnTo>
                    <a:pt x="267200" y="376532"/>
                  </a:lnTo>
                  <a:lnTo>
                    <a:pt x="280424" y="369422"/>
                  </a:lnTo>
                  <a:lnTo>
                    <a:pt x="293926" y="362586"/>
                  </a:lnTo>
                  <a:lnTo>
                    <a:pt x="310010" y="355428"/>
                  </a:lnTo>
                  <a:lnTo>
                    <a:pt x="332721" y="346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75298" y="2674238"/>
              <a:ext cx="20537" cy="863338"/>
            </a:xfrm>
            <a:custGeom>
              <a:avLst/>
              <a:gdLst/>
              <a:ahLst/>
              <a:cxnLst/>
              <a:rect l="0" t="0" r="0" b="0"/>
              <a:pathLst>
                <a:path w="20537" h="863338">
                  <a:moveTo>
                    <a:pt x="20536" y="0"/>
                  </a:moveTo>
                  <a:lnTo>
                    <a:pt x="17602" y="9002"/>
                  </a:lnTo>
                  <a:lnTo>
                    <a:pt x="14820" y="19270"/>
                  </a:lnTo>
                  <a:lnTo>
                    <a:pt x="11925" y="31849"/>
                  </a:lnTo>
                  <a:lnTo>
                    <a:pt x="9058" y="46203"/>
                  </a:lnTo>
                  <a:lnTo>
                    <a:pt x="6541" y="61351"/>
                  </a:lnTo>
                  <a:lnTo>
                    <a:pt x="4530" y="76645"/>
                  </a:lnTo>
                  <a:lnTo>
                    <a:pt x="3018" y="92125"/>
                  </a:lnTo>
                  <a:lnTo>
                    <a:pt x="1923" y="108324"/>
                  </a:lnTo>
                  <a:lnTo>
                    <a:pt x="1150" y="125511"/>
                  </a:lnTo>
                  <a:lnTo>
                    <a:pt x="614" y="143661"/>
                  </a:lnTo>
                  <a:lnTo>
                    <a:pt x="246" y="162616"/>
                  </a:lnTo>
                  <a:lnTo>
                    <a:pt x="0" y="182194"/>
                  </a:lnTo>
                  <a:lnTo>
                    <a:pt x="2" y="202395"/>
                  </a:lnTo>
                  <a:lnTo>
                    <a:pt x="537" y="223394"/>
                  </a:lnTo>
                  <a:lnTo>
                    <a:pt x="1708" y="245224"/>
                  </a:lnTo>
                  <a:lnTo>
                    <a:pt x="3310" y="267781"/>
                  </a:lnTo>
                  <a:lnTo>
                    <a:pt x="4924" y="290916"/>
                  </a:lnTo>
                  <a:lnTo>
                    <a:pt x="6304" y="314477"/>
                  </a:lnTo>
                  <a:lnTo>
                    <a:pt x="7381" y="338181"/>
                  </a:lnTo>
                  <a:lnTo>
                    <a:pt x="8179" y="361628"/>
                  </a:lnTo>
                  <a:lnTo>
                    <a:pt x="8755" y="384626"/>
                  </a:lnTo>
                  <a:lnTo>
                    <a:pt x="9328" y="407324"/>
                  </a:lnTo>
                  <a:lnTo>
                    <a:pt x="10252" y="430097"/>
                  </a:lnTo>
                  <a:lnTo>
                    <a:pt x="11690" y="453158"/>
                  </a:lnTo>
                  <a:lnTo>
                    <a:pt x="13471" y="476394"/>
                  </a:lnTo>
                  <a:lnTo>
                    <a:pt x="15206" y="499461"/>
                  </a:lnTo>
                  <a:lnTo>
                    <a:pt x="16667" y="522167"/>
                  </a:lnTo>
                  <a:lnTo>
                    <a:pt x="17799" y="544483"/>
                  </a:lnTo>
                  <a:lnTo>
                    <a:pt x="18633" y="566461"/>
                  </a:lnTo>
                  <a:lnTo>
                    <a:pt x="19229" y="588171"/>
                  </a:lnTo>
                  <a:lnTo>
                    <a:pt x="19645" y="609684"/>
                  </a:lnTo>
                  <a:lnTo>
                    <a:pt x="19933" y="631054"/>
                  </a:lnTo>
                  <a:lnTo>
                    <a:pt x="20129" y="652316"/>
                  </a:lnTo>
                  <a:lnTo>
                    <a:pt x="20263" y="673172"/>
                  </a:lnTo>
                  <a:lnTo>
                    <a:pt x="20353" y="693030"/>
                  </a:lnTo>
                  <a:lnTo>
                    <a:pt x="20413" y="711646"/>
                  </a:lnTo>
                  <a:lnTo>
                    <a:pt x="20454" y="729097"/>
                  </a:lnTo>
                  <a:lnTo>
                    <a:pt x="20481" y="745590"/>
                  </a:lnTo>
                  <a:lnTo>
                    <a:pt x="20500" y="761355"/>
                  </a:lnTo>
                  <a:lnTo>
                    <a:pt x="20512" y="776588"/>
                  </a:lnTo>
                  <a:lnTo>
                    <a:pt x="20519" y="791445"/>
                  </a:lnTo>
                  <a:lnTo>
                    <a:pt x="20525" y="806022"/>
                  </a:lnTo>
                  <a:lnTo>
                    <a:pt x="20529" y="819794"/>
                  </a:lnTo>
                  <a:lnTo>
                    <a:pt x="20531" y="832989"/>
                  </a:lnTo>
                  <a:lnTo>
                    <a:pt x="20534" y="846767"/>
                  </a:lnTo>
                  <a:lnTo>
                    <a:pt x="20536" y="863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27336" y="2937611"/>
              <a:ext cx="589598" cy="84068"/>
            </a:xfrm>
            <a:custGeom>
              <a:avLst/>
              <a:gdLst/>
              <a:ahLst/>
              <a:cxnLst/>
              <a:rect l="0" t="0" r="0" b="0"/>
              <a:pathLst>
                <a:path w="589598" h="84068">
                  <a:moveTo>
                    <a:pt x="589597" y="20896"/>
                  </a:moveTo>
                  <a:lnTo>
                    <a:pt x="577929" y="20830"/>
                  </a:lnTo>
                  <a:lnTo>
                    <a:pt x="567439" y="20189"/>
                  </a:lnTo>
                  <a:lnTo>
                    <a:pt x="557124" y="18893"/>
                  </a:lnTo>
                  <a:lnTo>
                    <a:pt x="546304" y="17033"/>
                  </a:lnTo>
                  <a:lnTo>
                    <a:pt x="534016" y="14716"/>
                  </a:lnTo>
                  <a:lnTo>
                    <a:pt x="519875" y="12055"/>
                  </a:lnTo>
                  <a:lnTo>
                    <a:pt x="504316" y="9304"/>
                  </a:lnTo>
                  <a:lnTo>
                    <a:pt x="488265" y="6845"/>
                  </a:lnTo>
                  <a:lnTo>
                    <a:pt x="472320" y="4863"/>
                  </a:lnTo>
                  <a:lnTo>
                    <a:pt x="456548" y="3365"/>
                  </a:lnTo>
                  <a:lnTo>
                    <a:pt x="440673" y="2277"/>
                  </a:lnTo>
                  <a:lnTo>
                    <a:pt x="424516" y="1507"/>
                  </a:lnTo>
                  <a:lnTo>
                    <a:pt x="408040" y="973"/>
                  </a:lnTo>
                  <a:lnTo>
                    <a:pt x="391278" y="605"/>
                  </a:lnTo>
                  <a:lnTo>
                    <a:pt x="374291" y="355"/>
                  </a:lnTo>
                  <a:lnTo>
                    <a:pt x="357135" y="186"/>
                  </a:lnTo>
                  <a:lnTo>
                    <a:pt x="339858" y="72"/>
                  </a:lnTo>
                  <a:lnTo>
                    <a:pt x="322494" y="0"/>
                  </a:lnTo>
                  <a:lnTo>
                    <a:pt x="305071" y="121"/>
                  </a:lnTo>
                  <a:lnTo>
                    <a:pt x="287608" y="735"/>
                  </a:lnTo>
                  <a:lnTo>
                    <a:pt x="270117" y="1965"/>
                  </a:lnTo>
                  <a:lnTo>
                    <a:pt x="252607" y="3775"/>
                  </a:lnTo>
                  <a:lnTo>
                    <a:pt x="235086" y="6061"/>
                  </a:lnTo>
                  <a:lnTo>
                    <a:pt x="217556" y="8710"/>
                  </a:lnTo>
                  <a:lnTo>
                    <a:pt x="200020" y="11624"/>
                  </a:lnTo>
                  <a:lnTo>
                    <a:pt x="182480" y="14726"/>
                  </a:lnTo>
                  <a:lnTo>
                    <a:pt x="164941" y="17962"/>
                  </a:lnTo>
                  <a:lnTo>
                    <a:pt x="147570" y="21457"/>
                  </a:lnTo>
                  <a:lnTo>
                    <a:pt x="130673" y="25488"/>
                  </a:lnTo>
                  <a:lnTo>
                    <a:pt x="114385" y="30166"/>
                  </a:lnTo>
                  <a:lnTo>
                    <a:pt x="98837" y="35444"/>
                  </a:lnTo>
                  <a:lnTo>
                    <a:pt x="84235" y="41212"/>
                  </a:lnTo>
                  <a:lnTo>
                    <a:pt x="70602" y="47348"/>
                  </a:lnTo>
                  <a:lnTo>
                    <a:pt x="57872" y="53638"/>
                  </a:lnTo>
                  <a:lnTo>
                    <a:pt x="44527" y="60506"/>
                  </a:lnTo>
                  <a:lnTo>
                    <a:pt x="27155" y="69670"/>
                  </a:lnTo>
                  <a:lnTo>
                    <a:pt x="0" y="84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74818" y="3221720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59"/>
                  </a:lnTo>
                  <a:lnTo>
                    <a:pt x="2736" y="42872"/>
                  </a:lnTo>
                  <a:lnTo>
                    <a:pt x="1888" y="57648"/>
                  </a:lnTo>
                  <a:lnTo>
                    <a:pt x="1290" y="74022"/>
                  </a:lnTo>
                  <a:lnTo>
                    <a:pt x="876" y="91535"/>
                  </a:lnTo>
                  <a:lnTo>
                    <a:pt x="592" y="109572"/>
                  </a:lnTo>
                  <a:lnTo>
                    <a:pt x="398" y="127727"/>
                  </a:lnTo>
                  <a:lnTo>
                    <a:pt x="267" y="145659"/>
                  </a:lnTo>
                  <a:lnTo>
                    <a:pt x="180" y="163005"/>
                  </a:lnTo>
                  <a:lnTo>
                    <a:pt x="121" y="179626"/>
                  </a:lnTo>
                  <a:lnTo>
                    <a:pt x="81" y="195355"/>
                  </a:lnTo>
                  <a:lnTo>
                    <a:pt x="49" y="211652"/>
                  </a:lnTo>
                  <a:lnTo>
                    <a:pt x="24" y="23218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74818" y="3032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93100" y="3095378"/>
              <a:ext cx="233217" cy="411510"/>
            </a:xfrm>
            <a:custGeom>
              <a:avLst/>
              <a:gdLst/>
              <a:ahLst/>
              <a:cxnLst/>
              <a:rect l="0" t="0" r="0" b="0"/>
              <a:pathLst>
                <a:path w="233217" h="411510">
                  <a:moveTo>
                    <a:pt x="102817" y="0"/>
                  </a:moveTo>
                  <a:lnTo>
                    <a:pt x="96882" y="5935"/>
                  </a:lnTo>
                  <a:lnTo>
                    <a:pt x="90677" y="12139"/>
                  </a:lnTo>
                  <a:lnTo>
                    <a:pt x="83591" y="19235"/>
                  </a:lnTo>
                  <a:lnTo>
                    <a:pt x="75996" y="27175"/>
                  </a:lnTo>
                  <a:lnTo>
                    <a:pt x="68647" y="35822"/>
                  </a:lnTo>
                  <a:lnTo>
                    <a:pt x="61954" y="45021"/>
                  </a:lnTo>
                  <a:lnTo>
                    <a:pt x="55833" y="54793"/>
                  </a:lnTo>
                  <a:lnTo>
                    <a:pt x="49888" y="65331"/>
                  </a:lnTo>
                  <a:lnTo>
                    <a:pt x="43853" y="76682"/>
                  </a:lnTo>
                  <a:lnTo>
                    <a:pt x="37631" y="88914"/>
                  </a:lnTo>
                  <a:lnTo>
                    <a:pt x="31215" y="102188"/>
                  </a:lnTo>
                  <a:lnTo>
                    <a:pt x="24641" y="116492"/>
                  </a:lnTo>
                  <a:lnTo>
                    <a:pt x="18276" y="131675"/>
                  </a:lnTo>
                  <a:lnTo>
                    <a:pt x="12768" y="147544"/>
                  </a:lnTo>
                  <a:lnTo>
                    <a:pt x="8402" y="163927"/>
                  </a:lnTo>
                  <a:lnTo>
                    <a:pt x="5135" y="180843"/>
                  </a:lnTo>
                  <a:lnTo>
                    <a:pt x="2777" y="198490"/>
                  </a:lnTo>
                  <a:lnTo>
                    <a:pt x="1120" y="216906"/>
                  </a:lnTo>
                  <a:lnTo>
                    <a:pt x="141" y="235510"/>
                  </a:lnTo>
                  <a:lnTo>
                    <a:pt x="0" y="253240"/>
                  </a:lnTo>
                  <a:lnTo>
                    <a:pt x="720" y="269575"/>
                  </a:lnTo>
                  <a:lnTo>
                    <a:pt x="2356" y="284662"/>
                  </a:lnTo>
                  <a:lnTo>
                    <a:pt x="5056" y="299021"/>
                  </a:lnTo>
                  <a:lnTo>
                    <a:pt x="8801" y="313045"/>
                  </a:lnTo>
                  <a:lnTo>
                    <a:pt x="13434" y="326618"/>
                  </a:lnTo>
                  <a:lnTo>
                    <a:pt x="18761" y="339221"/>
                  </a:lnTo>
                  <a:lnTo>
                    <a:pt x="24602" y="350631"/>
                  </a:lnTo>
                  <a:lnTo>
                    <a:pt x="30810" y="360922"/>
                  </a:lnTo>
                  <a:lnTo>
                    <a:pt x="37277" y="370296"/>
                  </a:lnTo>
                  <a:lnTo>
                    <a:pt x="43926" y="378966"/>
                  </a:lnTo>
                  <a:lnTo>
                    <a:pt x="50865" y="386959"/>
                  </a:lnTo>
                  <a:lnTo>
                    <a:pt x="58363" y="394115"/>
                  </a:lnTo>
                  <a:lnTo>
                    <a:pt x="66526" y="400407"/>
                  </a:lnTo>
                  <a:lnTo>
                    <a:pt x="75467" y="405615"/>
                  </a:lnTo>
                  <a:lnTo>
                    <a:pt x="85380" y="409284"/>
                  </a:lnTo>
                  <a:lnTo>
                    <a:pt x="96274" y="411295"/>
                  </a:lnTo>
                  <a:lnTo>
                    <a:pt x="108014" y="411509"/>
                  </a:lnTo>
                  <a:lnTo>
                    <a:pt x="120419" y="409606"/>
                  </a:lnTo>
                  <a:lnTo>
                    <a:pt x="133314" y="405617"/>
                  </a:lnTo>
                  <a:lnTo>
                    <a:pt x="146395" y="399685"/>
                  </a:lnTo>
                  <a:lnTo>
                    <a:pt x="159249" y="391892"/>
                  </a:lnTo>
                  <a:lnTo>
                    <a:pt x="171666" y="382462"/>
                  </a:lnTo>
                  <a:lnTo>
                    <a:pt x="183461" y="371556"/>
                  </a:lnTo>
                  <a:lnTo>
                    <a:pt x="194390" y="359188"/>
                  </a:lnTo>
                  <a:lnTo>
                    <a:pt x="204398" y="345499"/>
                  </a:lnTo>
                  <a:lnTo>
                    <a:pt x="213273" y="330732"/>
                  </a:lnTo>
                  <a:lnTo>
                    <a:pt x="220564" y="315143"/>
                  </a:lnTo>
                  <a:lnTo>
                    <a:pt x="226168" y="298952"/>
                  </a:lnTo>
                  <a:lnTo>
                    <a:pt x="230118" y="282335"/>
                  </a:lnTo>
                  <a:lnTo>
                    <a:pt x="232412" y="265420"/>
                  </a:lnTo>
                  <a:lnTo>
                    <a:pt x="233216" y="248310"/>
                  </a:lnTo>
                  <a:lnTo>
                    <a:pt x="232808" y="231396"/>
                  </a:lnTo>
                  <a:lnTo>
                    <a:pt x="231481" y="215339"/>
                  </a:lnTo>
                  <a:lnTo>
                    <a:pt x="229482" y="200428"/>
                  </a:lnTo>
                  <a:lnTo>
                    <a:pt x="227008" y="186618"/>
                  </a:lnTo>
                  <a:lnTo>
                    <a:pt x="224203" y="173722"/>
                  </a:lnTo>
                  <a:lnTo>
                    <a:pt x="221160" y="161521"/>
                  </a:lnTo>
                  <a:lnTo>
                    <a:pt x="217625" y="149663"/>
                  </a:lnTo>
                  <a:lnTo>
                    <a:pt x="213034" y="137694"/>
                  </a:lnTo>
                  <a:lnTo>
                    <a:pt x="207162" y="125377"/>
                  </a:lnTo>
                  <a:lnTo>
                    <a:pt x="200098" y="112831"/>
                  </a:lnTo>
                  <a:lnTo>
                    <a:pt x="192060" y="100409"/>
                  </a:lnTo>
                  <a:lnTo>
                    <a:pt x="183287" y="88317"/>
                  </a:lnTo>
                  <a:lnTo>
                    <a:pt x="174142" y="76758"/>
                  </a:lnTo>
                  <a:lnTo>
                    <a:pt x="165091" y="65996"/>
                  </a:lnTo>
                  <a:lnTo>
                    <a:pt x="156388" y="56102"/>
                  </a:lnTo>
                  <a:lnTo>
                    <a:pt x="148385" y="47277"/>
                  </a:lnTo>
                  <a:lnTo>
                    <a:pt x="140836" y="39080"/>
                  </a:lnTo>
                  <a:lnTo>
                    <a:pt x="133081" y="30788"/>
                  </a:lnTo>
                  <a:lnTo>
                    <a:pt x="12387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46905" y="3080922"/>
              <a:ext cx="270153" cy="446125"/>
            </a:xfrm>
            <a:custGeom>
              <a:avLst/>
              <a:gdLst/>
              <a:ahLst/>
              <a:cxnLst/>
              <a:rect l="0" t="0" r="0" b="0"/>
              <a:pathLst>
                <a:path w="270153" h="446125">
                  <a:moveTo>
                    <a:pt x="27996" y="193440"/>
                  </a:moveTo>
                  <a:lnTo>
                    <a:pt x="30930" y="205108"/>
                  </a:lnTo>
                  <a:lnTo>
                    <a:pt x="33712" y="215597"/>
                  </a:lnTo>
                  <a:lnTo>
                    <a:pt x="36612" y="225907"/>
                  </a:lnTo>
                  <a:lnTo>
                    <a:pt x="39652" y="236555"/>
                  </a:lnTo>
                  <a:lnTo>
                    <a:pt x="42817" y="248195"/>
                  </a:lnTo>
                  <a:lnTo>
                    <a:pt x="46081" y="261091"/>
                  </a:lnTo>
                  <a:lnTo>
                    <a:pt x="49419" y="275171"/>
                  </a:lnTo>
                  <a:lnTo>
                    <a:pt x="52810" y="290221"/>
                  </a:lnTo>
                  <a:lnTo>
                    <a:pt x="56239" y="306004"/>
                  </a:lnTo>
                  <a:lnTo>
                    <a:pt x="59694" y="321990"/>
                  </a:lnTo>
                  <a:lnTo>
                    <a:pt x="63167" y="337408"/>
                  </a:lnTo>
                  <a:lnTo>
                    <a:pt x="66616" y="351854"/>
                  </a:lnTo>
                  <a:lnTo>
                    <a:pt x="68804" y="364272"/>
                  </a:lnTo>
                  <a:lnTo>
                    <a:pt x="68081" y="372478"/>
                  </a:lnTo>
                  <a:lnTo>
                    <a:pt x="64841" y="375213"/>
                  </a:lnTo>
                  <a:lnTo>
                    <a:pt x="59997" y="372752"/>
                  </a:lnTo>
                  <a:lnTo>
                    <a:pt x="54230" y="366033"/>
                  </a:lnTo>
                  <a:lnTo>
                    <a:pt x="48107" y="355919"/>
                  </a:lnTo>
                  <a:lnTo>
                    <a:pt x="42165" y="342983"/>
                  </a:lnTo>
                  <a:lnTo>
                    <a:pt x="36657" y="327791"/>
                  </a:lnTo>
                  <a:lnTo>
                    <a:pt x="31623" y="311209"/>
                  </a:lnTo>
                  <a:lnTo>
                    <a:pt x="26999" y="294314"/>
                  </a:lnTo>
                  <a:lnTo>
                    <a:pt x="22699" y="277721"/>
                  </a:lnTo>
                  <a:lnTo>
                    <a:pt x="18638" y="261308"/>
                  </a:lnTo>
                  <a:lnTo>
                    <a:pt x="14750" y="244453"/>
                  </a:lnTo>
                  <a:lnTo>
                    <a:pt x="10987" y="226812"/>
                  </a:lnTo>
                  <a:lnTo>
                    <a:pt x="7475" y="208351"/>
                  </a:lnTo>
                  <a:lnTo>
                    <a:pt x="4496" y="189186"/>
                  </a:lnTo>
                  <a:lnTo>
                    <a:pt x="2164" y="169474"/>
                  </a:lnTo>
                  <a:lnTo>
                    <a:pt x="600" y="149523"/>
                  </a:lnTo>
                  <a:lnTo>
                    <a:pt x="0" y="129756"/>
                  </a:lnTo>
                  <a:lnTo>
                    <a:pt x="380" y="110398"/>
                  </a:lnTo>
                  <a:lnTo>
                    <a:pt x="1771" y="91808"/>
                  </a:lnTo>
                  <a:lnTo>
                    <a:pt x="4301" y="74544"/>
                  </a:lnTo>
                  <a:lnTo>
                    <a:pt x="7932" y="58793"/>
                  </a:lnTo>
                  <a:lnTo>
                    <a:pt x="12658" y="44742"/>
                  </a:lnTo>
                  <a:lnTo>
                    <a:pt x="18578" y="32739"/>
                  </a:lnTo>
                  <a:lnTo>
                    <a:pt x="25640" y="22780"/>
                  </a:lnTo>
                  <a:lnTo>
                    <a:pt x="33822" y="14734"/>
                  </a:lnTo>
                  <a:lnTo>
                    <a:pt x="43217" y="8529"/>
                  </a:lnTo>
                  <a:lnTo>
                    <a:pt x="53760" y="3952"/>
                  </a:lnTo>
                  <a:lnTo>
                    <a:pt x="65262" y="1010"/>
                  </a:lnTo>
                  <a:lnTo>
                    <a:pt x="77507" y="0"/>
                  </a:lnTo>
                  <a:lnTo>
                    <a:pt x="90299" y="917"/>
                  </a:lnTo>
                  <a:lnTo>
                    <a:pt x="103481" y="3649"/>
                  </a:lnTo>
                  <a:lnTo>
                    <a:pt x="116936" y="8150"/>
                  </a:lnTo>
                  <a:lnTo>
                    <a:pt x="130570" y="14213"/>
                  </a:lnTo>
                  <a:lnTo>
                    <a:pt x="143996" y="21538"/>
                  </a:lnTo>
                  <a:lnTo>
                    <a:pt x="156559" y="29817"/>
                  </a:lnTo>
                  <a:lnTo>
                    <a:pt x="167970" y="38785"/>
                  </a:lnTo>
                  <a:lnTo>
                    <a:pt x="178276" y="48075"/>
                  </a:lnTo>
                  <a:lnTo>
                    <a:pt x="187668" y="57232"/>
                  </a:lnTo>
                  <a:lnTo>
                    <a:pt x="196358" y="66031"/>
                  </a:lnTo>
                  <a:lnTo>
                    <a:pt x="204535" y="74923"/>
                  </a:lnTo>
                  <a:lnTo>
                    <a:pt x="212348" y="84879"/>
                  </a:lnTo>
                  <a:lnTo>
                    <a:pt x="219903" y="96368"/>
                  </a:lnTo>
                  <a:lnTo>
                    <a:pt x="227114" y="109528"/>
                  </a:lnTo>
                  <a:lnTo>
                    <a:pt x="233731" y="124423"/>
                  </a:lnTo>
                  <a:lnTo>
                    <a:pt x="239657" y="140899"/>
                  </a:lnTo>
                  <a:lnTo>
                    <a:pt x="244789" y="158828"/>
                  </a:lnTo>
                  <a:lnTo>
                    <a:pt x="248938" y="178211"/>
                  </a:lnTo>
                  <a:lnTo>
                    <a:pt x="252097" y="198904"/>
                  </a:lnTo>
                  <a:lnTo>
                    <a:pt x="254406" y="220338"/>
                  </a:lnTo>
                  <a:lnTo>
                    <a:pt x="256046" y="241646"/>
                  </a:lnTo>
                  <a:lnTo>
                    <a:pt x="257190" y="262346"/>
                  </a:lnTo>
                  <a:lnTo>
                    <a:pt x="257977" y="282328"/>
                  </a:lnTo>
                  <a:lnTo>
                    <a:pt x="258514" y="301667"/>
                  </a:lnTo>
                  <a:lnTo>
                    <a:pt x="258878" y="320488"/>
                  </a:lnTo>
                  <a:lnTo>
                    <a:pt x="259123" y="338756"/>
                  </a:lnTo>
                  <a:lnTo>
                    <a:pt x="259289" y="356270"/>
                  </a:lnTo>
                  <a:lnTo>
                    <a:pt x="259404" y="372971"/>
                  </a:lnTo>
                  <a:lnTo>
                    <a:pt x="259680" y="388542"/>
                  </a:lnTo>
                  <a:lnTo>
                    <a:pt x="260640" y="403965"/>
                  </a:lnTo>
                  <a:lnTo>
                    <a:pt x="263485" y="421714"/>
                  </a:lnTo>
                  <a:lnTo>
                    <a:pt x="270152" y="446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53886" y="3080242"/>
              <a:ext cx="495668" cy="488919"/>
            </a:xfrm>
            <a:custGeom>
              <a:avLst/>
              <a:gdLst/>
              <a:ahLst/>
              <a:cxnLst/>
              <a:rect l="0" t="0" r="0" b="0"/>
              <a:pathLst>
                <a:path w="495668" h="488919">
                  <a:moveTo>
                    <a:pt x="305326" y="4607"/>
                  </a:moveTo>
                  <a:lnTo>
                    <a:pt x="296525" y="1808"/>
                  </a:lnTo>
                  <a:lnTo>
                    <a:pt x="288178" y="306"/>
                  </a:lnTo>
                  <a:lnTo>
                    <a:pt x="279470" y="0"/>
                  </a:lnTo>
                  <a:lnTo>
                    <a:pt x="270004" y="679"/>
                  </a:lnTo>
                  <a:lnTo>
                    <a:pt x="259212" y="2147"/>
                  </a:lnTo>
                  <a:lnTo>
                    <a:pt x="246918" y="4220"/>
                  </a:lnTo>
                  <a:lnTo>
                    <a:pt x="233426" y="6902"/>
                  </a:lnTo>
                  <a:lnTo>
                    <a:pt x="219307" y="10373"/>
                  </a:lnTo>
                  <a:lnTo>
                    <a:pt x="204971" y="14673"/>
                  </a:lnTo>
                  <a:lnTo>
                    <a:pt x="190941" y="19864"/>
                  </a:lnTo>
                  <a:lnTo>
                    <a:pt x="177908" y="26105"/>
                  </a:lnTo>
                  <a:lnTo>
                    <a:pt x="166148" y="33376"/>
                  </a:lnTo>
                  <a:lnTo>
                    <a:pt x="155593" y="41361"/>
                  </a:lnTo>
                  <a:lnTo>
                    <a:pt x="146027" y="49558"/>
                  </a:lnTo>
                  <a:lnTo>
                    <a:pt x="137231" y="57667"/>
                  </a:lnTo>
                  <a:lnTo>
                    <a:pt x="129490" y="65736"/>
                  </a:lnTo>
                  <a:lnTo>
                    <a:pt x="123566" y="74067"/>
                  </a:lnTo>
                  <a:lnTo>
                    <a:pt x="119743" y="82806"/>
                  </a:lnTo>
                  <a:lnTo>
                    <a:pt x="118329" y="91472"/>
                  </a:lnTo>
                  <a:lnTo>
                    <a:pt x="119880" y="99079"/>
                  </a:lnTo>
                  <a:lnTo>
                    <a:pt x="124417" y="105156"/>
                  </a:lnTo>
                  <a:lnTo>
                    <a:pt x="131683" y="109727"/>
                  </a:lnTo>
                  <a:lnTo>
                    <a:pt x="141437" y="113035"/>
                  </a:lnTo>
                  <a:lnTo>
                    <a:pt x="153283" y="115376"/>
                  </a:lnTo>
                  <a:lnTo>
                    <a:pt x="166607" y="117170"/>
                  </a:lnTo>
                  <a:lnTo>
                    <a:pt x="180677" y="118930"/>
                  </a:lnTo>
                  <a:lnTo>
                    <a:pt x="195028" y="120940"/>
                  </a:lnTo>
                  <a:lnTo>
                    <a:pt x="209593" y="123279"/>
                  </a:lnTo>
                  <a:lnTo>
                    <a:pt x="224590" y="125921"/>
                  </a:lnTo>
                  <a:lnTo>
                    <a:pt x="240126" y="128817"/>
                  </a:lnTo>
                  <a:lnTo>
                    <a:pt x="256171" y="132237"/>
                  </a:lnTo>
                  <a:lnTo>
                    <a:pt x="272636" y="136743"/>
                  </a:lnTo>
                  <a:lnTo>
                    <a:pt x="289416" y="142548"/>
                  </a:lnTo>
                  <a:lnTo>
                    <a:pt x="306263" y="149396"/>
                  </a:lnTo>
                  <a:lnTo>
                    <a:pt x="322801" y="156756"/>
                  </a:lnTo>
                  <a:lnTo>
                    <a:pt x="338840" y="164261"/>
                  </a:lnTo>
                  <a:lnTo>
                    <a:pt x="354049" y="171738"/>
                  </a:lnTo>
                  <a:lnTo>
                    <a:pt x="367891" y="179132"/>
                  </a:lnTo>
                  <a:lnTo>
                    <a:pt x="380202" y="186434"/>
                  </a:lnTo>
                  <a:lnTo>
                    <a:pt x="391129" y="193660"/>
                  </a:lnTo>
                  <a:lnTo>
                    <a:pt x="400945" y="200824"/>
                  </a:lnTo>
                  <a:lnTo>
                    <a:pt x="409928" y="207953"/>
                  </a:lnTo>
                  <a:lnTo>
                    <a:pt x="418473" y="215387"/>
                  </a:lnTo>
                  <a:lnTo>
                    <a:pt x="427066" y="223750"/>
                  </a:lnTo>
                  <a:lnTo>
                    <a:pt x="435962" y="233312"/>
                  </a:lnTo>
                  <a:lnTo>
                    <a:pt x="445059" y="244177"/>
                  </a:lnTo>
                  <a:lnTo>
                    <a:pt x="454012" y="256452"/>
                  </a:lnTo>
                  <a:lnTo>
                    <a:pt x="462620" y="270041"/>
                  </a:lnTo>
                  <a:lnTo>
                    <a:pt x="470689" y="284556"/>
                  </a:lnTo>
                  <a:lnTo>
                    <a:pt x="477953" y="299436"/>
                  </a:lnTo>
                  <a:lnTo>
                    <a:pt x="484345" y="314325"/>
                  </a:lnTo>
                  <a:lnTo>
                    <a:pt x="489636" y="328912"/>
                  </a:lnTo>
                  <a:lnTo>
                    <a:pt x="493367" y="342860"/>
                  </a:lnTo>
                  <a:lnTo>
                    <a:pt x="495422" y="356051"/>
                  </a:lnTo>
                  <a:lnTo>
                    <a:pt x="495667" y="368383"/>
                  </a:lnTo>
                  <a:lnTo>
                    <a:pt x="493787" y="379680"/>
                  </a:lnTo>
                  <a:lnTo>
                    <a:pt x="489818" y="389946"/>
                  </a:lnTo>
                  <a:lnTo>
                    <a:pt x="484070" y="399163"/>
                  </a:lnTo>
                  <a:lnTo>
                    <a:pt x="476932" y="407217"/>
                  </a:lnTo>
                  <a:lnTo>
                    <a:pt x="468755" y="414160"/>
                  </a:lnTo>
                  <a:lnTo>
                    <a:pt x="459505" y="420333"/>
                  </a:lnTo>
                  <a:lnTo>
                    <a:pt x="448788" y="426254"/>
                  </a:lnTo>
                  <a:lnTo>
                    <a:pt x="436498" y="432239"/>
                  </a:lnTo>
                  <a:lnTo>
                    <a:pt x="422652" y="438244"/>
                  </a:lnTo>
                  <a:lnTo>
                    <a:pt x="407222" y="443976"/>
                  </a:lnTo>
                  <a:lnTo>
                    <a:pt x="390366" y="449273"/>
                  </a:lnTo>
                  <a:lnTo>
                    <a:pt x="372674" y="453964"/>
                  </a:lnTo>
                  <a:lnTo>
                    <a:pt x="355039" y="457809"/>
                  </a:lnTo>
                  <a:lnTo>
                    <a:pt x="337966" y="460767"/>
                  </a:lnTo>
                  <a:lnTo>
                    <a:pt x="321743" y="463108"/>
                  </a:lnTo>
                  <a:lnTo>
                    <a:pt x="306613" y="465302"/>
                  </a:lnTo>
                  <a:lnTo>
                    <a:pt x="292582" y="467630"/>
                  </a:lnTo>
                  <a:lnTo>
                    <a:pt x="279326" y="470028"/>
                  </a:lnTo>
                  <a:lnTo>
                    <a:pt x="266336" y="472184"/>
                  </a:lnTo>
                  <a:lnTo>
                    <a:pt x="253291" y="473932"/>
                  </a:lnTo>
                  <a:lnTo>
                    <a:pt x="240068" y="475258"/>
                  </a:lnTo>
                  <a:lnTo>
                    <a:pt x="226650" y="476222"/>
                  </a:lnTo>
                  <a:lnTo>
                    <a:pt x="213064" y="476906"/>
                  </a:lnTo>
                  <a:lnTo>
                    <a:pt x="199347" y="477381"/>
                  </a:lnTo>
                  <a:lnTo>
                    <a:pt x="185531" y="477708"/>
                  </a:lnTo>
                  <a:lnTo>
                    <a:pt x="171632" y="477935"/>
                  </a:lnTo>
                  <a:lnTo>
                    <a:pt x="157180" y="478259"/>
                  </a:lnTo>
                  <a:lnTo>
                    <a:pt x="141267" y="479009"/>
                  </a:lnTo>
                  <a:lnTo>
                    <a:pt x="123531" y="480326"/>
                  </a:lnTo>
                  <a:lnTo>
                    <a:pt x="104567" y="482025"/>
                  </a:lnTo>
                  <a:lnTo>
                    <a:pt x="85607" y="483704"/>
                  </a:lnTo>
                  <a:lnTo>
                    <a:pt x="67393" y="485127"/>
                  </a:lnTo>
                  <a:lnTo>
                    <a:pt x="50722" y="486236"/>
                  </a:lnTo>
                  <a:lnTo>
                    <a:pt x="35045" y="487175"/>
                  </a:lnTo>
                  <a:lnTo>
                    <a:pt x="18998" y="488021"/>
                  </a:lnTo>
                  <a:lnTo>
                    <a:pt x="0" y="488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63834" y="3670715"/>
              <a:ext cx="2958509" cy="266944"/>
            </a:xfrm>
            <a:custGeom>
              <a:avLst/>
              <a:gdLst/>
              <a:ahLst/>
              <a:cxnLst/>
              <a:rect l="0" t="0" r="0" b="0"/>
              <a:pathLst>
                <a:path w="2958509" h="266944">
                  <a:moveTo>
                    <a:pt x="2958508" y="140601"/>
                  </a:moveTo>
                  <a:lnTo>
                    <a:pt x="2949829" y="139150"/>
                  </a:lnTo>
                  <a:lnTo>
                    <a:pt x="2937309" y="136890"/>
                  </a:lnTo>
                  <a:lnTo>
                    <a:pt x="2922482" y="133771"/>
                  </a:lnTo>
                  <a:lnTo>
                    <a:pt x="2905957" y="129769"/>
                  </a:lnTo>
                  <a:lnTo>
                    <a:pt x="2887801" y="125148"/>
                  </a:lnTo>
                  <a:lnTo>
                    <a:pt x="2867726" y="120370"/>
                  </a:lnTo>
                  <a:lnTo>
                    <a:pt x="2845735" y="115717"/>
                  </a:lnTo>
                  <a:lnTo>
                    <a:pt x="2821935" y="111121"/>
                  </a:lnTo>
                  <a:lnTo>
                    <a:pt x="2796371" y="106278"/>
                  </a:lnTo>
                  <a:lnTo>
                    <a:pt x="2769245" y="101025"/>
                  </a:lnTo>
                  <a:lnTo>
                    <a:pt x="2740861" y="95513"/>
                  </a:lnTo>
                  <a:lnTo>
                    <a:pt x="2711523" y="90113"/>
                  </a:lnTo>
                  <a:lnTo>
                    <a:pt x="2681487" y="85031"/>
                  </a:lnTo>
                  <a:lnTo>
                    <a:pt x="2650794" y="80143"/>
                  </a:lnTo>
                  <a:lnTo>
                    <a:pt x="2619284" y="75100"/>
                  </a:lnTo>
                  <a:lnTo>
                    <a:pt x="2586934" y="69713"/>
                  </a:lnTo>
                  <a:lnTo>
                    <a:pt x="2553852" y="64111"/>
                  </a:lnTo>
                  <a:lnTo>
                    <a:pt x="2520191" y="58650"/>
                  </a:lnTo>
                  <a:lnTo>
                    <a:pt x="2486093" y="53531"/>
                  </a:lnTo>
                  <a:lnTo>
                    <a:pt x="2451516" y="48789"/>
                  </a:lnTo>
                  <a:lnTo>
                    <a:pt x="2416244" y="44377"/>
                  </a:lnTo>
                  <a:lnTo>
                    <a:pt x="2380211" y="40221"/>
                  </a:lnTo>
                  <a:lnTo>
                    <a:pt x="2343334" y="36091"/>
                  </a:lnTo>
                  <a:lnTo>
                    <a:pt x="2305439" y="31625"/>
                  </a:lnTo>
                  <a:lnTo>
                    <a:pt x="2266527" y="26662"/>
                  </a:lnTo>
                  <a:lnTo>
                    <a:pt x="2226581" y="21529"/>
                  </a:lnTo>
                  <a:lnTo>
                    <a:pt x="2185481" y="16924"/>
                  </a:lnTo>
                  <a:lnTo>
                    <a:pt x="2143271" y="13196"/>
                  </a:lnTo>
                  <a:lnTo>
                    <a:pt x="2100129" y="10202"/>
                  </a:lnTo>
                  <a:lnTo>
                    <a:pt x="2056262" y="7504"/>
                  </a:lnTo>
                  <a:lnTo>
                    <a:pt x="2011851" y="4809"/>
                  </a:lnTo>
                  <a:lnTo>
                    <a:pt x="1966722" y="2320"/>
                  </a:lnTo>
                  <a:lnTo>
                    <a:pt x="1920374" y="627"/>
                  </a:lnTo>
                  <a:lnTo>
                    <a:pt x="1872631" y="0"/>
                  </a:lnTo>
                  <a:lnTo>
                    <a:pt x="1823619" y="241"/>
                  </a:lnTo>
                  <a:lnTo>
                    <a:pt x="1773577" y="865"/>
                  </a:lnTo>
                  <a:lnTo>
                    <a:pt x="1722760" y="1549"/>
                  </a:lnTo>
                  <a:lnTo>
                    <a:pt x="1671379" y="2313"/>
                  </a:lnTo>
                  <a:lnTo>
                    <a:pt x="1619599" y="3424"/>
                  </a:lnTo>
                  <a:lnTo>
                    <a:pt x="1567533" y="5021"/>
                  </a:lnTo>
                  <a:lnTo>
                    <a:pt x="1514940" y="7093"/>
                  </a:lnTo>
                  <a:lnTo>
                    <a:pt x="1461269" y="9562"/>
                  </a:lnTo>
                  <a:lnTo>
                    <a:pt x="1406303" y="12342"/>
                  </a:lnTo>
                  <a:lnTo>
                    <a:pt x="1350302" y="15514"/>
                  </a:lnTo>
                  <a:lnTo>
                    <a:pt x="1293795" y="19322"/>
                  </a:lnTo>
                  <a:lnTo>
                    <a:pt x="1237138" y="23852"/>
                  </a:lnTo>
                  <a:lnTo>
                    <a:pt x="1180175" y="29198"/>
                  </a:lnTo>
                  <a:lnTo>
                    <a:pt x="1122348" y="35544"/>
                  </a:lnTo>
                  <a:lnTo>
                    <a:pt x="1063403" y="42890"/>
                  </a:lnTo>
                  <a:lnTo>
                    <a:pt x="1003392" y="51094"/>
                  </a:lnTo>
                  <a:lnTo>
                    <a:pt x="942500" y="59972"/>
                  </a:lnTo>
                  <a:lnTo>
                    <a:pt x="880934" y="69354"/>
                  </a:lnTo>
                  <a:lnTo>
                    <a:pt x="818875" y="79264"/>
                  </a:lnTo>
                  <a:lnTo>
                    <a:pt x="756467" y="89900"/>
                  </a:lnTo>
                  <a:lnTo>
                    <a:pt x="693813" y="101315"/>
                  </a:lnTo>
                  <a:lnTo>
                    <a:pt x="630994" y="113423"/>
                  </a:lnTo>
                  <a:lnTo>
                    <a:pt x="568058" y="126081"/>
                  </a:lnTo>
                  <a:lnTo>
                    <a:pt x="505065" y="139155"/>
                  </a:lnTo>
                  <a:lnTo>
                    <a:pt x="442691" y="152527"/>
                  </a:lnTo>
                  <a:lnTo>
                    <a:pt x="382185" y="166110"/>
                  </a:lnTo>
                  <a:lnTo>
                    <a:pt x="324093" y="179834"/>
                  </a:lnTo>
                  <a:lnTo>
                    <a:pt x="268947" y="193491"/>
                  </a:lnTo>
                  <a:lnTo>
                    <a:pt x="217577" y="206740"/>
                  </a:lnTo>
                  <a:lnTo>
                    <a:pt x="170103" y="219417"/>
                  </a:lnTo>
                  <a:lnTo>
                    <a:pt x="127504" y="231088"/>
                  </a:lnTo>
                  <a:lnTo>
                    <a:pt x="87790" y="242111"/>
                  </a:lnTo>
                  <a:lnTo>
                    <a:pt x="47467" y="253454"/>
                  </a:lnTo>
                  <a:lnTo>
                    <a:pt x="0" y="266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3927129" y="1968829"/>
            <a:ext cx="1392676" cy="140982"/>
          </a:xfrm>
          <a:custGeom>
            <a:avLst/>
            <a:gdLst/>
            <a:ahLst/>
            <a:cxnLst/>
            <a:rect l="0" t="0" r="0" b="0"/>
            <a:pathLst>
              <a:path w="1392676" h="140982">
                <a:moveTo>
                  <a:pt x="1316062" y="0"/>
                </a:moveTo>
                <a:lnTo>
                  <a:pt x="1301394" y="0"/>
                </a:lnTo>
                <a:lnTo>
                  <a:pt x="1287482" y="0"/>
                </a:lnTo>
                <a:lnTo>
                  <a:pt x="1272993" y="4"/>
                </a:lnTo>
                <a:lnTo>
                  <a:pt x="1258138" y="177"/>
                </a:lnTo>
                <a:lnTo>
                  <a:pt x="1243609" y="825"/>
                </a:lnTo>
                <a:lnTo>
                  <a:pt x="1229791" y="2074"/>
                </a:lnTo>
                <a:lnTo>
                  <a:pt x="1216579" y="3727"/>
                </a:lnTo>
                <a:lnTo>
                  <a:pt x="1203568" y="5375"/>
                </a:lnTo>
                <a:lnTo>
                  <a:pt x="1190483" y="6778"/>
                </a:lnTo>
                <a:lnTo>
                  <a:pt x="1177221" y="7871"/>
                </a:lnTo>
                <a:lnTo>
                  <a:pt x="1163770" y="8678"/>
                </a:lnTo>
                <a:lnTo>
                  <a:pt x="1150159" y="9257"/>
                </a:lnTo>
                <a:lnTo>
                  <a:pt x="1136423" y="9662"/>
                </a:lnTo>
                <a:lnTo>
                  <a:pt x="1122596" y="9941"/>
                </a:lnTo>
                <a:lnTo>
                  <a:pt x="1108701" y="10137"/>
                </a:lnTo>
                <a:lnTo>
                  <a:pt x="1094762" y="10440"/>
                </a:lnTo>
                <a:lnTo>
                  <a:pt x="1080790" y="11175"/>
                </a:lnTo>
                <a:lnTo>
                  <a:pt x="1066792" y="12483"/>
                </a:lnTo>
                <a:lnTo>
                  <a:pt x="1052612" y="14175"/>
                </a:lnTo>
                <a:lnTo>
                  <a:pt x="1037946" y="15850"/>
                </a:lnTo>
                <a:lnTo>
                  <a:pt x="1022673" y="17270"/>
                </a:lnTo>
                <a:lnTo>
                  <a:pt x="1006991" y="18375"/>
                </a:lnTo>
                <a:lnTo>
                  <a:pt x="991311" y="19191"/>
                </a:lnTo>
                <a:lnTo>
                  <a:pt x="975874" y="19779"/>
                </a:lnTo>
                <a:lnTo>
                  <a:pt x="960746" y="20360"/>
                </a:lnTo>
                <a:lnTo>
                  <a:pt x="945902" y="21291"/>
                </a:lnTo>
                <a:lnTo>
                  <a:pt x="931283" y="22732"/>
                </a:lnTo>
                <a:lnTo>
                  <a:pt x="916667" y="24515"/>
                </a:lnTo>
                <a:lnTo>
                  <a:pt x="901702" y="26252"/>
                </a:lnTo>
                <a:lnTo>
                  <a:pt x="886220" y="27719"/>
                </a:lnTo>
                <a:lnTo>
                  <a:pt x="870227" y="29024"/>
                </a:lnTo>
                <a:lnTo>
                  <a:pt x="853805" y="30507"/>
                </a:lnTo>
                <a:lnTo>
                  <a:pt x="837057" y="32352"/>
                </a:lnTo>
                <a:lnTo>
                  <a:pt x="820233" y="34421"/>
                </a:lnTo>
                <a:lnTo>
                  <a:pt x="803713" y="36357"/>
                </a:lnTo>
                <a:lnTo>
                  <a:pt x="787672" y="37957"/>
                </a:lnTo>
                <a:lnTo>
                  <a:pt x="771951" y="39183"/>
                </a:lnTo>
                <a:lnTo>
                  <a:pt x="756170" y="40081"/>
                </a:lnTo>
                <a:lnTo>
                  <a:pt x="740103" y="40719"/>
                </a:lnTo>
                <a:lnTo>
                  <a:pt x="723702" y="41165"/>
                </a:lnTo>
                <a:lnTo>
                  <a:pt x="706998" y="41472"/>
                </a:lnTo>
                <a:lnTo>
                  <a:pt x="690052" y="41686"/>
                </a:lnTo>
                <a:lnTo>
                  <a:pt x="672925" y="42000"/>
                </a:lnTo>
                <a:lnTo>
                  <a:pt x="655668" y="42744"/>
                </a:lnTo>
                <a:lnTo>
                  <a:pt x="638324" y="44058"/>
                </a:lnTo>
                <a:lnTo>
                  <a:pt x="621084" y="45753"/>
                </a:lnTo>
                <a:lnTo>
                  <a:pt x="604275" y="47431"/>
                </a:lnTo>
                <a:lnTo>
                  <a:pt x="588037" y="48853"/>
                </a:lnTo>
                <a:lnTo>
                  <a:pt x="572183" y="49958"/>
                </a:lnTo>
                <a:lnTo>
                  <a:pt x="556311" y="50775"/>
                </a:lnTo>
                <a:lnTo>
                  <a:pt x="540190" y="51363"/>
                </a:lnTo>
                <a:lnTo>
                  <a:pt x="523921" y="51945"/>
                </a:lnTo>
                <a:lnTo>
                  <a:pt x="507837" y="52876"/>
                </a:lnTo>
                <a:lnTo>
                  <a:pt x="492127" y="54317"/>
                </a:lnTo>
                <a:lnTo>
                  <a:pt x="476813" y="56101"/>
                </a:lnTo>
                <a:lnTo>
                  <a:pt x="461844" y="57837"/>
                </a:lnTo>
                <a:lnTo>
                  <a:pt x="447145" y="59300"/>
                </a:lnTo>
                <a:lnTo>
                  <a:pt x="432647" y="60432"/>
                </a:lnTo>
                <a:lnTo>
                  <a:pt x="418293" y="61267"/>
                </a:lnTo>
                <a:lnTo>
                  <a:pt x="404039" y="61868"/>
                </a:lnTo>
                <a:lnTo>
                  <a:pt x="389854" y="62457"/>
                </a:lnTo>
                <a:lnTo>
                  <a:pt x="375718" y="63393"/>
                </a:lnTo>
                <a:lnTo>
                  <a:pt x="361599" y="64834"/>
                </a:lnTo>
                <a:lnTo>
                  <a:pt x="346999" y="66447"/>
                </a:lnTo>
                <a:lnTo>
                  <a:pt x="330985" y="67537"/>
                </a:lnTo>
                <a:lnTo>
                  <a:pt x="313177" y="67751"/>
                </a:lnTo>
                <a:lnTo>
                  <a:pt x="293995" y="67232"/>
                </a:lnTo>
                <a:lnTo>
                  <a:pt x="274354" y="66419"/>
                </a:lnTo>
                <a:lnTo>
                  <a:pt x="254854" y="65613"/>
                </a:lnTo>
                <a:lnTo>
                  <a:pt x="235880" y="64937"/>
                </a:lnTo>
                <a:lnTo>
                  <a:pt x="217768" y="64417"/>
                </a:lnTo>
                <a:lnTo>
                  <a:pt x="200631" y="64011"/>
                </a:lnTo>
                <a:lnTo>
                  <a:pt x="185818" y="62829"/>
                </a:lnTo>
                <a:lnTo>
                  <a:pt x="176241" y="59974"/>
                </a:lnTo>
                <a:lnTo>
                  <a:pt x="173083" y="56293"/>
                </a:lnTo>
                <a:lnTo>
                  <a:pt x="175248" y="52750"/>
                </a:lnTo>
                <a:lnTo>
                  <a:pt x="181261" y="49798"/>
                </a:lnTo>
                <a:lnTo>
                  <a:pt x="190415" y="47359"/>
                </a:lnTo>
                <a:lnTo>
                  <a:pt x="202779" y="45050"/>
                </a:lnTo>
                <a:lnTo>
                  <a:pt x="218157" y="42620"/>
                </a:lnTo>
                <a:lnTo>
                  <a:pt x="236055" y="40142"/>
                </a:lnTo>
                <a:lnTo>
                  <a:pt x="255903" y="37927"/>
                </a:lnTo>
                <a:lnTo>
                  <a:pt x="277175" y="36132"/>
                </a:lnTo>
                <a:lnTo>
                  <a:pt x="298969" y="34604"/>
                </a:lnTo>
                <a:lnTo>
                  <a:pt x="320055" y="32970"/>
                </a:lnTo>
                <a:lnTo>
                  <a:pt x="339822" y="31024"/>
                </a:lnTo>
                <a:lnTo>
                  <a:pt x="358210" y="28886"/>
                </a:lnTo>
                <a:lnTo>
                  <a:pt x="375416" y="26905"/>
                </a:lnTo>
                <a:lnTo>
                  <a:pt x="391703" y="25275"/>
                </a:lnTo>
                <a:lnTo>
                  <a:pt x="407475" y="24029"/>
                </a:lnTo>
                <a:lnTo>
                  <a:pt x="423235" y="23117"/>
                </a:lnTo>
                <a:lnTo>
                  <a:pt x="439253" y="22469"/>
                </a:lnTo>
                <a:lnTo>
                  <a:pt x="455439" y="22018"/>
                </a:lnTo>
                <a:lnTo>
                  <a:pt x="471459" y="21707"/>
                </a:lnTo>
                <a:lnTo>
                  <a:pt x="487129" y="21490"/>
                </a:lnTo>
                <a:lnTo>
                  <a:pt x="502584" y="21173"/>
                </a:lnTo>
                <a:lnTo>
                  <a:pt x="518179" y="20428"/>
                </a:lnTo>
                <a:lnTo>
                  <a:pt x="534116" y="19119"/>
                </a:lnTo>
                <a:lnTo>
                  <a:pt x="550429" y="17595"/>
                </a:lnTo>
                <a:lnTo>
                  <a:pt x="567074" y="16566"/>
                </a:lnTo>
                <a:lnTo>
                  <a:pt x="583984" y="16392"/>
                </a:lnTo>
                <a:lnTo>
                  <a:pt x="601256" y="16939"/>
                </a:lnTo>
                <a:lnTo>
                  <a:pt x="619143" y="17771"/>
                </a:lnTo>
                <a:lnTo>
                  <a:pt x="637729" y="18590"/>
                </a:lnTo>
                <a:lnTo>
                  <a:pt x="656786" y="19274"/>
                </a:lnTo>
                <a:lnTo>
                  <a:pt x="675886" y="19799"/>
                </a:lnTo>
                <a:lnTo>
                  <a:pt x="694776" y="20185"/>
                </a:lnTo>
                <a:lnTo>
                  <a:pt x="713545" y="20458"/>
                </a:lnTo>
                <a:lnTo>
                  <a:pt x="732520" y="20649"/>
                </a:lnTo>
                <a:lnTo>
                  <a:pt x="751879" y="20777"/>
                </a:lnTo>
                <a:lnTo>
                  <a:pt x="771644" y="20694"/>
                </a:lnTo>
                <a:lnTo>
                  <a:pt x="791759" y="20106"/>
                </a:lnTo>
                <a:lnTo>
                  <a:pt x="812143" y="18903"/>
                </a:lnTo>
                <a:lnTo>
                  <a:pt x="832562" y="17451"/>
                </a:lnTo>
                <a:lnTo>
                  <a:pt x="852651" y="16470"/>
                </a:lnTo>
                <a:lnTo>
                  <a:pt x="872242" y="16328"/>
                </a:lnTo>
                <a:lnTo>
                  <a:pt x="891498" y="16896"/>
                </a:lnTo>
                <a:lnTo>
                  <a:pt x="910807" y="17742"/>
                </a:lnTo>
                <a:lnTo>
                  <a:pt x="930390" y="18570"/>
                </a:lnTo>
                <a:lnTo>
                  <a:pt x="950136" y="19261"/>
                </a:lnTo>
                <a:lnTo>
                  <a:pt x="969706" y="19791"/>
                </a:lnTo>
                <a:lnTo>
                  <a:pt x="988912" y="20184"/>
                </a:lnTo>
                <a:lnTo>
                  <a:pt x="1007725" y="20632"/>
                </a:lnTo>
                <a:lnTo>
                  <a:pt x="1026197" y="21473"/>
                </a:lnTo>
                <a:lnTo>
                  <a:pt x="1044401" y="22854"/>
                </a:lnTo>
                <a:lnTo>
                  <a:pt x="1062406" y="24597"/>
                </a:lnTo>
                <a:lnTo>
                  <a:pt x="1080268" y="26306"/>
                </a:lnTo>
                <a:lnTo>
                  <a:pt x="1098026" y="27750"/>
                </a:lnTo>
                <a:lnTo>
                  <a:pt x="1115546" y="28871"/>
                </a:lnTo>
                <a:lnTo>
                  <a:pt x="1132543" y="29698"/>
                </a:lnTo>
                <a:lnTo>
                  <a:pt x="1148903" y="30293"/>
                </a:lnTo>
                <a:lnTo>
                  <a:pt x="1164669" y="30879"/>
                </a:lnTo>
                <a:lnTo>
                  <a:pt x="1179950" y="31812"/>
                </a:lnTo>
                <a:lnTo>
                  <a:pt x="1194861" y="33256"/>
                </a:lnTo>
                <a:lnTo>
                  <a:pt x="1209504" y="35041"/>
                </a:lnTo>
                <a:lnTo>
                  <a:pt x="1223956" y="36778"/>
                </a:lnTo>
                <a:lnTo>
                  <a:pt x="1238275" y="38241"/>
                </a:lnTo>
                <a:lnTo>
                  <a:pt x="1252504" y="39374"/>
                </a:lnTo>
                <a:lnTo>
                  <a:pt x="1266669" y="40210"/>
                </a:lnTo>
                <a:lnTo>
                  <a:pt x="1280793" y="40806"/>
                </a:lnTo>
                <a:lnTo>
                  <a:pt x="1294889" y="41223"/>
                </a:lnTo>
                <a:lnTo>
                  <a:pt x="1308965" y="41510"/>
                </a:lnTo>
                <a:lnTo>
                  <a:pt x="1322943" y="41685"/>
                </a:lnTo>
                <a:lnTo>
                  <a:pt x="1333765" y="41030"/>
                </a:lnTo>
                <a:lnTo>
                  <a:pt x="1337399" y="39160"/>
                </a:lnTo>
                <a:lnTo>
                  <a:pt x="1334765" y="37181"/>
                </a:lnTo>
                <a:lnTo>
                  <a:pt x="1327909" y="35557"/>
                </a:lnTo>
                <a:lnTo>
                  <a:pt x="1318397" y="34174"/>
                </a:lnTo>
                <a:lnTo>
                  <a:pt x="1307235" y="32659"/>
                </a:lnTo>
                <a:lnTo>
                  <a:pt x="1295042" y="30804"/>
                </a:lnTo>
                <a:lnTo>
                  <a:pt x="1282197" y="28733"/>
                </a:lnTo>
                <a:lnTo>
                  <a:pt x="1268936" y="26800"/>
                </a:lnTo>
                <a:lnTo>
                  <a:pt x="1255403" y="25204"/>
                </a:lnTo>
                <a:lnTo>
                  <a:pt x="1241528" y="23980"/>
                </a:lnTo>
                <a:lnTo>
                  <a:pt x="1227062" y="23084"/>
                </a:lnTo>
                <a:lnTo>
                  <a:pt x="1211917" y="22447"/>
                </a:lnTo>
                <a:lnTo>
                  <a:pt x="1196151" y="22003"/>
                </a:lnTo>
                <a:lnTo>
                  <a:pt x="1179882" y="21697"/>
                </a:lnTo>
                <a:lnTo>
                  <a:pt x="1163226" y="21488"/>
                </a:lnTo>
                <a:lnTo>
                  <a:pt x="1146125" y="21347"/>
                </a:lnTo>
                <a:lnTo>
                  <a:pt x="1128353" y="21251"/>
                </a:lnTo>
                <a:lnTo>
                  <a:pt x="1109841" y="21187"/>
                </a:lnTo>
                <a:lnTo>
                  <a:pt x="1090663" y="21144"/>
                </a:lnTo>
                <a:lnTo>
                  <a:pt x="1070950" y="21115"/>
                </a:lnTo>
                <a:lnTo>
                  <a:pt x="1050834" y="21095"/>
                </a:lnTo>
                <a:lnTo>
                  <a:pt x="1030428" y="21082"/>
                </a:lnTo>
                <a:lnTo>
                  <a:pt x="1009815" y="21074"/>
                </a:lnTo>
                <a:lnTo>
                  <a:pt x="989055" y="21068"/>
                </a:lnTo>
                <a:lnTo>
                  <a:pt x="968029" y="21064"/>
                </a:lnTo>
                <a:lnTo>
                  <a:pt x="946461" y="21062"/>
                </a:lnTo>
                <a:lnTo>
                  <a:pt x="924248" y="21065"/>
                </a:lnTo>
                <a:lnTo>
                  <a:pt x="901599" y="21236"/>
                </a:lnTo>
                <a:lnTo>
                  <a:pt x="878936" y="21884"/>
                </a:lnTo>
                <a:lnTo>
                  <a:pt x="856503" y="23132"/>
                </a:lnTo>
                <a:lnTo>
                  <a:pt x="834372" y="24784"/>
                </a:lnTo>
                <a:lnTo>
                  <a:pt x="812519" y="26432"/>
                </a:lnTo>
                <a:lnTo>
                  <a:pt x="790888" y="27840"/>
                </a:lnTo>
                <a:lnTo>
                  <a:pt x="769259" y="29105"/>
                </a:lnTo>
                <a:lnTo>
                  <a:pt x="747278" y="30561"/>
                </a:lnTo>
                <a:lnTo>
                  <a:pt x="724779" y="32388"/>
                </a:lnTo>
                <a:lnTo>
                  <a:pt x="701769" y="34446"/>
                </a:lnTo>
                <a:lnTo>
                  <a:pt x="678328" y="36373"/>
                </a:lnTo>
                <a:lnTo>
                  <a:pt x="654561" y="37972"/>
                </a:lnTo>
                <a:lnTo>
                  <a:pt x="630719" y="39367"/>
                </a:lnTo>
                <a:lnTo>
                  <a:pt x="607181" y="40911"/>
                </a:lnTo>
                <a:lnTo>
                  <a:pt x="584120" y="42806"/>
                </a:lnTo>
                <a:lnTo>
                  <a:pt x="561381" y="45249"/>
                </a:lnTo>
                <a:lnTo>
                  <a:pt x="538580" y="48500"/>
                </a:lnTo>
                <a:lnTo>
                  <a:pt x="515500" y="52613"/>
                </a:lnTo>
                <a:lnTo>
                  <a:pt x="492252" y="57326"/>
                </a:lnTo>
                <a:lnTo>
                  <a:pt x="469178" y="62174"/>
                </a:lnTo>
                <a:lnTo>
                  <a:pt x="446466" y="66875"/>
                </a:lnTo>
                <a:lnTo>
                  <a:pt x="424146" y="71335"/>
                </a:lnTo>
                <a:lnTo>
                  <a:pt x="402166" y="75555"/>
                </a:lnTo>
                <a:lnTo>
                  <a:pt x="380458" y="79578"/>
                </a:lnTo>
                <a:lnTo>
                  <a:pt x="359117" y="83449"/>
                </a:lnTo>
                <a:lnTo>
                  <a:pt x="338395" y="87209"/>
                </a:lnTo>
                <a:lnTo>
                  <a:pt x="318376" y="90890"/>
                </a:lnTo>
                <a:lnTo>
                  <a:pt x="299000" y="94516"/>
                </a:lnTo>
                <a:lnTo>
                  <a:pt x="280141" y="98104"/>
                </a:lnTo>
                <a:lnTo>
                  <a:pt x="261679" y="101667"/>
                </a:lnTo>
                <a:lnTo>
                  <a:pt x="243669" y="105212"/>
                </a:lnTo>
                <a:lnTo>
                  <a:pt x="226336" y="108746"/>
                </a:lnTo>
                <a:lnTo>
                  <a:pt x="209746" y="112271"/>
                </a:lnTo>
                <a:lnTo>
                  <a:pt x="193824" y="115792"/>
                </a:lnTo>
                <a:lnTo>
                  <a:pt x="178439" y="119308"/>
                </a:lnTo>
                <a:lnTo>
                  <a:pt x="163457" y="122818"/>
                </a:lnTo>
                <a:lnTo>
                  <a:pt x="148768" y="126158"/>
                </a:lnTo>
                <a:lnTo>
                  <a:pt x="134284" y="129021"/>
                </a:lnTo>
                <a:lnTo>
                  <a:pt x="119948" y="131283"/>
                </a:lnTo>
                <a:lnTo>
                  <a:pt x="105879" y="133141"/>
                </a:lnTo>
                <a:lnTo>
                  <a:pt x="92352" y="135003"/>
                </a:lnTo>
                <a:lnTo>
                  <a:pt x="79474" y="137101"/>
                </a:lnTo>
                <a:lnTo>
                  <a:pt x="67200" y="139172"/>
                </a:lnTo>
                <a:lnTo>
                  <a:pt x="55417" y="140578"/>
                </a:lnTo>
                <a:lnTo>
                  <a:pt x="44056" y="140981"/>
                </a:lnTo>
                <a:lnTo>
                  <a:pt x="34713" y="139636"/>
                </a:lnTo>
                <a:lnTo>
                  <a:pt x="30039" y="136455"/>
                </a:lnTo>
                <a:lnTo>
                  <a:pt x="30177" y="132887"/>
                </a:lnTo>
                <a:lnTo>
                  <a:pt x="33912" y="129377"/>
                </a:lnTo>
                <a:lnTo>
                  <a:pt x="40706" y="125934"/>
                </a:lnTo>
                <a:lnTo>
                  <a:pt x="50948" y="122512"/>
                </a:lnTo>
                <a:lnTo>
                  <a:pt x="64594" y="119084"/>
                </a:lnTo>
                <a:lnTo>
                  <a:pt x="80670" y="115642"/>
                </a:lnTo>
                <a:lnTo>
                  <a:pt x="97626" y="112184"/>
                </a:lnTo>
                <a:lnTo>
                  <a:pt x="114485" y="108711"/>
                </a:lnTo>
                <a:lnTo>
                  <a:pt x="131027" y="105228"/>
                </a:lnTo>
                <a:lnTo>
                  <a:pt x="147496" y="101737"/>
                </a:lnTo>
                <a:lnTo>
                  <a:pt x="164089" y="98239"/>
                </a:lnTo>
                <a:lnTo>
                  <a:pt x="180877" y="94738"/>
                </a:lnTo>
                <a:lnTo>
                  <a:pt x="197855" y="91235"/>
                </a:lnTo>
                <a:lnTo>
                  <a:pt x="214992" y="87734"/>
                </a:lnTo>
                <a:lnTo>
                  <a:pt x="232251" y="84400"/>
                </a:lnTo>
                <a:lnTo>
                  <a:pt x="249598" y="81540"/>
                </a:lnTo>
                <a:lnTo>
                  <a:pt x="267013" y="79281"/>
                </a:lnTo>
                <a:lnTo>
                  <a:pt x="284639" y="77424"/>
                </a:lnTo>
                <a:lnTo>
                  <a:pt x="302772" y="75564"/>
                </a:lnTo>
                <a:lnTo>
                  <a:pt x="321530" y="73462"/>
                </a:lnTo>
                <a:lnTo>
                  <a:pt x="340874" y="71218"/>
                </a:lnTo>
                <a:lnTo>
                  <a:pt x="360699" y="69165"/>
                </a:lnTo>
                <a:lnTo>
                  <a:pt x="380894" y="67483"/>
                </a:lnTo>
                <a:lnTo>
                  <a:pt x="401525" y="66031"/>
                </a:lnTo>
                <a:lnTo>
                  <a:pt x="422819" y="64449"/>
                </a:lnTo>
                <a:lnTo>
                  <a:pt x="444846" y="62538"/>
                </a:lnTo>
                <a:lnTo>
                  <a:pt x="467367" y="60424"/>
                </a:lnTo>
                <a:lnTo>
                  <a:pt x="489945" y="58458"/>
                </a:lnTo>
                <a:lnTo>
                  <a:pt x="512319" y="56839"/>
                </a:lnTo>
                <a:lnTo>
                  <a:pt x="534411" y="55600"/>
                </a:lnTo>
                <a:lnTo>
                  <a:pt x="556238" y="54693"/>
                </a:lnTo>
                <a:lnTo>
                  <a:pt x="577852" y="54048"/>
                </a:lnTo>
                <a:lnTo>
                  <a:pt x="599469" y="53599"/>
                </a:lnTo>
                <a:lnTo>
                  <a:pt x="621443" y="53290"/>
                </a:lnTo>
                <a:lnTo>
                  <a:pt x="643936" y="53078"/>
                </a:lnTo>
                <a:lnTo>
                  <a:pt x="666944" y="52935"/>
                </a:lnTo>
                <a:lnTo>
                  <a:pt x="690382" y="52839"/>
                </a:lnTo>
                <a:lnTo>
                  <a:pt x="714152" y="52774"/>
                </a:lnTo>
                <a:lnTo>
                  <a:pt x="738165" y="52730"/>
                </a:lnTo>
                <a:lnTo>
                  <a:pt x="762352" y="52701"/>
                </a:lnTo>
                <a:lnTo>
                  <a:pt x="786656" y="52681"/>
                </a:lnTo>
                <a:lnTo>
                  <a:pt x="810874" y="52668"/>
                </a:lnTo>
                <a:lnTo>
                  <a:pt x="834674" y="52660"/>
                </a:lnTo>
                <a:lnTo>
                  <a:pt x="857913" y="52658"/>
                </a:lnTo>
                <a:lnTo>
                  <a:pt x="880774" y="52827"/>
                </a:lnTo>
                <a:lnTo>
                  <a:pt x="903657" y="53473"/>
                </a:lnTo>
                <a:lnTo>
                  <a:pt x="926792" y="54720"/>
                </a:lnTo>
                <a:lnTo>
                  <a:pt x="950077" y="56372"/>
                </a:lnTo>
                <a:lnTo>
                  <a:pt x="973176" y="58019"/>
                </a:lnTo>
                <a:lnTo>
                  <a:pt x="995904" y="59426"/>
                </a:lnTo>
                <a:lnTo>
                  <a:pt x="1018236" y="60691"/>
                </a:lnTo>
                <a:lnTo>
                  <a:pt x="1040224" y="62147"/>
                </a:lnTo>
                <a:lnTo>
                  <a:pt x="1061941" y="63974"/>
                </a:lnTo>
                <a:lnTo>
                  <a:pt x="1083458" y="66031"/>
                </a:lnTo>
                <a:lnTo>
                  <a:pt x="1104832" y="67959"/>
                </a:lnTo>
                <a:lnTo>
                  <a:pt x="1126100" y="69557"/>
                </a:lnTo>
                <a:lnTo>
                  <a:pt x="1147130" y="70953"/>
                </a:lnTo>
                <a:lnTo>
                  <a:pt x="1167637" y="72496"/>
                </a:lnTo>
                <a:lnTo>
                  <a:pt x="1187507" y="74382"/>
                </a:lnTo>
                <a:lnTo>
                  <a:pt x="1206783" y="76480"/>
                </a:lnTo>
                <a:lnTo>
                  <a:pt x="1225573" y="78434"/>
                </a:lnTo>
                <a:lnTo>
                  <a:pt x="1243990" y="80045"/>
                </a:lnTo>
                <a:lnTo>
                  <a:pt x="1261969" y="81280"/>
                </a:lnTo>
                <a:lnTo>
                  <a:pt x="1279282" y="82183"/>
                </a:lnTo>
                <a:lnTo>
                  <a:pt x="1295853" y="82830"/>
                </a:lnTo>
                <a:lnTo>
                  <a:pt x="1311593" y="83451"/>
                </a:lnTo>
                <a:lnTo>
                  <a:pt x="1326324" y="84408"/>
                </a:lnTo>
                <a:lnTo>
                  <a:pt x="1340052" y="85872"/>
                </a:lnTo>
                <a:lnTo>
                  <a:pt x="1353086" y="87840"/>
                </a:lnTo>
                <a:lnTo>
                  <a:pt x="1365920" y="90233"/>
                </a:lnTo>
                <a:lnTo>
                  <a:pt x="1378780" y="92928"/>
                </a:lnTo>
                <a:lnTo>
                  <a:pt x="1389054" y="94941"/>
                </a:lnTo>
                <a:lnTo>
                  <a:pt x="1392675" y="95167"/>
                </a:lnTo>
                <a:lnTo>
                  <a:pt x="1389649" y="94021"/>
                </a:lnTo>
                <a:lnTo>
                  <a:pt x="1381379" y="92009"/>
                </a:lnTo>
                <a:lnTo>
                  <a:pt x="1368853" y="89457"/>
                </a:lnTo>
                <a:lnTo>
                  <a:pt x="1352961" y="86569"/>
                </a:lnTo>
                <a:lnTo>
                  <a:pt x="1335013" y="83633"/>
                </a:lnTo>
                <a:lnTo>
                  <a:pt x="1316621" y="81035"/>
                </a:lnTo>
                <a:lnTo>
                  <a:pt x="1298710" y="78946"/>
                </a:lnTo>
                <a:lnTo>
                  <a:pt x="1281421" y="77203"/>
                </a:lnTo>
                <a:lnTo>
                  <a:pt x="1264432" y="75416"/>
                </a:lnTo>
                <a:lnTo>
                  <a:pt x="1247475" y="73359"/>
                </a:lnTo>
                <a:lnTo>
                  <a:pt x="1230270" y="70976"/>
                </a:lnTo>
                <a:lnTo>
                  <a:pt x="1212477" y="68296"/>
                </a:lnTo>
                <a:lnTo>
                  <a:pt x="1193975" y="65384"/>
                </a:lnTo>
                <a:lnTo>
                  <a:pt x="1174816" y="62462"/>
                </a:lnTo>
                <a:lnTo>
                  <a:pt x="1155122" y="59887"/>
                </a:lnTo>
                <a:lnTo>
                  <a:pt x="1135022" y="57826"/>
                </a:lnTo>
                <a:lnTo>
                  <a:pt x="1114626" y="56275"/>
                </a:lnTo>
                <a:lnTo>
                  <a:pt x="1094023" y="55151"/>
                </a:lnTo>
                <a:lnTo>
                  <a:pt x="1073269" y="54354"/>
                </a:lnTo>
                <a:lnTo>
                  <a:pt x="1052248" y="53630"/>
                </a:lnTo>
                <a:lnTo>
                  <a:pt x="1030683" y="52604"/>
                </a:lnTo>
                <a:lnTo>
                  <a:pt x="1008467" y="51102"/>
                </a:lnTo>
                <a:lnTo>
                  <a:pt x="985647" y="49448"/>
                </a:lnTo>
                <a:lnTo>
                  <a:pt x="962336" y="48331"/>
                </a:lnTo>
                <a:lnTo>
                  <a:pt x="938651" y="48098"/>
                </a:lnTo>
                <a:lnTo>
                  <a:pt x="914695" y="48605"/>
                </a:lnTo>
                <a:lnTo>
                  <a:pt x="890546" y="49410"/>
                </a:lnTo>
                <a:lnTo>
                  <a:pt x="866259" y="50211"/>
                </a:lnTo>
                <a:lnTo>
                  <a:pt x="841711" y="50883"/>
                </a:lnTo>
                <a:lnTo>
                  <a:pt x="816626" y="51401"/>
                </a:lnTo>
                <a:lnTo>
                  <a:pt x="790897" y="51785"/>
                </a:lnTo>
                <a:lnTo>
                  <a:pt x="764736" y="52229"/>
                </a:lnTo>
                <a:lnTo>
                  <a:pt x="738561" y="53066"/>
                </a:lnTo>
                <a:lnTo>
                  <a:pt x="712618" y="54449"/>
                </a:lnTo>
                <a:lnTo>
                  <a:pt x="686976" y="56363"/>
                </a:lnTo>
                <a:lnTo>
                  <a:pt x="661613" y="58720"/>
                </a:lnTo>
                <a:lnTo>
                  <a:pt x="636476" y="61416"/>
                </a:lnTo>
                <a:lnTo>
                  <a:pt x="611509" y="64362"/>
                </a:lnTo>
                <a:lnTo>
                  <a:pt x="586667" y="67485"/>
                </a:lnTo>
                <a:lnTo>
                  <a:pt x="561911" y="70727"/>
                </a:lnTo>
                <a:lnTo>
                  <a:pt x="537217" y="73886"/>
                </a:lnTo>
                <a:lnTo>
                  <a:pt x="512563" y="76627"/>
                </a:lnTo>
                <a:lnTo>
                  <a:pt x="487939" y="78807"/>
                </a:lnTo>
                <a:lnTo>
                  <a:pt x="463333" y="80610"/>
                </a:lnTo>
                <a:lnTo>
                  <a:pt x="438740" y="82435"/>
                </a:lnTo>
                <a:lnTo>
                  <a:pt x="414152" y="84517"/>
                </a:lnTo>
                <a:lnTo>
                  <a:pt x="389401" y="86918"/>
                </a:lnTo>
                <a:lnTo>
                  <a:pt x="364178" y="89608"/>
                </a:lnTo>
                <a:lnTo>
                  <a:pt x="338358" y="92533"/>
                </a:lnTo>
                <a:lnTo>
                  <a:pt x="312135" y="95632"/>
                </a:lnTo>
                <a:lnTo>
                  <a:pt x="285918" y="98859"/>
                </a:lnTo>
                <a:lnTo>
                  <a:pt x="259952" y="102175"/>
                </a:lnTo>
                <a:lnTo>
                  <a:pt x="234464" y="105554"/>
                </a:lnTo>
                <a:lnTo>
                  <a:pt x="209737" y="108974"/>
                </a:lnTo>
                <a:lnTo>
                  <a:pt x="185846" y="112420"/>
                </a:lnTo>
                <a:lnTo>
                  <a:pt x="162700" y="115717"/>
                </a:lnTo>
                <a:lnTo>
                  <a:pt x="140150" y="118551"/>
                </a:lnTo>
                <a:lnTo>
                  <a:pt x="118062" y="120794"/>
                </a:lnTo>
                <a:lnTo>
                  <a:pt x="96803" y="122639"/>
                </a:lnTo>
                <a:lnTo>
                  <a:pt x="77198" y="124492"/>
                </a:lnTo>
                <a:lnTo>
                  <a:pt x="59579" y="126589"/>
                </a:lnTo>
                <a:lnTo>
                  <a:pt x="44244" y="128839"/>
                </a:lnTo>
                <a:lnTo>
                  <a:pt x="30198" y="131133"/>
                </a:lnTo>
                <a:lnTo>
                  <a:pt x="16210" y="133676"/>
                </a:lnTo>
                <a:lnTo>
                  <a:pt x="0" y="1368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569915" y="221098"/>
            <a:ext cx="6663163" cy="1181404"/>
            <a:chOff x="569915" y="221098"/>
            <a:chExt cx="6663163" cy="1181404"/>
          </a:xfrm>
        </p:grpSpPr>
        <p:sp>
          <p:nvSpPr>
            <p:cNvPr id="2" name="Freeform 1"/>
            <p:cNvSpPr/>
            <p:nvPr/>
          </p:nvSpPr>
          <p:spPr>
            <a:xfrm>
              <a:off x="569915" y="285174"/>
              <a:ext cx="388179" cy="768713"/>
            </a:xfrm>
            <a:custGeom>
              <a:avLst/>
              <a:gdLst/>
              <a:ahLst/>
              <a:cxnLst/>
              <a:rect l="0" t="0" r="0" b="0"/>
              <a:pathLst>
                <a:path w="388179" h="768713">
                  <a:moveTo>
                    <a:pt x="346064" y="51737"/>
                  </a:moveTo>
                  <a:lnTo>
                    <a:pt x="340129" y="45870"/>
                  </a:lnTo>
                  <a:lnTo>
                    <a:pt x="333924" y="40305"/>
                  </a:lnTo>
                  <a:lnTo>
                    <a:pt x="326829" y="34506"/>
                  </a:lnTo>
                  <a:lnTo>
                    <a:pt x="318888" y="28426"/>
                  </a:lnTo>
                  <a:lnTo>
                    <a:pt x="310242" y="22096"/>
                  </a:lnTo>
                  <a:lnTo>
                    <a:pt x="301039" y="15581"/>
                  </a:lnTo>
                  <a:lnTo>
                    <a:pt x="291093" y="9424"/>
                  </a:lnTo>
                  <a:lnTo>
                    <a:pt x="279907" y="4586"/>
                  </a:lnTo>
                  <a:lnTo>
                    <a:pt x="267317" y="1488"/>
                  </a:lnTo>
                  <a:lnTo>
                    <a:pt x="253778" y="55"/>
                  </a:lnTo>
                  <a:lnTo>
                    <a:pt x="240152" y="0"/>
                  </a:lnTo>
                  <a:lnTo>
                    <a:pt x="226952" y="1003"/>
                  </a:lnTo>
                  <a:lnTo>
                    <a:pt x="214327" y="2945"/>
                  </a:lnTo>
                  <a:lnTo>
                    <a:pt x="202243" y="5911"/>
                  </a:lnTo>
                  <a:lnTo>
                    <a:pt x="190603" y="9862"/>
                  </a:lnTo>
                  <a:lnTo>
                    <a:pt x="179465" y="14648"/>
                  </a:lnTo>
                  <a:lnTo>
                    <a:pt x="169043" y="20085"/>
                  </a:lnTo>
                  <a:lnTo>
                    <a:pt x="159398" y="26002"/>
                  </a:lnTo>
                  <a:lnTo>
                    <a:pt x="150443" y="32263"/>
                  </a:lnTo>
                  <a:lnTo>
                    <a:pt x="142041" y="38766"/>
                  </a:lnTo>
                  <a:lnTo>
                    <a:pt x="134050" y="45444"/>
                  </a:lnTo>
                  <a:lnTo>
                    <a:pt x="126190" y="52572"/>
                  </a:lnTo>
                  <a:lnTo>
                    <a:pt x="118066" y="60729"/>
                  </a:lnTo>
                  <a:lnTo>
                    <a:pt x="109493" y="70144"/>
                  </a:lnTo>
                  <a:lnTo>
                    <a:pt x="100785" y="80570"/>
                  </a:lnTo>
                  <a:lnTo>
                    <a:pt x="92625" y="91486"/>
                  </a:lnTo>
                  <a:lnTo>
                    <a:pt x="85358" y="102531"/>
                  </a:lnTo>
                  <a:lnTo>
                    <a:pt x="78835" y="113540"/>
                  </a:lnTo>
                  <a:lnTo>
                    <a:pt x="72614" y="124458"/>
                  </a:lnTo>
                  <a:lnTo>
                    <a:pt x="66391" y="135288"/>
                  </a:lnTo>
                  <a:lnTo>
                    <a:pt x="60041" y="146375"/>
                  </a:lnTo>
                  <a:lnTo>
                    <a:pt x="53538" y="158350"/>
                  </a:lnTo>
                  <a:lnTo>
                    <a:pt x="46907" y="171484"/>
                  </a:lnTo>
                  <a:lnTo>
                    <a:pt x="40503" y="185562"/>
                  </a:lnTo>
                  <a:lnTo>
                    <a:pt x="34969" y="200084"/>
                  </a:lnTo>
                  <a:lnTo>
                    <a:pt x="30581" y="214700"/>
                  </a:lnTo>
                  <a:lnTo>
                    <a:pt x="27129" y="229089"/>
                  </a:lnTo>
                  <a:lnTo>
                    <a:pt x="24115" y="242896"/>
                  </a:lnTo>
                  <a:lnTo>
                    <a:pt x="21195" y="255994"/>
                  </a:lnTo>
                  <a:lnTo>
                    <a:pt x="18214" y="268431"/>
                  </a:lnTo>
                  <a:lnTo>
                    <a:pt x="15126" y="280332"/>
                  </a:lnTo>
                  <a:lnTo>
                    <a:pt x="11936" y="291828"/>
                  </a:lnTo>
                  <a:lnTo>
                    <a:pt x="8826" y="303196"/>
                  </a:lnTo>
                  <a:lnTo>
                    <a:pt x="6125" y="314829"/>
                  </a:lnTo>
                  <a:lnTo>
                    <a:pt x="3979" y="326934"/>
                  </a:lnTo>
                  <a:lnTo>
                    <a:pt x="2371" y="340016"/>
                  </a:lnTo>
                  <a:lnTo>
                    <a:pt x="1209" y="354927"/>
                  </a:lnTo>
                  <a:lnTo>
                    <a:pt x="395" y="371948"/>
                  </a:lnTo>
                  <a:lnTo>
                    <a:pt x="0" y="390244"/>
                  </a:lnTo>
                  <a:lnTo>
                    <a:pt x="259" y="408215"/>
                  </a:lnTo>
                  <a:lnTo>
                    <a:pt x="1243" y="424966"/>
                  </a:lnTo>
                  <a:lnTo>
                    <a:pt x="2716" y="440462"/>
                  </a:lnTo>
                  <a:lnTo>
                    <a:pt x="4244" y="455163"/>
                  </a:lnTo>
                  <a:lnTo>
                    <a:pt x="5570" y="469453"/>
                  </a:lnTo>
                  <a:lnTo>
                    <a:pt x="6781" y="483389"/>
                  </a:lnTo>
                  <a:lnTo>
                    <a:pt x="8201" y="496775"/>
                  </a:lnTo>
                  <a:lnTo>
                    <a:pt x="10008" y="509532"/>
                  </a:lnTo>
                  <a:lnTo>
                    <a:pt x="12222" y="521714"/>
                  </a:lnTo>
                  <a:lnTo>
                    <a:pt x="14788" y="533428"/>
                  </a:lnTo>
                  <a:lnTo>
                    <a:pt x="17627" y="544789"/>
                  </a:lnTo>
                  <a:lnTo>
                    <a:pt x="20671" y="555894"/>
                  </a:lnTo>
                  <a:lnTo>
                    <a:pt x="23860" y="566816"/>
                  </a:lnTo>
                  <a:lnTo>
                    <a:pt x="27150" y="577612"/>
                  </a:lnTo>
                  <a:lnTo>
                    <a:pt x="30512" y="588322"/>
                  </a:lnTo>
                  <a:lnTo>
                    <a:pt x="33922" y="598972"/>
                  </a:lnTo>
                  <a:lnTo>
                    <a:pt x="37368" y="609578"/>
                  </a:lnTo>
                  <a:lnTo>
                    <a:pt x="41006" y="619988"/>
                  </a:lnTo>
                  <a:lnTo>
                    <a:pt x="45133" y="629905"/>
                  </a:lnTo>
                  <a:lnTo>
                    <a:pt x="49876" y="639214"/>
                  </a:lnTo>
                  <a:lnTo>
                    <a:pt x="55198" y="648279"/>
                  </a:lnTo>
                  <a:lnTo>
                    <a:pt x="60994" y="657819"/>
                  </a:lnTo>
                  <a:lnTo>
                    <a:pt x="67159" y="668200"/>
                  </a:lnTo>
                  <a:lnTo>
                    <a:pt x="73755" y="679294"/>
                  </a:lnTo>
                  <a:lnTo>
                    <a:pt x="81015" y="690666"/>
                  </a:lnTo>
                  <a:lnTo>
                    <a:pt x="89010" y="702016"/>
                  </a:lnTo>
                  <a:lnTo>
                    <a:pt x="97667" y="713061"/>
                  </a:lnTo>
                  <a:lnTo>
                    <a:pt x="106856" y="723471"/>
                  </a:lnTo>
                  <a:lnTo>
                    <a:pt x="116446" y="733129"/>
                  </a:lnTo>
                  <a:lnTo>
                    <a:pt x="126327" y="741935"/>
                  </a:lnTo>
                  <a:lnTo>
                    <a:pt x="136412" y="749711"/>
                  </a:lnTo>
                  <a:lnTo>
                    <a:pt x="146644" y="756453"/>
                  </a:lnTo>
                  <a:lnTo>
                    <a:pt x="157142" y="761983"/>
                  </a:lnTo>
                  <a:lnTo>
                    <a:pt x="168183" y="765875"/>
                  </a:lnTo>
                  <a:lnTo>
                    <a:pt x="179872" y="768048"/>
                  </a:lnTo>
                  <a:lnTo>
                    <a:pt x="192165" y="768712"/>
                  </a:lnTo>
                  <a:lnTo>
                    <a:pt x="204949" y="768177"/>
                  </a:lnTo>
                  <a:lnTo>
                    <a:pt x="218101" y="766742"/>
                  </a:lnTo>
                  <a:lnTo>
                    <a:pt x="231357" y="764493"/>
                  </a:lnTo>
                  <a:lnTo>
                    <a:pt x="244329" y="761315"/>
                  </a:lnTo>
                  <a:lnTo>
                    <a:pt x="256830" y="757216"/>
                  </a:lnTo>
                  <a:lnTo>
                    <a:pt x="268851" y="752329"/>
                  </a:lnTo>
                  <a:lnTo>
                    <a:pt x="280463" y="746825"/>
                  </a:lnTo>
                  <a:lnTo>
                    <a:pt x="291759" y="740857"/>
                  </a:lnTo>
                  <a:lnTo>
                    <a:pt x="302820" y="734392"/>
                  </a:lnTo>
                  <a:lnTo>
                    <a:pt x="313715" y="727221"/>
                  </a:lnTo>
                  <a:lnTo>
                    <a:pt x="324488" y="719289"/>
                  </a:lnTo>
                  <a:lnTo>
                    <a:pt x="335013" y="710844"/>
                  </a:lnTo>
                  <a:lnTo>
                    <a:pt x="345007" y="702330"/>
                  </a:lnTo>
                  <a:lnTo>
                    <a:pt x="354349" y="694019"/>
                  </a:lnTo>
                  <a:lnTo>
                    <a:pt x="362786" y="686295"/>
                  </a:lnTo>
                  <a:lnTo>
                    <a:pt x="370674" y="678971"/>
                  </a:lnTo>
                  <a:lnTo>
                    <a:pt x="378705" y="671407"/>
                  </a:lnTo>
                  <a:lnTo>
                    <a:pt x="388178" y="662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97497" y="650377"/>
              <a:ext cx="267418" cy="337954"/>
            </a:xfrm>
            <a:custGeom>
              <a:avLst/>
              <a:gdLst/>
              <a:ahLst/>
              <a:cxnLst/>
              <a:rect l="0" t="0" r="0" b="0"/>
              <a:pathLst>
                <a:path w="267418" h="337954">
                  <a:moveTo>
                    <a:pt x="155394" y="55032"/>
                  </a:moveTo>
                  <a:lnTo>
                    <a:pt x="149392" y="46499"/>
                  </a:lnTo>
                  <a:lnTo>
                    <a:pt x="142547" y="40713"/>
                  </a:lnTo>
                  <a:lnTo>
                    <a:pt x="134159" y="37200"/>
                  </a:lnTo>
                  <a:lnTo>
                    <a:pt x="124532" y="35518"/>
                  </a:lnTo>
                  <a:lnTo>
                    <a:pt x="114218" y="35289"/>
                  </a:lnTo>
                  <a:lnTo>
                    <a:pt x="103615" y="36172"/>
                  </a:lnTo>
                  <a:lnTo>
                    <a:pt x="93090" y="38198"/>
                  </a:lnTo>
                  <a:lnTo>
                    <a:pt x="83038" y="41750"/>
                  </a:lnTo>
                  <a:lnTo>
                    <a:pt x="73618" y="46911"/>
                  </a:lnTo>
                  <a:lnTo>
                    <a:pt x="64805" y="53494"/>
                  </a:lnTo>
                  <a:lnTo>
                    <a:pt x="56492" y="61207"/>
                  </a:lnTo>
                  <a:lnTo>
                    <a:pt x="48562" y="69771"/>
                  </a:lnTo>
                  <a:lnTo>
                    <a:pt x="40912" y="79114"/>
                  </a:lnTo>
                  <a:lnTo>
                    <a:pt x="33461" y="89363"/>
                  </a:lnTo>
                  <a:lnTo>
                    <a:pt x="26157" y="100516"/>
                  </a:lnTo>
                  <a:lnTo>
                    <a:pt x="19284" y="112445"/>
                  </a:lnTo>
                  <a:lnTo>
                    <a:pt x="13428" y="124984"/>
                  </a:lnTo>
                  <a:lnTo>
                    <a:pt x="8825" y="137981"/>
                  </a:lnTo>
                  <a:lnTo>
                    <a:pt x="5397" y="151472"/>
                  </a:lnTo>
                  <a:lnTo>
                    <a:pt x="2931" y="165667"/>
                  </a:lnTo>
                  <a:lnTo>
                    <a:pt x="1201" y="180616"/>
                  </a:lnTo>
                  <a:lnTo>
                    <a:pt x="174" y="195909"/>
                  </a:lnTo>
                  <a:lnTo>
                    <a:pt x="0" y="210796"/>
                  </a:lnTo>
                  <a:lnTo>
                    <a:pt x="699" y="224882"/>
                  </a:lnTo>
                  <a:lnTo>
                    <a:pt x="2319" y="238120"/>
                  </a:lnTo>
                  <a:lnTo>
                    <a:pt x="5010" y="250624"/>
                  </a:lnTo>
                  <a:lnTo>
                    <a:pt x="8748" y="262549"/>
                  </a:lnTo>
                  <a:lnTo>
                    <a:pt x="13377" y="273880"/>
                  </a:lnTo>
                  <a:lnTo>
                    <a:pt x="18701" y="284431"/>
                  </a:lnTo>
                  <a:lnTo>
                    <a:pt x="24545" y="294164"/>
                  </a:lnTo>
                  <a:lnTo>
                    <a:pt x="30925" y="303177"/>
                  </a:lnTo>
                  <a:lnTo>
                    <a:pt x="38039" y="311618"/>
                  </a:lnTo>
                  <a:lnTo>
                    <a:pt x="45941" y="319617"/>
                  </a:lnTo>
                  <a:lnTo>
                    <a:pt x="54705" y="326803"/>
                  </a:lnTo>
                  <a:lnTo>
                    <a:pt x="64499" y="332346"/>
                  </a:lnTo>
                  <a:lnTo>
                    <a:pt x="75308" y="335922"/>
                  </a:lnTo>
                  <a:lnTo>
                    <a:pt x="86822" y="337679"/>
                  </a:lnTo>
                  <a:lnTo>
                    <a:pt x="98543" y="337953"/>
                  </a:lnTo>
                  <a:lnTo>
                    <a:pt x="110160" y="337097"/>
                  </a:lnTo>
                  <a:lnTo>
                    <a:pt x="121399" y="335253"/>
                  </a:lnTo>
                  <a:lnTo>
                    <a:pt x="131947" y="332353"/>
                  </a:lnTo>
                  <a:lnTo>
                    <a:pt x="141710" y="328446"/>
                  </a:lnTo>
                  <a:lnTo>
                    <a:pt x="150927" y="323689"/>
                  </a:lnTo>
                  <a:lnTo>
                    <a:pt x="160045" y="318272"/>
                  </a:lnTo>
                  <a:lnTo>
                    <a:pt x="169329" y="312364"/>
                  </a:lnTo>
                  <a:lnTo>
                    <a:pt x="178703" y="305938"/>
                  </a:lnTo>
                  <a:lnTo>
                    <a:pt x="187850" y="298793"/>
                  </a:lnTo>
                  <a:lnTo>
                    <a:pt x="196598" y="290870"/>
                  </a:lnTo>
                  <a:lnTo>
                    <a:pt x="204929" y="282092"/>
                  </a:lnTo>
                  <a:lnTo>
                    <a:pt x="212905" y="272288"/>
                  </a:lnTo>
                  <a:lnTo>
                    <a:pt x="220597" y="261472"/>
                  </a:lnTo>
                  <a:lnTo>
                    <a:pt x="227915" y="249954"/>
                  </a:lnTo>
                  <a:lnTo>
                    <a:pt x="234610" y="238231"/>
                  </a:lnTo>
                  <a:lnTo>
                    <a:pt x="240596" y="226603"/>
                  </a:lnTo>
                  <a:lnTo>
                    <a:pt x="245940" y="215016"/>
                  </a:lnTo>
                  <a:lnTo>
                    <a:pt x="250763" y="203171"/>
                  </a:lnTo>
                  <a:lnTo>
                    <a:pt x="255189" y="190905"/>
                  </a:lnTo>
                  <a:lnTo>
                    <a:pt x="259163" y="178209"/>
                  </a:lnTo>
                  <a:lnTo>
                    <a:pt x="262459" y="165147"/>
                  </a:lnTo>
                  <a:lnTo>
                    <a:pt x="265007" y="151804"/>
                  </a:lnTo>
                  <a:lnTo>
                    <a:pt x="266718" y="138419"/>
                  </a:lnTo>
                  <a:lnTo>
                    <a:pt x="267417" y="125359"/>
                  </a:lnTo>
                  <a:lnTo>
                    <a:pt x="267108" y="112799"/>
                  </a:lnTo>
                  <a:lnTo>
                    <a:pt x="265934" y="100739"/>
                  </a:lnTo>
                  <a:lnTo>
                    <a:pt x="264083" y="89100"/>
                  </a:lnTo>
                  <a:lnTo>
                    <a:pt x="261725" y="77792"/>
                  </a:lnTo>
                  <a:lnTo>
                    <a:pt x="258838" y="66891"/>
                  </a:lnTo>
                  <a:lnTo>
                    <a:pt x="255223" y="56637"/>
                  </a:lnTo>
                  <a:lnTo>
                    <a:pt x="250823" y="47112"/>
                  </a:lnTo>
                  <a:lnTo>
                    <a:pt x="245564" y="38409"/>
                  </a:lnTo>
                  <a:lnTo>
                    <a:pt x="239276" y="30709"/>
                  </a:lnTo>
                  <a:lnTo>
                    <a:pt x="231969" y="24012"/>
                  </a:lnTo>
                  <a:lnTo>
                    <a:pt x="223791" y="18175"/>
                  </a:lnTo>
                  <a:lnTo>
                    <a:pt x="214931" y="13012"/>
                  </a:lnTo>
                  <a:lnTo>
                    <a:pt x="205565" y="8360"/>
                  </a:lnTo>
                  <a:lnTo>
                    <a:pt x="195836" y="4403"/>
                  </a:lnTo>
                  <a:lnTo>
                    <a:pt x="185853" y="1649"/>
                  </a:lnTo>
                  <a:lnTo>
                    <a:pt x="175708" y="275"/>
                  </a:lnTo>
                  <a:lnTo>
                    <a:pt x="165911" y="0"/>
                  </a:lnTo>
                  <a:lnTo>
                    <a:pt x="156431" y="235"/>
                  </a:lnTo>
                  <a:lnTo>
                    <a:pt x="146438" y="1002"/>
                  </a:lnTo>
                  <a:lnTo>
                    <a:pt x="134337" y="23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84642" y="663295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88306" y="67"/>
                  </a:lnTo>
                  <a:lnTo>
                    <a:pt x="177177" y="707"/>
                  </a:lnTo>
                  <a:lnTo>
                    <a:pt x="165575" y="2004"/>
                  </a:lnTo>
                  <a:lnTo>
                    <a:pt x="153241" y="3863"/>
                  </a:lnTo>
                  <a:lnTo>
                    <a:pt x="139932" y="6180"/>
                  </a:lnTo>
                  <a:lnTo>
                    <a:pt x="125619" y="8846"/>
                  </a:lnTo>
                  <a:lnTo>
                    <a:pt x="110268" y="11770"/>
                  </a:lnTo>
                  <a:lnTo>
                    <a:pt x="93758" y="14877"/>
                  </a:lnTo>
                  <a:lnTo>
                    <a:pt x="76161" y="18108"/>
                  </a:lnTo>
                  <a:lnTo>
                    <a:pt x="58567" y="21271"/>
                  </a:lnTo>
                  <a:lnTo>
                    <a:pt x="41258" y="24350"/>
                  </a:lnTo>
                  <a:lnTo>
                    <a:pt x="22715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64154" y="558010"/>
              <a:ext cx="395818" cy="331960"/>
            </a:xfrm>
            <a:custGeom>
              <a:avLst/>
              <a:gdLst/>
              <a:ahLst/>
              <a:cxnLst/>
              <a:rect l="0" t="0" r="0" b="0"/>
              <a:pathLst>
                <a:path w="395818" h="331960">
                  <a:moveTo>
                    <a:pt x="10125" y="31585"/>
                  </a:moveTo>
                  <a:lnTo>
                    <a:pt x="7259" y="43388"/>
                  </a:lnTo>
                  <a:lnTo>
                    <a:pt x="5117" y="55157"/>
                  </a:lnTo>
                  <a:lnTo>
                    <a:pt x="3514" y="68052"/>
                  </a:lnTo>
                  <a:lnTo>
                    <a:pt x="2333" y="82072"/>
                  </a:lnTo>
                  <a:lnTo>
                    <a:pt x="1485" y="97049"/>
                  </a:lnTo>
                  <a:lnTo>
                    <a:pt x="887" y="112776"/>
                  </a:lnTo>
                  <a:lnTo>
                    <a:pt x="473" y="129224"/>
                  </a:lnTo>
                  <a:lnTo>
                    <a:pt x="188" y="146545"/>
                  </a:lnTo>
                  <a:lnTo>
                    <a:pt x="0" y="164740"/>
                  </a:lnTo>
                  <a:lnTo>
                    <a:pt x="41" y="183362"/>
                  </a:lnTo>
                  <a:lnTo>
                    <a:pt x="602" y="201637"/>
                  </a:lnTo>
                  <a:lnTo>
                    <a:pt x="1800" y="219146"/>
                  </a:lnTo>
                  <a:lnTo>
                    <a:pt x="3759" y="235665"/>
                  </a:lnTo>
                  <a:lnTo>
                    <a:pt x="6677" y="250992"/>
                  </a:lnTo>
                  <a:lnTo>
                    <a:pt x="10569" y="265154"/>
                  </a:lnTo>
                  <a:lnTo>
                    <a:pt x="15301" y="278325"/>
                  </a:lnTo>
                  <a:lnTo>
                    <a:pt x="20694" y="290727"/>
                  </a:lnTo>
                  <a:lnTo>
                    <a:pt x="26588" y="302541"/>
                  </a:lnTo>
                  <a:lnTo>
                    <a:pt x="33171" y="313274"/>
                  </a:lnTo>
                  <a:lnTo>
                    <a:pt x="40954" y="321820"/>
                  </a:lnTo>
                  <a:lnTo>
                    <a:pt x="50109" y="327745"/>
                  </a:lnTo>
                  <a:lnTo>
                    <a:pt x="60190" y="331077"/>
                  </a:lnTo>
                  <a:lnTo>
                    <a:pt x="70341" y="331959"/>
                  </a:lnTo>
                  <a:lnTo>
                    <a:pt x="80051" y="330727"/>
                  </a:lnTo>
                  <a:lnTo>
                    <a:pt x="89009" y="327495"/>
                  </a:lnTo>
                  <a:lnTo>
                    <a:pt x="96946" y="322069"/>
                  </a:lnTo>
                  <a:lnTo>
                    <a:pt x="103835" y="314537"/>
                  </a:lnTo>
                  <a:lnTo>
                    <a:pt x="109817" y="305228"/>
                  </a:lnTo>
                  <a:lnTo>
                    <a:pt x="115084" y="294539"/>
                  </a:lnTo>
                  <a:lnTo>
                    <a:pt x="119819" y="282837"/>
                  </a:lnTo>
                  <a:lnTo>
                    <a:pt x="124173" y="270574"/>
                  </a:lnTo>
                  <a:lnTo>
                    <a:pt x="128258" y="258276"/>
                  </a:lnTo>
                  <a:lnTo>
                    <a:pt x="132158" y="246231"/>
                  </a:lnTo>
                  <a:lnTo>
                    <a:pt x="135931" y="234517"/>
                  </a:lnTo>
                  <a:lnTo>
                    <a:pt x="139618" y="223111"/>
                  </a:lnTo>
                  <a:lnTo>
                    <a:pt x="143260" y="211998"/>
                  </a:lnTo>
                  <a:lnTo>
                    <a:pt x="147347" y="202678"/>
                  </a:lnTo>
                  <a:lnTo>
                    <a:pt x="152000" y="197849"/>
                  </a:lnTo>
                  <a:lnTo>
                    <a:pt x="156238" y="198120"/>
                  </a:lnTo>
                  <a:lnTo>
                    <a:pt x="159629" y="202565"/>
                  </a:lnTo>
                  <a:lnTo>
                    <a:pt x="162173" y="210040"/>
                  </a:lnTo>
                  <a:lnTo>
                    <a:pt x="164175" y="219463"/>
                  </a:lnTo>
                  <a:lnTo>
                    <a:pt x="166110" y="229859"/>
                  </a:lnTo>
                  <a:lnTo>
                    <a:pt x="168259" y="240628"/>
                  </a:lnTo>
                  <a:lnTo>
                    <a:pt x="170867" y="251320"/>
                  </a:lnTo>
                  <a:lnTo>
                    <a:pt x="174227" y="261510"/>
                  </a:lnTo>
                  <a:lnTo>
                    <a:pt x="178417" y="271036"/>
                  </a:lnTo>
                  <a:lnTo>
                    <a:pt x="183350" y="279927"/>
                  </a:lnTo>
                  <a:lnTo>
                    <a:pt x="188877" y="288295"/>
                  </a:lnTo>
                  <a:lnTo>
                    <a:pt x="194857" y="296258"/>
                  </a:lnTo>
                  <a:lnTo>
                    <a:pt x="201328" y="303762"/>
                  </a:lnTo>
                  <a:lnTo>
                    <a:pt x="208503" y="310583"/>
                  </a:lnTo>
                  <a:lnTo>
                    <a:pt x="216441" y="316642"/>
                  </a:lnTo>
                  <a:lnTo>
                    <a:pt x="225060" y="321524"/>
                  </a:lnTo>
                  <a:lnTo>
                    <a:pt x="234223" y="324441"/>
                  </a:lnTo>
                  <a:lnTo>
                    <a:pt x="243801" y="325138"/>
                  </a:lnTo>
                  <a:lnTo>
                    <a:pt x="253843" y="323825"/>
                  </a:lnTo>
                  <a:lnTo>
                    <a:pt x="264569" y="320892"/>
                  </a:lnTo>
                  <a:lnTo>
                    <a:pt x="276040" y="316732"/>
                  </a:lnTo>
                  <a:lnTo>
                    <a:pt x="288015" y="311519"/>
                  </a:lnTo>
                  <a:lnTo>
                    <a:pt x="300052" y="305205"/>
                  </a:lnTo>
                  <a:lnTo>
                    <a:pt x="311886" y="297842"/>
                  </a:lnTo>
                  <a:lnTo>
                    <a:pt x="323271" y="289273"/>
                  </a:lnTo>
                  <a:lnTo>
                    <a:pt x="333918" y="279079"/>
                  </a:lnTo>
                  <a:lnTo>
                    <a:pt x="343738" y="267178"/>
                  </a:lnTo>
                  <a:lnTo>
                    <a:pt x="352655" y="253778"/>
                  </a:lnTo>
                  <a:lnTo>
                    <a:pt x="360506" y="239187"/>
                  </a:lnTo>
                  <a:lnTo>
                    <a:pt x="367308" y="223710"/>
                  </a:lnTo>
                  <a:lnTo>
                    <a:pt x="373216" y="207761"/>
                  </a:lnTo>
                  <a:lnTo>
                    <a:pt x="378428" y="191834"/>
                  </a:lnTo>
                  <a:lnTo>
                    <a:pt x="383118" y="176196"/>
                  </a:lnTo>
                  <a:lnTo>
                    <a:pt x="387270" y="160747"/>
                  </a:lnTo>
                  <a:lnTo>
                    <a:pt x="390688" y="145147"/>
                  </a:lnTo>
                  <a:lnTo>
                    <a:pt x="393316" y="129208"/>
                  </a:lnTo>
                  <a:lnTo>
                    <a:pt x="395081" y="113061"/>
                  </a:lnTo>
                  <a:lnTo>
                    <a:pt x="395817" y="97060"/>
                  </a:lnTo>
                  <a:lnTo>
                    <a:pt x="395536" y="81414"/>
                  </a:lnTo>
                  <a:lnTo>
                    <a:pt x="394544" y="66373"/>
                  </a:lnTo>
                  <a:lnTo>
                    <a:pt x="393247" y="50628"/>
                  </a:lnTo>
                  <a:lnTo>
                    <a:pt x="391533" y="30562"/>
                  </a:lnTo>
                  <a:lnTo>
                    <a:pt x="3891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10504" y="652377"/>
              <a:ext cx="180280" cy="270699"/>
            </a:xfrm>
            <a:custGeom>
              <a:avLst/>
              <a:gdLst/>
              <a:ahLst/>
              <a:cxnLst/>
              <a:rect l="0" t="0" r="0" b="0"/>
              <a:pathLst>
                <a:path w="180280" h="270699">
                  <a:moveTo>
                    <a:pt x="121786" y="389"/>
                  </a:moveTo>
                  <a:lnTo>
                    <a:pt x="110184" y="3390"/>
                  </a:lnTo>
                  <a:lnTo>
                    <a:pt x="100336" y="6813"/>
                  </a:lnTo>
                  <a:lnTo>
                    <a:pt x="91326" y="11013"/>
                  </a:lnTo>
                  <a:lnTo>
                    <a:pt x="82712" y="16086"/>
                  </a:lnTo>
                  <a:lnTo>
                    <a:pt x="74036" y="22216"/>
                  </a:lnTo>
                  <a:lnTo>
                    <a:pt x="65064" y="29400"/>
                  </a:lnTo>
                  <a:lnTo>
                    <a:pt x="55907" y="37487"/>
                  </a:lnTo>
                  <a:lnTo>
                    <a:pt x="46908" y="46282"/>
                  </a:lnTo>
                  <a:lnTo>
                    <a:pt x="38266" y="55607"/>
                  </a:lnTo>
                  <a:lnTo>
                    <a:pt x="30175" y="65476"/>
                  </a:lnTo>
                  <a:lnTo>
                    <a:pt x="22893" y="76086"/>
                  </a:lnTo>
                  <a:lnTo>
                    <a:pt x="16485" y="87488"/>
                  </a:lnTo>
                  <a:lnTo>
                    <a:pt x="11014" y="99755"/>
                  </a:lnTo>
                  <a:lnTo>
                    <a:pt x="6629" y="113054"/>
                  </a:lnTo>
                  <a:lnTo>
                    <a:pt x="3312" y="127366"/>
                  </a:lnTo>
                  <a:lnTo>
                    <a:pt x="1066" y="142214"/>
                  </a:lnTo>
                  <a:lnTo>
                    <a:pt x="0" y="156795"/>
                  </a:lnTo>
                  <a:lnTo>
                    <a:pt x="68" y="170676"/>
                  </a:lnTo>
                  <a:lnTo>
                    <a:pt x="1418" y="183945"/>
                  </a:lnTo>
                  <a:lnTo>
                    <a:pt x="4452" y="197001"/>
                  </a:lnTo>
                  <a:lnTo>
                    <a:pt x="9240" y="210111"/>
                  </a:lnTo>
                  <a:lnTo>
                    <a:pt x="15726" y="223052"/>
                  </a:lnTo>
                  <a:lnTo>
                    <a:pt x="23900" y="235222"/>
                  </a:lnTo>
                  <a:lnTo>
                    <a:pt x="33584" y="246325"/>
                  </a:lnTo>
                  <a:lnTo>
                    <a:pt x="44492" y="255899"/>
                  </a:lnTo>
                  <a:lnTo>
                    <a:pt x="56330" y="263195"/>
                  </a:lnTo>
                  <a:lnTo>
                    <a:pt x="68840" y="268016"/>
                  </a:lnTo>
                  <a:lnTo>
                    <a:pt x="81662" y="270472"/>
                  </a:lnTo>
                  <a:lnTo>
                    <a:pt x="94342" y="270698"/>
                  </a:lnTo>
                  <a:lnTo>
                    <a:pt x="106643" y="268998"/>
                  </a:lnTo>
                  <a:lnTo>
                    <a:pt x="118359" y="265607"/>
                  </a:lnTo>
                  <a:lnTo>
                    <a:pt x="129236" y="260599"/>
                  </a:lnTo>
                  <a:lnTo>
                    <a:pt x="139214" y="254153"/>
                  </a:lnTo>
                  <a:lnTo>
                    <a:pt x="148238" y="246217"/>
                  </a:lnTo>
                  <a:lnTo>
                    <a:pt x="156162" y="236456"/>
                  </a:lnTo>
                  <a:lnTo>
                    <a:pt x="163009" y="224849"/>
                  </a:lnTo>
                  <a:lnTo>
                    <a:pt x="168777" y="211648"/>
                  </a:lnTo>
                  <a:lnTo>
                    <a:pt x="173363" y="197191"/>
                  </a:lnTo>
                  <a:lnTo>
                    <a:pt x="176814" y="181800"/>
                  </a:lnTo>
                  <a:lnTo>
                    <a:pt x="179151" y="165737"/>
                  </a:lnTo>
                  <a:lnTo>
                    <a:pt x="180279" y="149203"/>
                  </a:lnTo>
                  <a:lnTo>
                    <a:pt x="180256" y="132347"/>
                  </a:lnTo>
                  <a:lnTo>
                    <a:pt x="179105" y="115436"/>
                  </a:lnTo>
                  <a:lnTo>
                    <a:pt x="176738" y="98849"/>
                  </a:lnTo>
                  <a:lnTo>
                    <a:pt x="173220" y="82773"/>
                  </a:lnTo>
                  <a:lnTo>
                    <a:pt x="168740" y="67537"/>
                  </a:lnTo>
                  <a:lnTo>
                    <a:pt x="163517" y="53677"/>
                  </a:lnTo>
                  <a:lnTo>
                    <a:pt x="157741" y="41359"/>
                  </a:lnTo>
                  <a:lnTo>
                    <a:pt x="151406" y="30596"/>
                  </a:lnTo>
                  <a:lnTo>
                    <a:pt x="144323" y="21422"/>
                  </a:lnTo>
                  <a:lnTo>
                    <a:pt x="136460" y="13701"/>
                  </a:lnTo>
                  <a:lnTo>
                    <a:pt x="128367" y="7508"/>
                  </a:lnTo>
                  <a:lnTo>
                    <a:pt x="120300" y="2710"/>
                  </a:lnTo>
                  <a:lnTo>
                    <a:pt x="111547" y="0"/>
                  </a:lnTo>
                  <a:lnTo>
                    <a:pt x="100729" y="3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37575" y="631709"/>
              <a:ext cx="210571" cy="269189"/>
            </a:xfrm>
            <a:custGeom>
              <a:avLst/>
              <a:gdLst/>
              <a:ahLst/>
              <a:cxnLst/>
              <a:rect l="0" t="0" r="0" b="0"/>
              <a:pathLst>
                <a:path w="210571" h="269189">
                  <a:moveTo>
                    <a:pt x="0" y="63171"/>
                  </a:moveTo>
                  <a:lnTo>
                    <a:pt x="5867" y="69106"/>
                  </a:lnTo>
                  <a:lnTo>
                    <a:pt x="11432" y="75311"/>
                  </a:lnTo>
                  <a:lnTo>
                    <a:pt x="17227" y="82411"/>
                  </a:lnTo>
                  <a:lnTo>
                    <a:pt x="23134" y="90524"/>
                  </a:lnTo>
                  <a:lnTo>
                    <a:pt x="28816" y="99819"/>
                  </a:lnTo>
                  <a:lnTo>
                    <a:pt x="34091" y="110262"/>
                  </a:lnTo>
                  <a:lnTo>
                    <a:pt x="38941" y="121514"/>
                  </a:lnTo>
                  <a:lnTo>
                    <a:pt x="43427" y="133052"/>
                  </a:lnTo>
                  <a:lnTo>
                    <a:pt x="47633" y="144553"/>
                  </a:lnTo>
                  <a:lnTo>
                    <a:pt x="51797" y="156052"/>
                  </a:lnTo>
                  <a:lnTo>
                    <a:pt x="56286" y="167837"/>
                  </a:lnTo>
                  <a:lnTo>
                    <a:pt x="61274" y="180059"/>
                  </a:lnTo>
                  <a:lnTo>
                    <a:pt x="66762" y="192555"/>
                  </a:lnTo>
                  <a:lnTo>
                    <a:pt x="72672" y="204951"/>
                  </a:lnTo>
                  <a:lnTo>
                    <a:pt x="78902" y="217033"/>
                  </a:lnTo>
                  <a:lnTo>
                    <a:pt x="85204" y="228757"/>
                  </a:lnTo>
                  <a:lnTo>
                    <a:pt x="91201" y="240164"/>
                  </a:lnTo>
                  <a:lnTo>
                    <a:pt x="96678" y="251298"/>
                  </a:lnTo>
                  <a:lnTo>
                    <a:pt x="100433" y="261490"/>
                  </a:lnTo>
                  <a:lnTo>
                    <a:pt x="100199" y="268128"/>
                  </a:lnTo>
                  <a:lnTo>
                    <a:pt x="96422" y="269188"/>
                  </a:lnTo>
                  <a:lnTo>
                    <a:pt x="91699" y="265648"/>
                  </a:lnTo>
                  <a:lnTo>
                    <a:pt x="86885" y="258804"/>
                  </a:lnTo>
                  <a:lnTo>
                    <a:pt x="81861" y="249655"/>
                  </a:lnTo>
                  <a:lnTo>
                    <a:pt x="76481" y="238918"/>
                  </a:lnTo>
                  <a:lnTo>
                    <a:pt x="70887" y="226933"/>
                  </a:lnTo>
                  <a:lnTo>
                    <a:pt x="65432" y="213742"/>
                  </a:lnTo>
                  <a:lnTo>
                    <a:pt x="60323" y="199453"/>
                  </a:lnTo>
                  <a:lnTo>
                    <a:pt x="55756" y="184260"/>
                  </a:lnTo>
                  <a:lnTo>
                    <a:pt x="51995" y="168374"/>
                  </a:lnTo>
                  <a:lnTo>
                    <a:pt x="49108" y="151988"/>
                  </a:lnTo>
                  <a:lnTo>
                    <a:pt x="47323" y="135578"/>
                  </a:lnTo>
                  <a:lnTo>
                    <a:pt x="47099" y="119865"/>
                  </a:lnTo>
                  <a:lnTo>
                    <a:pt x="48553" y="105193"/>
                  </a:lnTo>
                  <a:lnTo>
                    <a:pt x="51816" y="91716"/>
                  </a:lnTo>
                  <a:lnTo>
                    <a:pt x="57205" y="79575"/>
                  </a:lnTo>
                  <a:lnTo>
                    <a:pt x="64679" y="68708"/>
                  </a:lnTo>
                  <a:lnTo>
                    <a:pt x="73764" y="59069"/>
                  </a:lnTo>
                  <a:lnTo>
                    <a:pt x="83763" y="50725"/>
                  </a:lnTo>
                  <a:lnTo>
                    <a:pt x="94186" y="43584"/>
                  </a:lnTo>
                  <a:lnTo>
                    <a:pt x="104774" y="37276"/>
                  </a:lnTo>
                  <a:lnTo>
                    <a:pt x="115409" y="31264"/>
                  </a:lnTo>
                  <a:lnTo>
                    <a:pt x="126045" y="25223"/>
                  </a:lnTo>
                  <a:lnTo>
                    <a:pt x="136831" y="19349"/>
                  </a:lnTo>
                  <a:lnTo>
                    <a:pt x="148072" y="14238"/>
                  </a:lnTo>
                  <a:lnTo>
                    <a:pt x="159883" y="10172"/>
                  </a:lnTo>
                  <a:lnTo>
                    <a:pt x="171624" y="7114"/>
                  </a:lnTo>
                  <a:lnTo>
                    <a:pt x="183152" y="4573"/>
                  </a:lnTo>
                  <a:lnTo>
                    <a:pt x="195482" y="2329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42901" y="400082"/>
              <a:ext cx="10530" cy="568540"/>
            </a:xfrm>
            <a:custGeom>
              <a:avLst/>
              <a:gdLst/>
              <a:ahLst/>
              <a:cxnLst/>
              <a:rect l="0" t="0" r="0" b="0"/>
              <a:pathLst>
                <a:path w="10530" h="568540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0" y="40465"/>
                  </a:lnTo>
                  <a:lnTo>
                    <a:pt x="0" y="57860"/>
                  </a:lnTo>
                  <a:lnTo>
                    <a:pt x="0" y="76172"/>
                  </a:lnTo>
                  <a:lnTo>
                    <a:pt x="5" y="94721"/>
                  </a:lnTo>
                  <a:lnTo>
                    <a:pt x="177" y="113193"/>
                  </a:lnTo>
                  <a:lnTo>
                    <a:pt x="826" y="131487"/>
                  </a:lnTo>
                  <a:lnTo>
                    <a:pt x="2075" y="149596"/>
                  </a:lnTo>
                  <a:lnTo>
                    <a:pt x="3728" y="167550"/>
                  </a:lnTo>
                  <a:lnTo>
                    <a:pt x="5376" y="185384"/>
                  </a:lnTo>
                  <a:lnTo>
                    <a:pt x="6779" y="203131"/>
                  </a:lnTo>
                  <a:lnTo>
                    <a:pt x="7872" y="220815"/>
                  </a:lnTo>
                  <a:lnTo>
                    <a:pt x="8679" y="238455"/>
                  </a:lnTo>
                  <a:lnTo>
                    <a:pt x="9258" y="256061"/>
                  </a:lnTo>
                  <a:lnTo>
                    <a:pt x="9662" y="273478"/>
                  </a:lnTo>
                  <a:lnTo>
                    <a:pt x="9941" y="290406"/>
                  </a:lnTo>
                  <a:lnTo>
                    <a:pt x="10133" y="306719"/>
                  </a:lnTo>
                  <a:lnTo>
                    <a:pt x="10263" y="322454"/>
                  </a:lnTo>
                  <a:lnTo>
                    <a:pt x="10350" y="337713"/>
                  </a:lnTo>
                  <a:lnTo>
                    <a:pt x="10409" y="352620"/>
                  </a:lnTo>
                  <a:lnTo>
                    <a:pt x="10449" y="367598"/>
                  </a:lnTo>
                  <a:lnTo>
                    <a:pt x="10475" y="383340"/>
                  </a:lnTo>
                  <a:lnTo>
                    <a:pt x="10493" y="400157"/>
                  </a:lnTo>
                  <a:lnTo>
                    <a:pt x="10505" y="417861"/>
                  </a:lnTo>
                  <a:lnTo>
                    <a:pt x="10513" y="435970"/>
                  </a:lnTo>
                  <a:lnTo>
                    <a:pt x="10518" y="454147"/>
                  </a:lnTo>
                  <a:lnTo>
                    <a:pt x="10521" y="472080"/>
                  </a:lnTo>
                  <a:lnTo>
                    <a:pt x="10524" y="489420"/>
                  </a:lnTo>
                  <a:lnTo>
                    <a:pt x="10526" y="506024"/>
                  </a:lnTo>
                  <a:lnTo>
                    <a:pt x="10527" y="521343"/>
                  </a:lnTo>
                  <a:lnTo>
                    <a:pt x="10528" y="535832"/>
                  </a:lnTo>
                  <a:lnTo>
                    <a:pt x="10528" y="550763"/>
                  </a:lnTo>
                  <a:lnTo>
                    <a:pt x="10529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66527" y="547481"/>
              <a:ext cx="165888" cy="379027"/>
            </a:xfrm>
            <a:custGeom>
              <a:avLst/>
              <a:gdLst/>
              <a:ahLst/>
              <a:cxnLst/>
              <a:rect l="0" t="0" r="0" b="0"/>
              <a:pathLst>
                <a:path w="165888" h="379027">
                  <a:moveTo>
                    <a:pt x="144830" y="0"/>
                  </a:moveTo>
                  <a:lnTo>
                    <a:pt x="138963" y="11669"/>
                  </a:lnTo>
                  <a:lnTo>
                    <a:pt x="133398" y="22157"/>
                  </a:lnTo>
                  <a:lnTo>
                    <a:pt x="127594" y="32459"/>
                  </a:lnTo>
                  <a:lnTo>
                    <a:pt x="121341" y="42760"/>
                  </a:lnTo>
                  <a:lnTo>
                    <a:pt x="114362" y="53104"/>
                  </a:lnTo>
                  <a:lnTo>
                    <a:pt x="106582" y="63489"/>
                  </a:lnTo>
                  <a:lnTo>
                    <a:pt x="98080" y="73744"/>
                  </a:lnTo>
                  <a:lnTo>
                    <a:pt x="89001" y="83554"/>
                  </a:lnTo>
                  <a:lnTo>
                    <a:pt x="79487" y="92781"/>
                  </a:lnTo>
                  <a:lnTo>
                    <a:pt x="69659" y="101450"/>
                  </a:lnTo>
                  <a:lnTo>
                    <a:pt x="59610" y="109659"/>
                  </a:lnTo>
                  <a:lnTo>
                    <a:pt x="49411" y="117517"/>
                  </a:lnTo>
                  <a:lnTo>
                    <a:pt x="39275" y="125116"/>
                  </a:lnTo>
                  <a:lnTo>
                    <a:pt x="29542" y="132534"/>
                  </a:lnTo>
                  <a:lnTo>
                    <a:pt x="20380" y="139837"/>
                  </a:lnTo>
                  <a:lnTo>
                    <a:pt x="12262" y="147558"/>
                  </a:lnTo>
                  <a:lnTo>
                    <a:pt x="6020" y="156645"/>
                  </a:lnTo>
                  <a:lnTo>
                    <a:pt x="1941" y="167498"/>
                  </a:lnTo>
                  <a:lnTo>
                    <a:pt x="0" y="179703"/>
                  </a:lnTo>
                  <a:lnTo>
                    <a:pt x="128" y="192352"/>
                  </a:lnTo>
                  <a:lnTo>
                    <a:pt x="2068" y="204857"/>
                  </a:lnTo>
                  <a:lnTo>
                    <a:pt x="5621" y="216997"/>
                  </a:lnTo>
                  <a:lnTo>
                    <a:pt x="10739" y="228748"/>
                  </a:lnTo>
                  <a:lnTo>
                    <a:pt x="17255" y="240164"/>
                  </a:lnTo>
                  <a:lnTo>
                    <a:pt x="25068" y="251321"/>
                  </a:lnTo>
                  <a:lnTo>
                    <a:pt x="34213" y="262287"/>
                  </a:lnTo>
                  <a:lnTo>
                    <a:pt x="44580" y="273115"/>
                  </a:lnTo>
                  <a:lnTo>
                    <a:pt x="55625" y="283848"/>
                  </a:lnTo>
                  <a:lnTo>
                    <a:pt x="66498" y="294515"/>
                  </a:lnTo>
                  <a:lnTo>
                    <a:pt x="76738" y="305133"/>
                  </a:lnTo>
                  <a:lnTo>
                    <a:pt x="86408" y="315551"/>
                  </a:lnTo>
                  <a:lnTo>
                    <a:pt x="95896" y="325473"/>
                  </a:lnTo>
                  <a:lnTo>
                    <a:pt x="105461" y="334772"/>
                  </a:lnTo>
                  <a:lnTo>
                    <a:pt x="115131" y="343378"/>
                  </a:lnTo>
                  <a:lnTo>
                    <a:pt x="125935" y="352142"/>
                  </a:lnTo>
                  <a:lnTo>
                    <a:pt x="141062" y="362951"/>
                  </a:lnTo>
                  <a:lnTo>
                    <a:pt x="16588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16642" y="694880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2934" y="14535"/>
                  </a:lnTo>
                  <a:lnTo>
                    <a:pt x="5716" y="27166"/>
                  </a:lnTo>
                  <a:lnTo>
                    <a:pt x="8611" y="39089"/>
                  </a:lnTo>
                  <a:lnTo>
                    <a:pt x="11479" y="51262"/>
                  </a:lnTo>
                  <a:lnTo>
                    <a:pt x="13996" y="65048"/>
                  </a:lnTo>
                  <a:lnTo>
                    <a:pt x="16011" y="81029"/>
                  </a:lnTo>
                  <a:lnTo>
                    <a:pt x="17696" y="98483"/>
                  </a:lnTo>
                  <a:lnTo>
                    <a:pt x="19439" y="115818"/>
                  </a:lnTo>
                  <a:lnTo>
                    <a:pt x="21461" y="132107"/>
                  </a:lnTo>
                  <a:lnTo>
                    <a:pt x="23649" y="147277"/>
                  </a:lnTo>
                  <a:lnTo>
                    <a:pt x="25666" y="161751"/>
                  </a:lnTo>
                  <a:lnTo>
                    <a:pt x="27319" y="175875"/>
                  </a:lnTo>
                  <a:lnTo>
                    <a:pt x="28584" y="189437"/>
                  </a:lnTo>
                  <a:lnTo>
                    <a:pt x="29645" y="203159"/>
                  </a:lnTo>
                  <a:lnTo>
                    <a:pt x="30593" y="219373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95585" y="50536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74570" y="632873"/>
              <a:ext cx="200042" cy="301316"/>
            </a:xfrm>
            <a:custGeom>
              <a:avLst/>
              <a:gdLst/>
              <a:ahLst/>
              <a:cxnLst/>
              <a:rect l="0" t="0" r="0" b="0"/>
              <a:pathLst>
                <a:path w="200042" h="301316">
                  <a:moveTo>
                    <a:pt x="0" y="104121"/>
                  </a:moveTo>
                  <a:lnTo>
                    <a:pt x="2934" y="115923"/>
                  </a:lnTo>
                  <a:lnTo>
                    <a:pt x="5716" y="127693"/>
                  </a:lnTo>
                  <a:lnTo>
                    <a:pt x="8615" y="140583"/>
                  </a:lnTo>
                  <a:lnTo>
                    <a:pt x="11655" y="154431"/>
                  </a:lnTo>
                  <a:lnTo>
                    <a:pt x="14820" y="168759"/>
                  </a:lnTo>
                  <a:lnTo>
                    <a:pt x="18084" y="183233"/>
                  </a:lnTo>
                  <a:lnTo>
                    <a:pt x="21422" y="197856"/>
                  </a:lnTo>
                  <a:lnTo>
                    <a:pt x="24814" y="212880"/>
                  </a:lnTo>
                  <a:lnTo>
                    <a:pt x="28238" y="228423"/>
                  </a:lnTo>
                  <a:lnTo>
                    <a:pt x="31520" y="244301"/>
                  </a:lnTo>
                  <a:lnTo>
                    <a:pt x="34345" y="260119"/>
                  </a:lnTo>
                  <a:lnTo>
                    <a:pt x="36571" y="275619"/>
                  </a:lnTo>
                  <a:lnTo>
                    <a:pt x="38047" y="289570"/>
                  </a:lnTo>
                  <a:lnTo>
                    <a:pt x="37923" y="298697"/>
                  </a:lnTo>
                  <a:lnTo>
                    <a:pt x="35925" y="301315"/>
                  </a:lnTo>
                  <a:lnTo>
                    <a:pt x="33206" y="299196"/>
                  </a:lnTo>
                  <a:lnTo>
                    <a:pt x="30234" y="293887"/>
                  </a:lnTo>
                  <a:lnTo>
                    <a:pt x="27120" y="286191"/>
                  </a:lnTo>
                  <a:lnTo>
                    <a:pt x="23900" y="276667"/>
                  </a:lnTo>
                  <a:lnTo>
                    <a:pt x="20598" y="265620"/>
                  </a:lnTo>
                  <a:lnTo>
                    <a:pt x="17234" y="253119"/>
                  </a:lnTo>
                  <a:lnTo>
                    <a:pt x="13830" y="239318"/>
                  </a:lnTo>
                  <a:lnTo>
                    <a:pt x="10562" y="224297"/>
                  </a:lnTo>
                  <a:lnTo>
                    <a:pt x="7748" y="208000"/>
                  </a:lnTo>
                  <a:lnTo>
                    <a:pt x="5523" y="190519"/>
                  </a:lnTo>
                  <a:lnTo>
                    <a:pt x="3861" y="172220"/>
                  </a:lnTo>
                  <a:lnTo>
                    <a:pt x="2662" y="153637"/>
                  </a:lnTo>
                  <a:lnTo>
                    <a:pt x="1822" y="135106"/>
                  </a:lnTo>
                  <a:lnTo>
                    <a:pt x="1410" y="116918"/>
                  </a:lnTo>
                  <a:lnTo>
                    <a:pt x="1658" y="99398"/>
                  </a:lnTo>
                  <a:lnTo>
                    <a:pt x="2644" y="82656"/>
                  </a:lnTo>
                  <a:lnTo>
                    <a:pt x="4457" y="66787"/>
                  </a:lnTo>
                  <a:lnTo>
                    <a:pt x="7278" y="51961"/>
                  </a:lnTo>
                  <a:lnTo>
                    <a:pt x="11118" y="38182"/>
                  </a:lnTo>
                  <a:lnTo>
                    <a:pt x="16325" y="25793"/>
                  </a:lnTo>
                  <a:lnTo>
                    <a:pt x="23633" y="15520"/>
                  </a:lnTo>
                  <a:lnTo>
                    <a:pt x="33249" y="7589"/>
                  </a:lnTo>
                  <a:lnTo>
                    <a:pt x="44605" y="2246"/>
                  </a:lnTo>
                  <a:lnTo>
                    <a:pt x="56675" y="0"/>
                  </a:lnTo>
                  <a:lnTo>
                    <a:pt x="68784" y="829"/>
                  </a:lnTo>
                  <a:lnTo>
                    <a:pt x="80487" y="4453"/>
                  </a:lnTo>
                  <a:lnTo>
                    <a:pt x="91410" y="10606"/>
                  </a:lnTo>
                  <a:lnTo>
                    <a:pt x="101455" y="18882"/>
                  </a:lnTo>
                  <a:lnTo>
                    <a:pt x="110706" y="28655"/>
                  </a:lnTo>
                  <a:lnTo>
                    <a:pt x="119321" y="39189"/>
                  </a:lnTo>
                  <a:lnTo>
                    <a:pt x="127454" y="50007"/>
                  </a:lnTo>
                  <a:lnTo>
                    <a:pt x="135072" y="60878"/>
                  </a:lnTo>
                  <a:lnTo>
                    <a:pt x="141970" y="71709"/>
                  </a:lnTo>
                  <a:lnTo>
                    <a:pt x="148099" y="82486"/>
                  </a:lnTo>
                  <a:lnTo>
                    <a:pt x="153707" y="93538"/>
                  </a:lnTo>
                  <a:lnTo>
                    <a:pt x="159241" y="105491"/>
                  </a:lnTo>
                  <a:lnTo>
                    <a:pt x="164962" y="118611"/>
                  </a:lnTo>
                  <a:lnTo>
                    <a:pt x="170788" y="132680"/>
                  </a:lnTo>
                  <a:lnTo>
                    <a:pt x="176400" y="147195"/>
                  </a:lnTo>
                  <a:lnTo>
                    <a:pt x="181616" y="161811"/>
                  </a:lnTo>
                  <a:lnTo>
                    <a:pt x="186254" y="176370"/>
                  </a:lnTo>
                  <a:lnTo>
                    <a:pt x="190063" y="190824"/>
                  </a:lnTo>
                  <a:lnTo>
                    <a:pt x="192991" y="205165"/>
                  </a:lnTo>
                  <a:lnTo>
                    <a:pt x="195148" y="219189"/>
                  </a:lnTo>
                  <a:lnTo>
                    <a:pt x="196919" y="234074"/>
                  </a:lnTo>
                  <a:lnTo>
                    <a:pt x="198461" y="253365"/>
                  </a:lnTo>
                  <a:lnTo>
                    <a:pt x="200041" y="283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46022" y="670630"/>
              <a:ext cx="212859" cy="731872"/>
            </a:xfrm>
            <a:custGeom>
              <a:avLst/>
              <a:gdLst/>
              <a:ahLst/>
              <a:cxnLst/>
              <a:rect l="0" t="0" r="0" b="0"/>
              <a:pathLst>
                <a:path w="212859" h="731872">
                  <a:moveTo>
                    <a:pt x="97044" y="203235"/>
                  </a:moveTo>
                  <a:lnTo>
                    <a:pt x="102912" y="197367"/>
                  </a:lnTo>
                  <a:lnTo>
                    <a:pt x="108476" y="191803"/>
                  </a:lnTo>
                  <a:lnTo>
                    <a:pt x="114276" y="186004"/>
                  </a:lnTo>
                  <a:lnTo>
                    <a:pt x="120356" y="179923"/>
                  </a:lnTo>
                  <a:lnTo>
                    <a:pt x="126686" y="173593"/>
                  </a:lnTo>
                  <a:lnTo>
                    <a:pt x="133210" y="167061"/>
                  </a:lnTo>
                  <a:lnTo>
                    <a:pt x="139713" y="160212"/>
                  </a:lnTo>
                  <a:lnTo>
                    <a:pt x="145847" y="152781"/>
                  </a:lnTo>
                  <a:lnTo>
                    <a:pt x="151447" y="144665"/>
                  </a:lnTo>
                  <a:lnTo>
                    <a:pt x="156358" y="135758"/>
                  </a:lnTo>
                  <a:lnTo>
                    <a:pt x="160358" y="125868"/>
                  </a:lnTo>
                  <a:lnTo>
                    <a:pt x="163414" y="114994"/>
                  </a:lnTo>
                  <a:lnTo>
                    <a:pt x="165483" y="103437"/>
                  </a:lnTo>
                  <a:lnTo>
                    <a:pt x="166430" y="91688"/>
                  </a:lnTo>
                  <a:lnTo>
                    <a:pt x="166286" y="80051"/>
                  </a:lnTo>
                  <a:lnTo>
                    <a:pt x="165056" y="68799"/>
                  </a:lnTo>
                  <a:lnTo>
                    <a:pt x="162635" y="58243"/>
                  </a:lnTo>
                  <a:lnTo>
                    <a:pt x="159076" y="48479"/>
                  </a:lnTo>
                  <a:lnTo>
                    <a:pt x="154399" y="39430"/>
                  </a:lnTo>
                  <a:lnTo>
                    <a:pt x="148511" y="30958"/>
                  </a:lnTo>
                  <a:lnTo>
                    <a:pt x="141471" y="22930"/>
                  </a:lnTo>
                  <a:lnTo>
                    <a:pt x="133304" y="15554"/>
                  </a:lnTo>
                  <a:lnTo>
                    <a:pt x="123919" y="9351"/>
                  </a:lnTo>
                  <a:lnTo>
                    <a:pt x="113392" y="4521"/>
                  </a:lnTo>
                  <a:lnTo>
                    <a:pt x="102239" y="1278"/>
                  </a:lnTo>
                  <a:lnTo>
                    <a:pt x="91293" y="0"/>
                  </a:lnTo>
                  <a:lnTo>
                    <a:pt x="81010" y="700"/>
                  </a:lnTo>
                  <a:lnTo>
                    <a:pt x="71480" y="3102"/>
                  </a:lnTo>
                  <a:lnTo>
                    <a:pt x="62619" y="6840"/>
                  </a:lnTo>
                  <a:lnTo>
                    <a:pt x="54293" y="11581"/>
                  </a:lnTo>
                  <a:lnTo>
                    <a:pt x="46531" y="17371"/>
                  </a:lnTo>
                  <a:lnTo>
                    <a:pt x="39530" y="24612"/>
                  </a:lnTo>
                  <a:lnTo>
                    <a:pt x="33334" y="33414"/>
                  </a:lnTo>
                  <a:lnTo>
                    <a:pt x="27848" y="43765"/>
                  </a:lnTo>
                  <a:lnTo>
                    <a:pt x="22928" y="55695"/>
                  </a:lnTo>
                  <a:lnTo>
                    <a:pt x="18438" y="69058"/>
                  </a:lnTo>
                  <a:lnTo>
                    <a:pt x="14421" y="83590"/>
                  </a:lnTo>
                  <a:lnTo>
                    <a:pt x="11095" y="99015"/>
                  </a:lnTo>
                  <a:lnTo>
                    <a:pt x="8528" y="115092"/>
                  </a:lnTo>
                  <a:lnTo>
                    <a:pt x="6804" y="131631"/>
                  </a:lnTo>
                  <a:lnTo>
                    <a:pt x="6095" y="148493"/>
                  </a:lnTo>
                  <a:lnTo>
                    <a:pt x="6404" y="165568"/>
                  </a:lnTo>
                  <a:lnTo>
                    <a:pt x="7746" y="182457"/>
                  </a:lnTo>
                  <a:lnTo>
                    <a:pt x="10243" y="198498"/>
                  </a:lnTo>
                  <a:lnTo>
                    <a:pt x="13853" y="213389"/>
                  </a:lnTo>
                  <a:lnTo>
                    <a:pt x="18564" y="226846"/>
                  </a:lnTo>
                  <a:lnTo>
                    <a:pt x="24475" y="238441"/>
                  </a:lnTo>
                  <a:lnTo>
                    <a:pt x="31526" y="248119"/>
                  </a:lnTo>
                  <a:lnTo>
                    <a:pt x="39531" y="255805"/>
                  </a:lnTo>
                  <a:lnTo>
                    <a:pt x="48274" y="261235"/>
                  </a:lnTo>
                  <a:lnTo>
                    <a:pt x="57557" y="264474"/>
                  </a:lnTo>
                  <a:lnTo>
                    <a:pt x="67060" y="265533"/>
                  </a:lnTo>
                  <a:lnTo>
                    <a:pt x="76360" y="264209"/>
                  </a:lnTo>
                  <a:lnTo>
                    <a:pt x="85237" y="260611"/>
                  </a:lnTo>
                  <a:lnTo>
                    <a:pt x="93502" y="254942"/>
                  </a:lnTo>
                  <a:lnTo>
                    <a:pt x="100907" y="247327"/>
                  </a:lnTo>
                  <a:lnTo>
                    <a:pt x="107403" y="238021"/>
                  </a:lnTo>
                  <a:lnTo>
                    <a:pt x="112934" y="227368"/>
                  </a:lnTo>
                  <a:lnTo>
                    <a:pt x="117360" y="215701"/>
                  </a:lnTo>
                  <a:lnTo>
                    <a:pt x="120714" y="203306"/>
                  </a:lnTo>
                  <a:lnTo>
                    <a:pt x="123324" y="190561"/>
                  </a:lnTo>
                  <a:lnTo>
                    <a:pt x="125699" y="177932"/>
                  </a:lnTo>
                  <a:lnTo>
                    <a:pt x="128156" y="165728"/>
                  </a:lnTo>
                  <a:lnTo>
                    <a:pt x="130815" y="156373"/>
                  </a:lnTo>
                  <a:lnTo>
                    <a:pt x="133364" y="153454"/>
                  </a:lnTo>
                  <a:lnTo>
                    <a:pt x="135291" y="157267"/>
                  </a:lnTo>
                  <a:lnTo>
                    <a:pt x="136606" y="166774"/>
                  </a:lnTo>
                  <a:lnTo>
                    <a:pt x="137476" y="180678"/>
                  </a:lnTo>
                  <a:lnTo>
                    <a:pt x="138047" y="197325"/>
                  </a:lnTo>
                  <a:lnTo>
                    <a:pt x="138423" y="214864"/>
                  </a:lnTo>
                  <a:lnTo>
                    <a:pt x="138676" y="232209"/>
                  </a:lnTo>
                  <a:lnTo>
                    <a:pt x="139013" y="248956"/>
                  </a:lnTo>
                  <a:lnTo>
                    <a:pt x="139770" y="265053"/>
                  </a:lnTo>
                  <a:lnTo>
                    <a:pt x="141090" y="280594"/>
                  </a:lnTo>
                  <a:lnTo>
                    <a:pt x="142791" y="295865"/>
                  </a:lnTo>
                  <a:lnTo>
                    <a:pt x="144471" y="311290"/>
                  </a:lnTo>
                  <a:lnTo>
                    <a:pt x="145894" y="327088"/>
                  </a:lnTo>
                  <a:lnTo>
                    <a:pt x="147001" y="343297"/>
                  </a:lnTo>
                  <a:lnTo>
                    <a:pt x="147819" y="359866"/>
                  </a:lnTo>
                  <a:lnTo>
                    <a:pt x="148403" y="376713"/>
                  </a:lnTo>
                  <a:lnTo>
                    <a:pt x="148812" y="393603"/>
                  </a:lnTo>
                  <a:lnTo>
                    <a:pt x="149095" y="410168"/>
                  </a:lnTo>
                  <a:lnTo>
                    <a:pt x="149287" y="426234"/>
                  </a:lnTo>
                  <a:lnTo>
                    <a:pt x="149418" y="441802"/>
                  </a:lnTo>
                  <a:lnTo>
                    <a:pt x="149506" y="456949"/>
                  </a:lnTo>
                  <a:lnTo>
                    <a:pt x="149566" y="471775"/>
                  </a:lnTo>
                  <a:lnTo>
                    <a:pt x="149606" y="486530"/>
                  </a:lnTo>
                  <a:lnTo>
                    <a:pt x="149633" y="501590"/>
                  </a:lnTo>
                  <a:lnTo>
                    <a:pt x="149651" y="517131"/>
                  </a:lnTo>
                  <a:lnTo>
                    <a:pt x="149663" y="532993"/>
                  </a:lnTo>
                  <a:lnTo>
                    <a:pt x="149671" y="548796"/>
                  </a:lnTo>
                  <a:lnTo>
                    <a:pt x="149672" y="564324"/>
                  </a:lnTo>
                  <a:lnTo>
                    <a:pt x="149502" y="579852"/>
                  </a:lnTo>
                  <a:lnTo>
                    <a:pt x="148856" y="596030"/>
                  </a:lnTo>
                  <a:lnTo>
                    <a:pt x="147605" y="613167"/>
                  </a:lnTo>
                  <a:lnTo>
                    <a:pt x="145780" y="630931"/>
                  </a:lnTo>
                  <a:lnTo>
                    <a:pt x="143484" y="648555"/>
                  </a:lnTo>
                  <a:lnTo>
                    <a:pt x="140820" y="665588"/>
                  </a:lnTo>
                  <a:lnTo>
                    <a:pt x="137556" y="681600"/>
                  </a:lnTo>
                  <a:lnTo>
                    <a:pt x="133155" y="696048"/>
                  </a:lnTo>
                  <a:lnTo>
                    <a:pt x="127410" y="708779"/>
                  </a:lnTo>
                  <a:lnTo>
                    <a:pt x="120263" y="719325"/>
                  </a:lnTo>
                  <a:lnTo>
                    <a:pt x="111638" y="726763"/>
                  </a:lnTo>
                  <a:lnTo>
                    <a:pt x="101656" y="730872"/>
                  </a:lnTo>
                  <a:lnTo>
                    <a:pt x="90887" y="731871"/>
                  </a:lnTo>
                  <a:lnTo>
                    <a:pt x="80206" y="730049"/>
                  </a:lnTo>
                  <a:lnTo>
                    <a:pt x="70105" y="725860"/>
                  </a:lnTo>
                  <a:lnTo>
                    <a:pt x="60698" y="719663"/>
                  </a:lnTo>
                  <a:lnTo>
                    <a:pt x="51920" y="711626"/>
                  </a:lnTo>
                  <a:lnTo>
                    <a:pt x="43650" y="702005"/>
                  </a:lnTo>
                  <a:lnTo>
                    <a:pt x="35927" y="691124"/>
                  </a:lnTo>
                  <a:lnTo>
                    <a:pt x="28950" y="679298"/>
                  </a:lnTo>
                  <a:lnTo>
                    <a:pt x="22771" y="666793"/>
                  </a:lnTo>
                  <a:lnTo>
                    <a:pt x="17297" y="653972"/>
                  </a:lnTo>
                  <a:lnTo>
                    <a:pt x="12385" y="641292"/>
                  </a:lnTo>
                  <a:lnTo>
                    <a:pt x="7903" y="628982"/>
                  </a:lnTo>
                  <a:lnTo>
                    <a:pt x="4063" y="616919"/>
                  </a:lnTo>
                  <a:lnTo>
                    <a:pt x="1388" y="604746"/>
                  </a:lnTo>
                  <a:lnTo>
                    <a:pt x="71" y="592256"/>
                  </a:lnTo>
                  <a:lnTo>
                    <a:pt x="0" y="579408"/>
                  </a:lnTo>
                  <a:lnTo>
                    <a:pt x="941" y="566243"/>
                  </a:lnTo>
                  <a:lnTo>
                    <a:pt x="2657" y="552826"/>
                  </a:lnTo>
                  <a:lnTo>
                    <a:pt x="5266" y="539222"/>
                  </a:lnTo>
                  <a:lnTo>
                    <a:pt x="9219" y="525483"/>
                  </a:lnTo>
                  <a:lnTo>
                    <a:pt x="14656" y="511653"/>
                  </a:lnTo>
                  <a:lnTo>
                    <a:pt x="21424" y="497927"/>
                  </a:lnTo>
                  <a:lnTo>
                    <a:pt x="29263" y="484630"/>
                  </a:lnTo>
                  <a:lnTo>
                    <a:pt x="37903" y="471913"/>
                  </a:lnTo>
                  <a:lnTo>
                    <a:pt x="46958" y="459916"/>
                  </a:lnTo>
                  <a:lnTo>
                    <a:pt x="55949" y="448851"/>
                  </a:lnTo>
                  <a:lnTo>
                    <a:pt x="64629" y="438736"/>
                  </a:lnTo>
                  <a:lnTo>
                    <a:pt x="73270" y="429282"/>
                  </a:lnTo>
                  <a:lnTo>
                    <a:pt x="82524" y="420005"/>
                  </a:lnTo>
                  <a:lnTo>
                    <a:pt x="92718" y="410614"/>
                  </a:lnTo>
                  <a:lnTo>
                    <a:pt x="103855" y="401169"/>
                  </a:lnTo>
                  <a:lnTo>
                    <a:pt x="115790" y="391974"/>
                  </a:lnTo>
                  <a:lnTo>
                    <a:pt x="128336" y="383198"/>
                  </a:lnTo>
                  <a:lnTo>
                    <a:pt x="141169" y="375017"/>
                  </a:lnTo>
                  <a:lnTo>
                    <a:pt x="153849" y="367676"/>
                  </a:lnTo>
                  <a:lnTo>
                    <a:pt x="166137" y="361228"/>
                  </a:lnTo>
                  <a:lnTo>
                    <a:pt x="177544" y="355713"/>
                  </a:lnTo>
                  <a:lnTo>
                    <a:pt x="188360" y="350709"/>
                  </a:lnTo>
                  <a:lnTo>
                    <a:pt x="199534" y="345776"/>
                  </a:lnTo>
                  <a:lnTo>
                    <a:pt x="212858" y="3401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80061" y="221098"/>
              <a:ext cx="21053" cy="747524"/>
            </a:xfrm>
            <a:custGeom>
              <a:avLst/>
              <a:gdLst/>
              <a:ahLst/>
              <a:cxnLst/>
              <a:rect l="0" t="0" r="0" b="0"/>
              <a:pathLst>
                <a:path w="21053" h="747524">
                  <a:moveTo>
                    <a:pt x="1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8"/>
                  </a:lnTo>
                  <a:lnTo>
                    <a:pt x="5" y="90901"/>
                  </a:lnTo>
                  <a:lnTo>
                    <a:pt x="178" y="105214"/>
                  </a:lnTo>
                  <a:lnTo>
                    <a:pt x="827" y="119975"/>
                  </a:lnTo>
                  <a:lnTo>
                    <a:pt x="2075" y="135325"/>
                  </a:lnTo>
                  <a:lnTo>
                    <a:pt x="3728" y="151400"/>
                  </a:lnTo>
                  <a:lnTo>
                    <a:pt x="5376" y="168409"/>
                  </a:lnTo>
                  <a:lnTo>
                    <a:pt x="6783" y="186374"/>
                  </a:lnTo>
                  <a:lnTo>
                    <a:pt x="8049" y="205168"/>
                  </a:lnTo>
                  <a:lnTo>
                    <a:pt x="9505" y="224615"/>
                  </a:lnTo>
                  <a:lnTo>
                    <a:pt x="11332" y="244549"/>
                  </a:lnTo>
                  <a:lnTo>
                    <a:pt x="13390" y="264832"/>
                  </a:lnTo>
                  <a:lnTo>
                    <a:pt x="15318" y="285361"/>
                  </a:lnTo>
                  <a:lnTo>
                    <a:pt x="16911" y="306060"/>
                  </a:lnTo>
                  <a:lnTo>
                    <a:pt x="18134" y="326875"/>
                  </a:lnTo>
                  <a:lnTo>
                    <a:pt x="19029" y="347770"/>
                  </a:lnTo>
                  <a:lnTo>
                    <a:pt x="19667" y="368718"/>
                  </a:lnTo>
                  <a:lnTo>
                    <a:pt x="20111" y="389702"/>
                  </a:lnTo>
                  <a:lnTo>
                    <a:pt x="20417" y="410710"/>
                  </a:lnTo>
                  <a:lnTo>
                    <a:pt x="20626" y="431729"/>
                  </a:lnTo>
                  <a:lnTo>
                    <a:pt x="20767" y="452592"/>
                  </a:lnTo>
                  <a:lnTo>
                    <a:pt x="20863" y="472986"/>
                  </a:lnTo>
                  <a:lnTo>
                    <a:pt x="20928" y="492780"/>
                  </a:lnTo>
                  <a:lnTo>
                    <a:pt x="20970" y="512005"/>
                  </a:lnTo>
                  <a:lnTo>
                    <a:pt x="21000" y="530761"/>
                  </a:lnTo>
                  <a:lnTo>
                    <a:pt x="21019" y="549154"/>
                  </a:lnTo>
                  <a:lnTo>
                    <a:pt x="21032" y="567118"/>
                  </a:lnTo>
                  <a:lnTo>
                    <a:pt x="21041" y="584421"/>
                  </a:lnTo>
                  <a:lnTo>
                    <a:pt x="21046" y="600990"/>
                  </a:lnTo>
                  <a:lnTo>
                    <a:pt x="21050" y="616898"/>
                  </a:lnTo>
                  <a:lnTo>
                    <a:pt x="21052" y="632274"/>
                  </a:lnTo>
                  <a:lnTo>
                    <a:pt x="21050" y="647249"/>
                  </a:lnTo>
                  <a:lnTo>
                    <a:pt x="20878" y="661935"/>
                  </a:lnTo>
                  <a:lnTo>
                    <a:pt x="20230" y="676416"/>
                  </a:lnTo>
                  <a:lnTo>
                    <a:pt x="18983" y="690736"/>
                  </a:lnTo>
                  <a:lnTo>
                    <a:pt x="17321" y="704335"/>
                  </a:lnTo>
                  <a:lnTo>
                    <a:pt x="15495" y="717393"/>
                  </a:lnTo>
                  <a:lnTo>
                    <a:pt x="13341" y="731060"/>
                  </a:lnTo>
                  <a:lnTo>
                    <a:pt x="10529" y="7475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85264" y="494839"/>
              <a:ext cx="463254" cy="63172"/>
            </a:xfrm>
            <a:custGeom>
              <a:avLst/>
              <a:gdLst/>
              <a:ahLst/>
              <a:cxnLst/>
              <a:rect l="0" t="0" r="0" b="0"/>
              <a:pathLst>
                <a:path w="463254" h="63172">
                  <a:moveTo>
                    <a:pt x="463253" y="0"/>
                  </a:moveTo>
                  <a:lnTo>
                    <a:pt x="454318" y="2934"/>
                  </a:lnTo>
                  <a:lnTo>
                    <a:pt x="444691" y="5716"/>
                  </a:lnTo>
                  <a:lnTo>
                    <a:pt x="433408" y="8615"/>
                  </a:lnTo>
                  <a:lnTo>
                    <a:pt x="420914" y="11656"/>
                  </a:lnTo>
                  <a:lnTo>
                    <a:pt x="408083" y="14821"/>
                  </a:lnTo>
                  <a:lnTo>
                    <a:pt x="395459" y="18080"/>
                  </a:lnTo>
                  <a:lnTo>
                    <a:pt x="383077" y="21245"/>
                  </a:lnTo>
                  <a:lnTo>
                    <a:pt x="370633" y="23988"/>
                  </a:lnTo>
                  <a:lnTo>
                    <a:pt x="357916" y="26164"/>
                  </a:lnTo>
                  <a:lnTo>
                    <a:pt x="344223" y="27793"/>
                  </a:lnTo>
                  <a:lnTo>
                    <a:pt x="328356" y="28969"/>
                  </a:lnTo>
                  <a:lnTo>
                    <a:pt x="309869" y="29802"/>
                  </a:lnTo>
                  <a:lnTo>
                    <a:pt x="289602" y="30550"/>
                  </a:lnTo>
                  <a:lnTo>
                    <a:pt x="269235" y="31592"/>
                  </a:lnTo>
                  <a:lnTo>
                    <a:pt x="249766" y="33108"/>
                  </a:lnTo>
                  <a:lnTo>
                    <a:pt x="231478" y="34942"/>
                  </a:lnTo>
                  <a:lnTo>
                    <a:pt x="214291" y="36713"/>
                  </a:lnTo>
                  <a:lnTo>
                    <a:pt x="197996" y="38202"/>
                  </a:lnTo>
                  <a:lnTo>
                    <a:pt x="182375" y="39523"/>
                  </a:lnTo>
                  <a:lnTo>
                    <a:pt x="167244" y="41016"/>
                  </a:lnTo>
                  <a:lnTo>
                    <a:pt x="152458" y="42867"/>
                  </a:lnTo>
                  <a:lnTo>
                    <a:pt x="137912" y="44941"/>
                  </a:lnTo>
                  <a:lnTo>
                    <a:pt x="123532" y="46880"/>
                  </a:lnTo>
                  <a:lnTo>
                    <a:pt x="109267" y="48486"/>
                  </a:lnTo>
                  <a:lnTo>
                    <a:pt x="95247" y="49886"/>
                  </a:lnTo>
                  <a:lnTo>
                    <a:pt x="81753" y="51433"/>
                  </a:lnTo>
                  <a:lnTo>
                    <a:pt x="68903" y="53321"/>
                  </a:lnTo>
                  <a:lnTo>
                    <a:pt x="56719" y="55429"/>
                  </a:lnTo>
                  <a:lnTo>
                    <a:pt x="43807" y="57612"/>
                  </a:lnTo>
                  <a:lnTo>
                    <a:pt x="26798" y="6006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48721" y="652766"/>
              <a:ext cx="252038" cy="264540"/>
            </a:xfrm>
            <a:custGeom>
              <a:avLst/>
              <a:gdLst/>
              <a:ahLst/>
              <a:cxnLst/>
              <a:rect l="0" t="0" r="0" b="0"/>
              <a:pathLst>
                <a:path w="252038" h="264540">
                  <a:moveTo>
                    <a:pt x="141911" y="0"/>
                  </a:moveTo>
                  <a:lnTo>
                    <a:pt x="130176" y="3001"/>
                  </a:lnTo>
                  <a:lnTo>
                    <a:pt x="119047" y="6424"/>
                  </a:lnTo>
                  <a:lnTo>
                    <a:pt x="107453" y="10624"/>
                  </a:lnTo>
                  <a:lnTo>
                    <a:pt x="95464" y="15697"/>
                  </a:lnTo>
                  <a:lnTo>
                    <a:pt x="83452" y="21827"/>
                  </a:lnTo>
                  <a:lnTo>
                    <a:pt x="71654" y="29015"/>
                  </a:lnTo>
                  <a:lnTo>
                    <a:pt x="60301" y="37275"/>
                  </a:lnTo>
                  <a:lnTo>
                    <a:pt x="49680" y="46718"/>
                  </a:lnTo>
                  <a:lnTo>
                    <a:pt x="39879" y="57292"/>
                  </a:lnTo>
                  <a:lnTo>
                    <a:pt x="30977" y="68814"/>
                  </a:lnTo>
                  <a:lnTo>
                    <a:pt x="23136" y="81072"/>
                  </a:lnTo>
                  <a:lnTo>
                    <a:pt x="16346" y="93872"/>
                  </a:lnTo>
                  <a:lnTo>
                    <a:pt x="10614" y="107060"/>
                  </a:lnTo>
                  <a:lnTo>
                    <a:pt x="6054" y="120518"/>
                  </a:lnTo>
                  <a:lnTo>
                    <a:pt x="2624" y="134159"/>
                  </a:lnTo>
                  <a:lnTo>
                    <a:pt x="472" y="147760"/>
                  </a:lnTo>
                  <a:lnTo>
                    <a:pt x="0" y="160972"/>
                  </a:lnTo>
                  <a:lnTo>
                    <a:pt x="1277" y="173633"/>
                  </a:lnTo>
                  <a:lnTo>
                    <a:pt x="4084" y="185592"/>
                  </a:lnTo>
                  <a:lnTo>
                    <a:pt x="8101" y="196632"/>
                  </a:lnTo>
                  <a:lnTo>
                    <a:pt x="13027" y="206725"/>
                  </a:lnTo>
                  <a:lnTo>
                    <a:pt x="18773" y="215995"/>
                  </a:lnTo>
                  <a:lnTo>
                    <a:pt x="25454" y="224616"/>
                  </a:lnTo>
                  <a:lnTo>
                    <a:pt x="33057" y="232749"/>
                  </a:lnTo>
                  <a:lnTo>
                    <a:pt x="41450" y="240366"/>
                  </a:lnTo>
                  <a:lnTo>
                    <a:pt x="50461" y="247262"/>
                  </a:lnTo>
                  <a:lnTo>
                    <a:pt x="59937" y="253375"/>
                  </a:lnTo>
                  <a:lnTo>
                    <a:pt x="69910" y="258464"/>
                  </a:lnTo>
                  <a:lnTo>
                    <a:pt x="80591" y="262051"/>
                  </a:lnTo>
                  <a:lnTo>
                    <a:pt x="92036" y="264017"/>
                  </a:lnTo>
                  <a:lnTo>
                    <a:pt x="104163" y="264539"/>
                  </a:lnTo>
                  <a:lnTo>
                    <a:pt x="116836" y="263909"/>
                  </a:lnTo>
                  <a:lnTo>
                    <a:pt x="129917" y="262405"/>
                  </a:lnTo>
                  <a:lnTo>
                    <a:pt x="143296" y="259941"/>
                  </a:lnTo>
                  <a:lnTo>
                    <a:pt x="156883" y="256085"/>
                  </a:lnTo>
                  <a:lnTo>
                    <a:pt x="170606" y="250713"/>
                  </a:lnTo>
                  <a:lnTo>
                    <a:pt x="184091" y="243988"/>
                  </a:lnTo>
                  <a:lnTo>
                    <a:pt x="196693" y="236179"/>
                  </a:lnTo>
                  <a:lnTo>
                    <a:pt x="208127" y="227549"/>
                  </a:lnTo>
                  <a:lnTo>
                    <a:pt x="218278" y="218162"/>
                  </a:lnTo>
                  <a:lnTo>
                    <a:pt x="227033" y="207883"/>
                  </a:lnTo>
                  <a:lnTo>
                    <a:pt x="234473" y="196712"/>
                  </a:lnTo>
                  <a:lnTo>
                    <a:pt x="240658" y="184769"/>
                  </a:lnTo>
                  <a:lnTo>
                    <a:pt x="245529" y="172222"/>
                  </a:lnTo>
                  <a:lnTo>
                    <a:pt x="249173" y="159223"/>
                  </a:lnTo>
                  <a:lnTo>
                    <a:pt x="251469" y="145901"/>
                  </a:lnTo>
                  <a:lnTo>
                    <a:pt x="252037" y="132352"/>
                  </a:lnTo>
                  <a:lnTo>
                    <a:pt x="250826" y="118654"/>
                  </a:lnTo>
                  <a:lnTo>
                    <a:pt x="248063" y="105185"/>
                  </a:lnTo>
                  <a:lnTo>
                    <a:pt x="244075" y="92594"/>
                  </a:lnTo>
                  <a:lnTo>
                    <a:pt x="239163" y="81168"/>
                  </a:lnTo>
                  <a:lnTo>
                    <a:pt x="233258" y="71022"/>
                  </a:lnTo>
                  <a:lnTo>
                    <a:pt x="225938" y="62270"/>
                  </a:lnTo>
                  <a:lnTo>
                    <a:pt x="217087" y="54832"/>
                  </a:lnTo>
                  <a:lnTo>
                    <a:pt x="206872" y="48649"/>
                  </a:lnTo>
                  <a:lnTo>
                    <a:pt x="195567" y="43779"/>
                  </a:lnTo>
                  <a:lnTo>
                    <a:pt x="183461" y="40127"/>
                  </a:lnTo>
                  <a:lnTo>
                    <a:pt x="171388" y="37480"/>
                  </a:lnTo>
                  <a:lnTo>
                    <a:pt x="159536" y="35325"/>
                  </a:lnTo>
                  <a:lnTo>
                    <a:pt x="146869" y="33468"/>
                  </a:lnTo>
                  <a:lnTo>
                    <a:pt x="131382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27502" y="701360"/>
              <a:ext cx="261800" cy="656817"/>
            </a:xfrm>
            <a:custGeom>
              <a:avLst/>
              <a:gdLst/>
              <a:ahLst/>
              <a:cxnLst/>
              <a:rect l="0" t="0" r="0" b="0"/>
              <a:pathLst>
                <a:path w="261800" h="656817">
                  <a:moveTo>
                    <a:pt x="126342" y="193562"/>
                  </a:moveTo>
                  <a:lnTo>
                    <a:pt x="140877" y="190561"/>
                  </a:lnTo>
                  <a:lnTo>
                    <a:pt x="153508" y="187139"/>
                  </a:lnTo>
                  <a:lnTo>
                    <a:pt x="165408" y="182938"/>
                  </a:lnTo>
                  <a:lnTo>
                    <a:pt x="176717" y="177865"/>
                  </a:lnTo>
                  <a:lnTo>
                    <a:pt x="187261" y="171735"/>
                  </a:lnTo>
                  <a:lnTo>
                    <a:pt x="196990" y="164547"/>
                  </a:lnTo>
                  <a:lnTo>
                    <a:pt x="205834" y="156287"/>
                  </a:lnTo>
                  <a:lnTo>
                    <a:pt x="213632" y="146844"/>
                  </a:lnTo>
                  <a:lnTo>
                    <a:pt x="220387" y="136270"/>
                  </a:lnTo>
                  <a:lnTo>
                    <a:pt x="225923" y="124748"/>
                  </a:lnTo>
                  <a:lnTo>
                    <a:pt x="229819" y="112490"/>
                  </a:lnTo>
                  <a:lnTo>
                    <a:pt x="231995" y="99694"/>
                  </a:lnTo>
                  <a:lnTo>
                    <a:pt x="232660" y="86680"/>
                  </a:lnTo>
                  <a:lnTo>
                    <a:pt x="232127" y="73869"/>
                  </a:lnTo>
                  <a:lnTo>
                    <a:pt x="230688" y="61482"/>
                  </a:lnTo>
                  <a:lnTo>
                    <a:pt x="228267" y="49707"/>
                  </a:lnTo>
                  <a:lnTo>
                    <a:pt x="224440" y="38791"/>
                  </a:lnTo>
                  <a:lnTo>
                    <a:pt x="219083" y="28791"/>
                  </a:lnTo>
                  <a:lnTo>
                    <a:pt x="212199" y="19923"/>
                  </a:lnTo>
                  <a:lnTo>
                    <a:pt x="203750" y="12636"/>
                  </a:lnTo>
                  <a:lnTo>
                    <a:pt x="193883" y="7035"/>
                  </a:lnTo>
                  <a:lnTo>
                    <a:pt x="183019" y="3086"/>
                  </a:lnTo>
                  <a:lnTo>
                    <a:pt x="171744" y="794"/>
                  </a:lnTo>
                  <a:lnTo>
                    <a:pt x="160423" y="0"/>
                  </a:lnTo>
                  <a:lnTo>
                    <a:pt x="149215" y="753"/>
                  </a:lnTo>
                  <a:lnTo>
                    <a:pt x="138156" y="3378"/>
                  </a:lnTo>
                  <a:lnTo>
                    <a:pt x="127237" y="7883"/>
                  </a:lnTo>
                  <a:lnTo>
                    <a:pt x="116428" y="14009"/>
                  </a:lnTo>
                  <a:lnTo>
                    <a:pt x="105704" y="21407"/>
                  </a:lnTo>
                  <a:lnTo>
                    <a:pt x="95055" y="29758"/>
                  </a:lnTo>
                  <a:lnTo>
                    <a:pt x="84952" y="38956"/>
                  </a:lnTo>
                  <a:lnTo>
                    <a:pt x="76306" y="49108"/>
                  </a:lnTo>
                  <a:lnTo>
                    <a:pt x="69499" y="60199"/>
                  </a:lnTo>
                  <a:lnTo>
                    <a:pt x="64592" y="72256"/>
                  </a:lnTo>
                  <a:lnTo>
                    <a:pt x="61583" y="85414"/>
                  </a:lnTo>
                  <a:lnTo>
                    <a:pt x="60267" y="99631"/>
                  </a:lnTo>
                  <a:lnTo>
                    <a:pt x="60483" y="114416"/>
                  </a:lnTo>
                  <a:lnTo>
                    <a:pt x="62206" y="128954"/>
                  </a:lnTo>
                  <a:lnTo>
                    <a:pt x="65290" y="142803"/>
                  </a:lnTo>
                  <a:lnTo>
                    <a:pt x="69646" y="155879"/>
                  </a:lnTo>
                  <a:lnTo>
                    <a:pt x="75317" y="168275"/>
                  </a:lnTo>
                  <a:lnTo>
                    <a:pt x="82215" y="180118"/>
                  </a:lnTo>
                  <a:lnTo>
                    <a:pt x="90458" y="191055"/>
                  </a:lnTo>
                  <a:lnTo>
                    <a:pt x="100425" y="200277"/>
                  </a:lnTo>
                  <a:lnTo>
                    <a:pt x="112162" y="207472"/>
                  </a:lnTo>
                  <a:lnTo>
                    <a:pt x="125110" y="212474"/>
                  </a:lnTo>
                  <a:lnTo>
                    <a:pt x="138333" y="215016"/>
                  </a:lnTo>
                  <a:lnTo>
                    <a:pt x="151255" y="215204"/>
                  </a:lnTo>
                  <a:lnTo>
                    <a:pt x="163522" y="213416"/>
                  </a:lnTo>
                  <a:lnTo>
                    <a:pt x="174833" y="210098"/>
                  </a:lnTo>
                  <a:lnTo>
                    <a:pt x="185140" y="205648"/>
                  </a:lnTo>
                  <a:lnTo>
                    <a:pt x="194571" y="200225"/>
                  </a:lnTo>
                  <a:lnTo>
                    <a:pt x="203306" y="193762"/>
                  </a:lnTo>
                  <a:lnTo>
                    <a:pt x="211515" y="186301"/>
                  </a:lnTo>
                  <a:lnTo>
                    <a:pt x="219014" y="177833"/>
                  </a:lnTo>
                  <a:lnTo>
                    <a:pt x="225300" y="168239"/>
                  </a:lnTo>
                  <a:lnTo>
                    <a:pt x="230162" y="157592"/>
                  </a:lnTo>
                  <a:lnTo>
                    <a:pt x="232575" y="147253"/>
                  </a:lnTo>
                  <a:lnTo>
                    <a:pt x="231464" y="140051"/>
                  </a:lnTo>
                  <a:lnTo>
                    <a:pt x="228254" y="137442"/>
                  </a:lnTo>
                  <a:lnTo>
                    <a:pt x="224952" y="138818"/>
                  </a:lnTo>
                  <a:lnTo>
                    <a:pt x="222638" y="143120"/>
                  </a:lnTo>
                  <a:lnTo>
                    <a:pt x="221436" y="149618"/>
                  </a:lnTo>
                  <a:lnTo>
                    <a:pt x="220940" y="157972"/>
                  </a:lnTo>
                  <a:lnTo>
                    <a:pt x="220795" y="167863"/>
                  </a:lnTo>
                  <a:lnTo>
                    <a:pt x="220796" y="178952"/>
                  </a:lnTo>
                  <a:lnTo>
                    <a:pt x="220847" y="190931"/>
                  </a:lnTo>
                  <a:lnTo>
                    <a:pt x="220911" y="203547"/>
                  </a:lnTo>
                  <a:lnTo>
                    <a:pt x="221136" y="216444"/>
                  </a:lnTo>
                  <a:lnTo>
                    <a:pt x="221825" y="229177"/>
                  </a:lnTo>
                  <a:lnTo>
                    <a:pt x="223109" y="241523"/>
                  </a:lnTo>
                  <a:lnTo>
                    <a:pt x="224956" y="253610"/>
                  </a:lnTo>
                  <a:lnTo>
                    <a:pt x="227268" y="265800"/>
                  </a:lnTo>
                  <a:lnTo>
                    <a:pt x="229933" y="278301"/>
                  </a:lnTo>
                  <a:lnTo>
                    <a:pt x="232859" y="291156"/>
                  </a:lnTo>
                  <a:lnTo>
                    <a:pt x="235969" y="304326"/>
                  </a:lnTo>
                  <a:lnTo>
                    <a:pt x="239207" y="317746"/>
                  </a:lnTo>
                  <a:lnTo>
                    <a:pt x="242532" y="331353"/>
                  </a:lnTo>
                  <a:lnTo>
                    <a:pt x="245917" y="345093"/>
                  </a:lnTo>
                  <a:lnTo>
                    <a:pt x="249339" y="358942"/>
                  </a:lnTo>
                  <a:lnTo>
                    <a:pt x="252620" y="373361"/>
                  </a:lnTo>
                  <a:lnTo>
                    <a:pt x="255444" y="389251"/>
                  </a:lnTo>
                  <a:lnTo>
                    <a:pt x="257675" y="406981"/>
                  </a:lnTo>
                  <a:lnTo>
                    <a:pt x="259342" y="426281"/>
                  </a:lnTo>
                  <a:lnTo>
                    <a:pt x="260543" y="446532"/>
                  </a:lnTo>
                  <a:lnTo>
                    <a:pt x="261385" y="467252"/>
                  </a:lnTo>
                  <a:lnTo>
                    <a:pt x="261799" y="487689"/>
                  </a:lnTo>
                  <a:lnTo>
                    <a:pt x="261552" y="506790"/>
                  </a:lnTo>
                  <a:lnTo>
                    <a:pt x="260567" y="524114"/>
                  </a:lnTo>
                  <a:lnTo>
                    <a:pt x="258753" y="539896"/>
                  </a:lnTo>
                  <a:lnTo>
                    <a:pt x="255933" y="554738"/>
                  </a:lnTo>
                  <a:lnTo>
                    <a:pt x="252098" y="569092"/>
                  </a:lnTo>
                  <a:lnTo>
                    <a:pt x="247065" y="582889"/>
                  </a:lnTo>
                  <a:lnTo>
                    <a:pt x="240405" y="595644"/>
                  </a:lnTo>
                  <a:lnTo>
                    <a:pt x="232034" y="607151"/>
                  </a:lnTo>
                  <a:lnTo>
                    <a:pt x="222158" y="617339"/>
                  </a:lnTo>
                  <a:lnTo>
                    <a:pt x="211088" y="626110"/>
                  </a:lnTo>
                  <a:lnTo>
                    <a:pt x="199119" y="633559"/>
                  </a:lnTo>
                  <a:lnTo>
                    <a:pt x="186339" y="639746"/>
                  </a:lnTo>
                  <a:lnTo>
                    <a:pt x="172629" y="644620"/>
                  </a:lnTo>
                  <a:lnTo>
                    <a:pt x="158005" y="648273"/>
                  </a:lnTo>
                  <a:lnTo>
                    <a:pt x="142761" y="650915"/>
                  </a:lnTo>
                  <a:lnTo>
                    <a:pt x="127375" y="652780"/>
                  </a:lnTo>
                  <a:lnTo>
                    <a:pt x="112133" y="654075"/>
                  </a:lnTo>
                  <a:lnTo>
                    <a:pt x="96964" y="654964"/>
                  </a:lnTo>
                  <a:lnTo>
                    <a:pt x="81561" y="655569"/>
                  </a:lnTo>
                  <a:lnTo>
                    <a:pt x="65775" y="655979"/>
                  </a:lnTo>
                  <a:lnTo>
                    <a:pt x="50353" y="656255"/>
                  </a:lnTo>
                  <a:lnTo>
                    <a:pt x="35334" y="656471"/>
                  </a:lnTo>
                  <a:lnTo>
                    <a:pt x="19396" y="656647"/>
                  </a:lnTo>
                  <a:lnTo>
                    <a:pt x="0" y="656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22300" y="665340"/>
              <a:ext cx="242157" cy="362347"/>
            </a:xfrm>
            <a:custGeom>
              <a:avLst/>
              <a:gdLst/>
              <a:ahLst/>
              <a:cxnLst/>
              <a:rect l="0" t="0" r="0" b="0"/>
              <a:pathLst>
                <a:path w="242157" h="362347">
                  <a:moveTo>
                    <a:pt x="0" y="176939"/>
                  </a:moveTo>
                  <a:lnTo>
                    <a:pt x="11735" y="176939"/>
                  </a:lnTo>
                  <a:lnTo>
                    <a:pt x="22864" y="176939"/>
                  </a:lnTo>
                  <a:lnTo>
                    <a:pt x="34458" y="176930"/>
                  </a:lnTo>
                  <a:lnTo>
                    <a:pt x="46446" y="176584"/>
                  </a:lnTo>
                  <a:lnTo>
                    <a:pt x="58458" y="175288"/>
                  </a:lnTo>
                  <a:lnTo>
                    <a:pt x="70261" y="172781"/>
                  </a:lnTo>
                  <a:lnTo>
                    <a:pt x="81787" y="169130"/>
                  </a:lnTo>
                  <a:lnTo>
                    <a:pt x="93056" y="164537"/>
                  </a:lnTo>
                  <a:lnTo>
                    <a:pt x="104106" y="159216"/>
                  </a:lnTo>
                  <a:lnTo>
                    <a:pt x="114661" y="153034"/>
                  </a:lnTo>
                  <a:lnTo>
                    <a:pt x="124150" y="145528"/>
                  </a:lnTo>
                  <a:lnTo>
                    <a:pt x="132348" y="136558"/>
                  </a:lnTo>
                  <a:lnTo>
                    <a:pt x="139345" y="126433"/>
                  </a:lnTo>
                  <a:lnTo>
                    <a:pt x="145361" y="115721"/>
                  </a:lnTo>
                  <a:lnTo>
                    <a:pt x="150623" y="104807"/>
                  </a:lnTo>
                  <a:lnTo>
                    <a:pt x="155005" y="93717"/>
                  </a:lnTo>
                  <a:lnTo>
                    <a:pt x="158053" y="82213"/>
                  </a:lnTo>
                  <a:lnTo>
                    <a:pt x="159618" y="70188"/>
                  </a:lnTo>
                  <a:lnTo>
                    <a:pt x="159687" y="57995"/>
                  </a:lnTo>
                  <a:lnTo>
                    <a:pt x="158214" y="46335"/>
                  </a:lnTo>
                  <a:lnTo>
                    <a:pt x="155322" y="35570"/>
                  </a:lnTo>
                  <a:lnTo>
                    <a:pt x="150941" y="25884"/>
                  </a:lnTo>
                  <a:lnTo>
                    <a:pt x="144726" y="17449"/>
                  </a:lnTo>
                  <a:lnTo>
                    <a:pt x="136662" y="10236"/>
                  </a:lnTo>
                  <a:lnTo>
                    <a:pt x="127163" y="4545"/>
                  </a:lnTo>
                  <a:lnTo>
                    <a:pt x="116879" y="1070"/>
                  </a:lnTo>
                  <a:lnTo>
                    <a:pt x="106260" y="0"/>
                  </a:lnTo>
                  <a:lnTo>
                    <a:pt x="95539" y="1400"/>
                  </a:lnTo>
                  <a:lnTo>
                    <a:pt x="84816" y="5454"/>
                  </a:lnTo>
                  <a:lnTo>
                    <a:pt x="74133" y="11994"/>
                  </a:lnTo>
                  <a:lnTo>
                    <a:pt x="63825" y="20433"/>
                  </a:lnTo>
                  <a:lnTo>
                    <a:pt x="54501" y="29991"/>
                  </a:lnTo>
                  <a:lnTo>
                    <a:pt x="46414" y="40123"/>
                  </a:lnTo>
                  <a:lnTo>
                    <a:pt x="39491" y="50855"/>
                  </a:lnTo>
                  <a:lnTo>
                    <a:pt x="33524" y="62649"/>
                  </a:lnTo>
                  <a:lnTo>
                    <a:pt x="28291" y="75695"/>
                  </a:lnTo>
                  <a:lnTo>
                    <a:pt x="23757" y="89898"/>
                  </a:lnTo>
                  <a:lnTo>
                    <a:pt x="20077" y="105044"/>
                  </a:lnTo>
                  <a:lnTo>
                    <a:pt x="17263" y="120904"/>
                  </a:lnTo>
                  <a:lnTo>
                    <a:pt x="15202" y="137284"/>
                  </a:lnTo>
                  <a:lnTo>
                    <a:pt x="13736" y="154032"/>
                  </a:lnTo>
                  <a:lnTo>
                    <a:pt x="12716" y="171027"/>
                  </a:lnTo>
                  <a:lnTo>
                    <a:pt x="12184" y="187862"/>
                  </a:lnTo>
                  <a:lnTo>
                    <a:pt x="12351" y="203866"/>
                  </a:lnTo>
                  <a:lnTo>
                    <a:pt x="13282" y="218745"/>
                  </a:lnTo>
                  <a:lnTo>
                    <a:pt x="15060" y="232703"/>
                  </a:lnTo>
                  <a:lnTo>
                    <a:pt x="17856" y="246231"/>
                  </a:lnTo>
                  <a:lnTo>
                    <a:pt x="21665" y="259661"/>
                  </a:lnTo>
                  <a:lnTo>
                    <a:pt x="26343" y="272819"/>
                  </a:lnTo>
                  <a:lnTo>
                    <a:pt x="31699" y="285135"/>
                  </a:lnTo>
                  <a:lnTo>
                    <a:pt x="37564" y="296353"/>
                  </a:lnTo>
                  <a:lnTo>
                    <a:pt x="43958" y="306685"/>
                  </a:lnTo>
                  <a:lnTo>
                    <a:pt x="51082" y="316617"/>
                  </a:lnTo>
                  <a:lnTo>
                    <a:pt x="58990" y="326472"/>
                  </a:lnTo>
                  <a:lnTo>
                    <a:pt x="67759" y="335904"/>
                  </a:lnTo>
                  <a:lnTo>
                    <a:pt x="77556" y="344032"/>
                  </a:lnTo>
                  <a:lnTo>
                    <a:pt x="88371" y="350463"/>
                  </a:lnTo>
                  <a:lnTo>
                    <a:pt x="100060" y="355273"/>
                  </a:lnTo>
                  <a:lnTo>
                    <a:pt x="112429" y="358742"/>
                  </a:lnTo>
                  <a:lnTo>
                    <a:pt x="125300" y="361172"/>
                  </a:lnTo>
                  <a:lnTo>
                    <a:pt x="138365" y="362346"/>
                  </a:lnTo>
                  <a:lnTo>
                    <a:pt x="151209" y="361562"/>
                  </a:lnTo>
                  <a:lnTo>
                    <a:pt x="163624" y="358587"/>
                  </a:lnTo>
                  <a:lnTo>
                    <a:pt x="175587" y="353471"/>
                  </a:lnTo>
                  <a:lnTo>
                    <a:pt x="187161" y="346293"/>
                  </a:lnTo>
                  <a:lnTo>
                    <a:pt x="198417" y="337327"/>
                  </a:lnTo>
                  <a:lnTo>
                    <a:pt x="208980" y="327357"/>
                  </a:lnTo>
                  <a:lnTo>
                    <a:pt x="219067" y="316490"/>
                  </a:lnTo>
                  <a:lnTo>
                    <a:pt x="229563" y="302662"/>
                  </a:lnTo>
                  <a:lnTo>
                    <a:pt x="242156" y="282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19776" y="252683"/>
              <a:ext cx="49966" cy="726468"/>
            </a:xfrm>
            <a:custGeom>
              <a:avLst/>
              <a:gdLst/>
              <a:ahLst/>
              <a:cxnLst/>
              <a:rect l="0" t="0" r="0" b="0"/>
              <a:pathLst>
                <a:path w="49966" h="726468">
                  <a:moveTo>
                    <a:pt x="7851" y="0"/>
                  </a:moveTo>
                  <a:lnTo>
                    <a:pt x="7784" y="11937"/>
                  </a:lnTo>
                  <a:lnTo>
                    <a:pt x="7144" y="24986"/>
                  </a:lnTo>
                  <a:lnTo>
                    <a:pt x="5852" y="40465"/>
                  </a:lnTo>
                  <a:lnTo>
                    <a:pt x="4165" y="57860"/>
                  </a:lnTo>
                  <a:lnTo>
                    <a:pt x="2497" y="76172"/>
                  </a:lnTo>
                  <a:lnTo>
                    <a:pt x="1088" y="94726"/>
                  </a:lnTo>
                  <a:lnTo>
                    <a:pt x="163" y="113371"/>
                  </a:lnTo>
                  <a:lnTo>
                    <a:pt x="0" y="132313"/>
                  </a:lnTo>
                  <a:lnTo>
                    <a:pt x="669" y="151675"/>
                  </a:lnTo>
                  <a:lnTo>
                    <a:pt x="1917" y="171455"/>
                  </a:lnTo>
                  <a:lnTo>
                    <a:pt x="3285" y="191585"/>
                  </a:lnTo>
                  <a:lnTo>
                    <a:pt x="4497" y="211988"/>
                  </a:lnTo>
                  <a:lnTo>
                    <a:pt x="5460" y="232590"/>
                  </a:lnTo>
                  <a:lnTo>
                    <a:pt x="6180" y="253335"/>
                  </a:lnTo>
                  <a:lnTo>
                    <a:pt x="6704" y="274175"/>
                  </a:lnTo>
                  <a:lnTo>
                    <a:pt x="7242" y="294915"/>
                  </a:lnTo>
                  <a:lnTo>
                    <a:pt x="8143" y="315227"/>
                  </a:lnTo>
                  <a:lnTo>
                    <a:pt x="9565" y="334970"/>
                  </a:lnTo>
                  <a:lnTo>
                    <a:pt x="11336" y="354331"/>
                  </a:lnTo>
                  <a:lnTo>
                    <a:pt x="13064" y="373710"/>
                  </a:lnTo>
                  <a:lnTo>
                    <a:pt x="14524" y="393345"/>
                  </a:lnTo>
                  <a:lnTo>
                    <a:pt x="15826" y="413296"/>
                  </a:lnTo>
                  <a:lnTo>
                    <a:pt x="17306" y="433536"/>
                  </a:lnTo>
                  <a:lnTo>
                    <a:pt x="19154" y="454005"/>
                  </a:lnTo>
                  <a:lnTo>
                    <a:pt x="21395" y="474480"/>
                  </a:lnTo>
                  <a:lnTo>
                    <a:pt x="23979" y="494606"/>
                  </a:lnTo>
                  <a:lnTo>
                    <a:pt x="26826" y="514213"/>
                  </a:lnTo>
                  <a:lnTo>
                    <a:pt x="29704" y="533140"/>
                  </a:lnTo>
                  <a:lnTo>
                    <a:pt x="32250" y="551164"/>
                  </a:lnTo>
                  <a:lnTo>
                    <a:pt x="34291" y="568252"/>
                  </a:lnTo>
                  <a:lnTo>
                    <a:pt x="35830" y="584526"/>
                  </a:lnTo>
                  <a:lnTo>
                    <a:pt x="36944" y="600155"/>
                  </a:lnTo>
                  <a:lnTo>
                    <a:pt x="37737" y="615299"/>
                  </a:lnTo>
                  <a:lnTo>
                    <a:pt x="38456" y="629930"/>
                  </a:lnTo>
                  <a:lnTo>
                    <a:pt x="39480" y="643842"/>
                  </a:lnTo>
                  <a:lnTo>
                    <a:pt x="40984" y="656977"/>
                  </a:lnTo>
                  <a:lnTo>
                    <a:pt x="42819" y="669354"/>
                  </a:lnTo>
                  <a:lnTo>
                    <a:pt x="44781" y="682417"/>
                  </a:lnTo>
                  <a:lnTo>
                    <a:pt x="47046" y="699550"/>
                  </a:lnTo>
                  <a:lnTo>
                    <a:pt x="49965" y="7264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06528" y="547481"/>
              <a:ext cx="442198" cy="42115"/>
            </a:xfrm>
            <a:custGeom>
              <a:avLst/>
              <a:gdLst/>
              <a:ahLst/>
              <a:cxnLst/>
              <a:rect l="0" t="0" r="0" b="0"/>
              <a:pathLst>
                <a:path w="442198" h="42115">
                  <a:moveTo>
                    <a:pt x="442197" y="0"/>
                  </a:moveTo>
                  <a:lnTo>
                    <a:pt x="433329" y="2867"/>
                  </a:lnTo>
                  <a:lnTo>
                    <a:pt x="424342" y="5009"/>
                  </a:lnTo>
                  <a:lnTo>
                    <a:pt x="414338" y="6612"/>
                  </a:lnTo>
                  <a:lnTo>
                    <a:pt x="403011" y="7793"/>
                  </a:lnTo>
                  <a:lnTo>
                    <a:pt x="389904" y="8641"/>
                  </a:lnTo>
                  <a:lnTo>
                    <a:pt x="374948" y="9239"/>
                  </a:lnTo>
                  <a:lnTo>
                    <a:pt x="358704" y="9653"/>
                  </a:lnTo>
                  <a:lnTo>
                    <a:pt x="342126" y="9937"/>
                  </a:lnTo>
                  <a:lnTo>
                    <a:pt x="325799" y="10131"/>
                  </a:lnTo>
                  <a:lnTo>
                    <a:pt x="309926" y="10262"/>
                  </a:lnTo>
                  <a:lnTo>
                    <a:pt x="294508" y="10350"/>
                  </a:lnTo>
                  <a:lnTo>
                    <a:pt x="279458" y="10414"/>
                  </a:lnTo>
                  <a:lnTo>
                    <a:pt x="264199" y="10626"/>
                  </a:lnTo>
                  <a:lnTo>
                    <a:pt x="247728" y="11301"/>
                  </a:lnTo>
                  <a:lnTo>
                    <a:pt x="229610" y="12568"/>
                  </a:lnTo>
                  <a:lnTo>
                    <a:pt x="210386" y="14232"/>
                  </a:lnTo>
                  <a:lnTo>
                    <a:pt x="191249" y="15888"/>
                  </a:lnTo>
                  <a:lnTo>
                    <a:pt x="172886" y="17301"/>
                  </a:lnTo>
                  <a:lnTo>
                    <a:pt x="154982" y="18570"/>
                  </a:lnTo>
                  <a:lnTo>
                    <a:pt x="136528" y="20029"/>
                  </a:lnTo>
                  <a:lnTo>
                    <a:pt x="116982" y="21862"/>
                  </a:lnTo>
                  <a:lnTo>
                    <a:pt x="96923" y="24093"/>
                  </a:lnTo>
                  <a:lnTo>
                    <a:pt x="77737" y="26670"/>
                  </a:lnTo>
                  <a:lnTo>
                    <a:pt x="60175" y="29513"/>
                  </a:lnTo>
                  <a:lnTo>
                    <a:pt x="44758" y="32400"/>
                  </a:lnTo>
                  <a:lnTo>
                    <a:pt x="30591" y="35257"/>
                  </a:lnTo>
                  <a:lnTo>
                    <a:pt x="16438" y="3833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06611" y="368497"/>
              <a:ext cx="431670" cy="596673"/>
            </a:xfrm>
            <a:custGeom>
              <a:avLst/>
              <a:gdLst/>
              <a:ahLst/>
              <a:cxnLst/>
              <a:rect l="0" t="0" r="0" b="0"/>
              <a:pathLst>
                <a:path w="431670" h="596673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0" y="54607"/>
                  </a:lnTo>
                  <a:lnTo>
                    <a:pt x="0" y="73725"/>
                  </a:lnTo>
                  <a:lnTo>
                    <a:pt x="0" y="92854"/>
                  </a:lnTo>
                  <a:lnTo>
                    <a:pt x="5" y="111230"/>
                  </a:lnTo>
                  <a:lnTo>
                    <a:pt x="177" y="128649"/>
                  </a:lnTo>
                  <a:lnTo>
                    <a:pt x="825" y="145186"/>
                  </a:lnTo>
                  <a:lnTo>
                    <a:pt x="2074" y="161017"/>
                  </a:lnTo>
                  <a:lnTo>
                    <a:pt x="3727" y="176481"/>
                  </a:lnTo>
                  <a:lnTo>
                    <a:pt x="5375" y="192032"/>
                  </a:lnTo>
                  <a:lnTo>
                    <a:pt x="6779" y="207910"/>
                  </a:lnTo>
                  <a:lnTo>
                    <a:pt x="7871" y="224002"/>
                  </a:lnTo>
                  <a:lnTo>
                    <a:pt x="8679" y="239959"/>
                  </a:lnTo>
                  <a:lnTo>
                    <a:pt x="9257" y="255582"/>
                  </a:lnTo>
                  <a:lnTo>
                    <a:pt x="9662" y="270836"/>
                  </a:lnTo>
                  <a:lnTo>
                    <a:pt x="9942" y="285764"/>
                  </a:lnTo>
                  <a:lnTo>
                    <a:pt x="10133" y="300439"/>
                  </a:lnTo>
                  <a:lnTo>
                    <a:pt x="10262" y="315092"/>
                  </a:lnTo>
                  <a:lnTo>
                    <a:pt x="10350" y="330082"/>
                  </a:lnTo>
                  <a:lnTo>
                    <a:pt x="10414" y="345576"/>
                  </a:lnTo>
                  <a:lnTo>
                    <a:pt x="10626" y="361408"/>
                  </a:lnTo>
                  <a:lnTo>
                    <a:pt x="11301" y="377189"/>
                  </a:lnTo>
                  <a:lnTo>
                    <a:pt x="12567" y="392693"/>
                  </a:lnTo>
                  <a:lnTo>
                    <a:pt x="14232" y="407867"/>
                  </a:lnTo>
                  <a:lnTo>
                    <a:pt x="15888" y="422742"/>
                  </a:lnTo>
                  <a:lnTo>
                    <a:pt x="17296" y="437386"/>
                  </a:lnTo>
                  <a:lnTo>
                    <a:pt x="18393" y="452188"/>
                  </a:lnTo>
                  <a:lnTo>
                    <a:pt x="19203" y="467811"/>
                  </a:lnTo>
                  <a:lnTo>
                    <a:pt x="19788" y="484538"/>
                  </a:lnTo>
                  <a:lnTo>
                    <a:pt x="20367" y="501842"/>
                  </a:lnTo>
                  <a:lnTo>
                    <a:pt x="21295" y="518618"/>
                  </a:lnTo>
                  <a:lnTo>
                    <a:pt x="22735" y="534274"/>
                  </a:lnTo>
                  <a:lnTo>
                    <a:pt x="24518" y="548886"/>
                  </a:lnTo>
                  <a:lnTo>
                    <a:pt x="26254" y="562919"/>
                  </a:lnTo>
                  <a:lnTo>
                    <a:pt x="27690" y="576657"/>
                  </a:lnTo>
                  <a:lnTo>
                    <a:pt x="27894" y="587768"/>
                  </a:lnTo>
                  <a:lnTo>
                    <a:pt x="26509" y="592551"/>
                  </a:lnTo>
                  <a:lnTo>
                    <a:pt x="24956" y="591114"/>
                  </a:lnTo>
                  <a:lnTo>
                    <a:pt x="23740" y="585035"/>
                  </a:lnTo>
                  <a:lnTo>
                    <a:pt x="22877" y="575562"/>
                  </a:lnTo>
                  <a:lnTo>
                    <a:pt x="22283" y="563629"/>
                  </a:lnTo>
                  <a:lnTo>
                    <a:pt x="21880" y="549941"/>
                  </a:lnTo>
                  <a:lnTo>
                    <a:pt x="21609" y="535026"/>
                  </a:lnTo>
                  <a:lnTo>
                    <a:pt x="21431" y="519267"/>
                  </a:lnTo>
                  <a:lnTo>
                    <a:pt x="21482" y="503096"/>
                  </a:lnTo>
                  <a:lnTo>
                    <a:pt x="22048" y="487006"/>
                  </a:lnTo>
                  <a:lnTo>
                    <a:pt x="23247" y="471251"/>
                  </a:lnTo>
                  <a:lnTo>
                    <a:pt x="25036" y="455720"/>
                  </a:lnTo>
                  <a:lnTo>
                    <a:pt x="27308" y="440064"/>
                  </a:lnTo>
                  <a:lnTo>
                    <a:pt x="29947" y="424091"/>
                  </a:lnTo>
                  <a:lnTo>
                    <a:pt x="32854" y="408090"/>
                  </a:lnTo>
                  <a:lnTo>
                    <a:pt x="35952" y="392720"/>
                  </a:lnTo>
                  <a:lnTo>
                    <a:pt x="39190" y="378310"/>
                  </a:lnTo>
                  <a:lnTo>
                    <a:pt x="42855" y="365024"/>
                  </a:lnTo>
                  <a:lnTo>
                    <a:pt x="47533" y="353019"/>
                  </a:lnTo>
                  <a:lnTo>
                    <a:pt x="53464" y="342256"/>
                  </a:lnTo>
                  <a:lnTo>
                    <a:pt x="60567" y="333028"/>
                  </a:lnTo>
                  <a:lnTo>
                    <a:pt x="68631" y="326025"/>
                  </a:lnTo>
                  <a:lnTo>
                    <a:pt x="77422" y="321434"/>
                  </a:lnTo>
                  <a:lnTo>
                    <a:pt x="86579" y="319316"/>
                  </a:lnTo>
                  <a:lnTo>
                    <a:pt x="95637" y="319856"/>
                  </a:lnTo>
                  <a:lnTo>
                    <a:pt x="104355" y="322886"/>
                  </a:lnTo>
                  <a:lnTo>
                    <a:pt x="112680" y="327987"/>
                  </a:lnTo>
                  <a:lnTo>
                    <a:pt x="120658" y="334682"/>
                  </a:lnTo>
                  <a:lnTo>
                    <a:pt x="128354" y="342548"/>
                  </a:lnTo>
                  <a:lnTo>
                    <a:pt x="135677" y="351249"/>
                  </a:lnTo>
                  <a:lnTo>
                    <a:pt x="142376" y="360533"/>
                  </a:lnTo>
                  <a:lnTo>
                    <a:pt x="148366" y="370219"/>
                  </a:lnTo>
                  <a:lnTo>
                    <a:pt x="153711" y="380180"/>
                  </a:lnTo>
                  <a:lnTo>
                    <a:pt x="158536" y="390327"/>
                  </a:lnTo>
                  <a:lnTo>
                    <a:pt x="162968" y="400599"/>
                  </a:lnTo>
                  <a:lnTo>
                    <a:pt x="167116" y="410956"/>
                  </a:lnTo>
                  <a:lnTo>
                    <a:pt x="171062" y="421370"/>
                  </a:lnTo>
                  <a:lnTo>
                    <a:pt x="174867" y="431822"/>
                  </a:lnTo>
                  <a:lnTo>
                    <a:pt x="178577" y="442299"/>
                  </a:lnTo>
                  <a:lnTo>
                    <a:pt x="182221" y="452794"/>
                  </a:lnTo>
                  <a:lnTo>
                    <a:pt x="185820" y="463309"/>
                  </a:lnTo>
                  <a:lnTo>
                    <a:pt x="189391" y="474168"/>
                  </a:lnTo>
                  <a:lnTo>
                    <a:pt x="192941" y="485983"/>
                  </a:lnTo>
                  <a:lnTo>
                    <a:pt x="196478" y="499006"/>
                  </a:lnTo>
                  <a:lnTo>
                    <a:pt x="200005" y="513008"/>
                  </a:lnTo>
                  <a:lnTo>
                    <a:pt x="203527" y="527479"/>
                  </a:lnTo>
                  <a:lnTo>
                    <a:pt x="207062" y="541967"/>
                  </a:lnTo>
                  <a:lnTo>
                    <a:pt x="211211" y="552917"/>
                  </a:lnTo>
                  <a:lnTo>
                    <a:pt x="216238" y="556113"/>
                  </a:lnTo>
                  <a:lnTo>
                    <a:pt x="221367" y="553025"/>
                  </a:lnTo>
                  <a:lnTo>
                    <a:pt x="226612" y="546020"/>
                  </a:lnTo>
                  <a:lnTo>
                    <a:pt x="232134" y="536952"/>
                  </a:lnTo>
                  <a:lnTo>
                    <a:pt x="237991" y="526920"/>
                  </a:lnTo>
                  <a:lnTo>
                    <a:pt x="244318" y="516646"/>
                  </a:lnTo>
                  <a:lnTo>
                    <a:pt x="251366" y="506696"/>
                  </a:lnTo>
                  <a:lnTo>
                    <a:pt x="259204" y="497313"/>
                  </a:lnTo>
                  <a:lnTo>
                    <a:pt x="267749" y="488508"/>
                  </a:lnTo>
                  <a:lnTo>
                    <a:pt x="276858" y="480193"/>
                  </a:lnTo>
                  <a:lnTo>
                    <a:pt x="286393" y="472262"/>
                  </a:lnTo>
                  <a:lnTo>
                    <a:pt x="296237" y="464779"/>
                  </a:lnTo>
                  <a:lnTo>
                    <a:pt x="306297" y="457972"/>
                  </a:lnTo>
                  <a:lnTo>
                    <a:pt x="316503" y="451904"/>
                  </a:lnTo>
                  <a:lnTo>
                    <a:pt x="326644" y="446336"/>
                  </a:lnTo>
                  <a:lnTo>
                    <a:pt x="336379" y="440829"/>
                  </a:lnTo>
                  <a:lnTo>
                    <a:pt x="345558" y="435122"/>
                  </a:lnTo>
                  <a:lnTo>
                    <a:pt x="354195" y="429134"/>
                  </a:lnTo>
                  <a:lnTo>
                    <a:pt x="362384" y="422882"/>
                  </a:lnTo>
                  <a:lnTo>
                    <a:pt x="370223" y="416409"/>
                  </a:lnTo>
                  <a:lnTo>
                    <a:pt x="377640" y="409604"/>
                  </a:lnTo>
                  <a:lnTo>
                    <a:pt x="384404" y="402204"/>
                  </a:lnTo>
                  <a:lnTo>
                    <a:pt x="390426" y="394115"/>
                  </a:lnTo>
                  <a:lnTo>
                    <a:pt x="395455" y="385395"/>
                  </a:lnTo>
                  <a:lnTo>
                    <a:pt x="399002" y="376163"/>
                  </a:lnTo>
                  <a:lnTo>
                    <a:pt x="400927" y="366554"/>
                  </a:lnTo>
                  <a:lnTo>
                    <a:pt x="400913" y="357000"/>
                  </a:lnTo>
                  <a:lnTo>
                    <a:pt x="398326" y="348199"/>
                  </a:lnTo>
                  <a:lnTo>
                    <a:pt x="393063" y="340474"/>
                  </a:lnTo>
                  <a:lnTo>
                    <a:pt x="385463" y="333967"/>
                  </a:lnTo>
                  <a:lnTo>
                    <a:pt x="376010" y="328813"/>
                  </a:lnTo>
                  <a:lnTo>
                    <a:pt x="365185" y="324948"/>
                  </a:lnTo>
                  <a:lnTo>
                    <a:pt x="353699" y="322487"/>
                  </a:lnTo>
                  <a:lnTo>
                    <a:pt x="342465" y="321801"/>
                  </a:lnTo>
                  <a:lnTo>
                    <a:pt x="331951" y="322934"/>
                  </a:lnTo>
                  <a:lnTo>
                    <a:pt x="322081" y="325812"/>
                  </a:lnTo>
                  <a:lnTo>
                    <a:pt x="312451" y="330410"/>
                  </a:lnTo>
                  <a:lnTo>
                    <a:pt x="302793" y="336544"/>
                  </a:lnTo>
                  <a:lnTo>
                    <a:pt x="293322" y="344085"/>
                  </a:lnTo>
                  <a:lnTo>
                    <a:pt x="284632" y="353041"/>
                  </a:lnTo>
                  <a:lnTo>
                    <a:pt x="277011" y="363290"/>
                  </a:lnTo>
                  <a:lnTo>
                    <a:pt x="270587" y="374765"/>
                  </a:lnTo>
                  <a:lnTo>
                    <a:pt x="265496" y="387523"/>
                  </a:lnTo>
                  <a:lnTo>
                    <a:pt x="261667" y="401473"/>
                  </a:lnTo>
                  <a:lnTo>
                    <a:pt x="258893" y="416246"/>
                  </a:lnTo>
                  <a:lnTo>
                    <a:pt x="256931" y="431309"/>
                  </a:lnTo>
                  <a:lnTo>
                    <a:pt x="255574" y="446332"/>
                  </a:lnTo>
                  <a:lnTo>
                    <a:pt x="254811" y="461351"/>
                  </a:lnTo>
                  <a:lnTo>
                    <a:pt x="254823" y="476654"/>
                  </a:lnTo>
                  <a:lnTo>
                    <a:pt x="255655" y="492386"/>
                  </a:lnTo>
                  <a:lnTo>
                    <a:pt x="257535" y="508224"/>
                  </a:lnTo>
                  <a:lnTo>
                    <a:pt x="260932" y="523484"/>
                  </a:lnTo>
                  <a:lnTo>
                    <a:pt x="265968" y="537819"/>
                  </a:lnTo>
                  <a:lnTo>
                    <a:pt x="272622" y="551056"/>
                  </a:lnTo>
                  <a:lnTo>
                    <a:pt x="280909" y="563028"/>
                  </a:lnTo>
                  <a:lnTo>
                    <a:pt x="290664" y="573768"/>
                  </a:lnTo>
                  <a:lnTo>
                    <a:pt x="301450" y="582981"/>
                  </a:lnTo>
                  <a:lnTo>
                    <a:pt x="312675" y="589974"/>
                  </a:lnTo>
                  <a:lnTo>
                    <a:pt x="323965" y="594558"/>
                  </a:lnTo>
                  <a:lnTo>
                    <a:pt x="335322" y="596672"/>
                  </a:lnTo>
                  <a:lnTo>
                    <a:pt x="347012" y="596129"/>
                  </a:lnTo>
                  <a:lnTo>
                    <a:pt x="359162" y="593097"/>
                  </a:lnTo>
                  <a:lnTo>
                    <a:pt x="371270" y="587995"/>
                  </a:lnTo>
                  <a:lnTo>
                    <a:pt x="382340" y="581299"/>
                  </a:lnTo>
                  <a:lnTo>
                    <a:pt x="391898" y="573442"/>
                  </a:lnTo>
                  <a:lnTo>
                    <a:pt x="400009" y="565024"/>
                  </a:lnTo>
                  <a:lnTo>
                    <a:pt x="407931" y="555893"/>
                  </a:lnTo>
                  <a:lnTo>
                    <a:pt x="417471" y="544137"/>
                  </a:lnTo>
                  <a:lnTo>
                    <a:pt x="431669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69865" y="579067"/>
              <a:ext cx="263213" cy="341210"/>
            </a:xfrm>
            <a:custGeom>
              <a:avLst/>
              <a:gdLst/>
              <a:ahLst/>
              <a:cxnLst/>
              <a:rect l="0" t="0" r="0" b="0"/>
              <a:pathLst>
                <a:path w="263213" h="341210">
                  <a:moveTo>
                    <a:pt x="0" y="200041"/>
                  </a:moveTo>
                  <a:lnTo>
                    <a:pt x="2934" y="214710"/>
                  </a:lnTo>
                  <a:lnTo>
                    <a:pt x="5716" y="228621"/>
                  </a:lnTo>
                  <a:lnTo>
                    <a:pt x="8620" y="243115"/>
                  </a:lnTo>
                  <a:lnTo>
                    <a:pt x="11833" y="258143"/>
                  </a:lnTo>
                  <a:lnTo>
                    <a:pt x="15646" y="273320"/>
                  </a:lnTo>
                  <a:lnTo>
                    <a:pt x="20159" y="288382"/>
                  </a:lnTo>
                  <a:lnTo>
                    <a:pt x="25150" y="303074"/>
                  </a:lnTo>
                  <a:lnTo>
                    <a:pt x="30190" y="317085"/>
                  </a:lnTo>
                  <a:lnTo>
                    <a:pt x="35029" y="330231"/>
                  </a:lnTo>
                  <a:lnTo>
                    <a:pt x="39831" y="339463"/>
                  </a:lnTo>
                  <a:lnTo>
                    <a:pt x="43937" y="341209"/>
                  </a:lnTo>
                  <a:lnTo>
                    <a:pt x="45795" y="337127"/>
                  </a:lnTo>
                  <a:lnTo>
                    <a:pt x="45278" y="329328"/>
                  </a:lnTo>
                  <a:lnTo>
                    <a:pt x="43013" y="319394"/>
                  </a:lnTo>
                  <a:lnTo>
                    <a:pt x="39807" y="308509"/>
                  </a:lnTo>
                  <a:lnTo>
                    <a:pt x="36200" y="297327"/>
                  </a:lnTo>
                  <a:lnTo>
                    <a:pt x="32302" y="285814"/>
                  </a:lnTo>
                  <a:lnTo>
                    <a:pt x="27923" y="273458"/>
                  </a:lnTo>
                  <a:lnTo>
                    <a:pt x="22983" y="260022"/>
                  </a:lnTo>
                  <a:lnTo>
                    <a:pt x="17850" y="245719"/>
                  </a:lnTo>
                  <a:lnTo>
                    <a:pt x="13235" y="231036"/>
                  </a:lnTo>
                  <a:lnTo>
                    <a:pt x="9506" y="216302"/>
                  </a:lnTo>
                  <a:lnTo>
                    <a:pt x="6851" y="201662"/>
                  </a:lnTo>
                  <a:lnTo>
                    <a:pt x="5441" y="187153"/>
                  </a:lnTo>
                  <a:lnTo>
                    <a:pt x="5244" y="172770"/>
                  </a:lnTo>
                  <a:lnTo>
                    <a:pt x="6230" y="158655"/>
                  </a:lnTo>
                  <a:lnTo>
                    <a:pt x="8478" y="145090"/>
                  </a:lnTo>
                  <a:lnTo>
                    <a:pt x="11922" y="132189"/>
                  </a:lnTo>
                  <a:lnTo>
                    <a:pt x="16691" y="120067"/>
                  </a:lnTo>
                  <a:lnTo>
                    <a:pt x="23172" y="108917"/>
                  </a:lnTo>
                  <a:lnTo>
                    <a:pt x="31418" y="98755"/>
                  </a:lnTo>
                  <a:lnTo>
                    <a:pt x="41041" y="89608"/>
                  </a:lnTo>
                  <a:lnTo>
                    <a:pt x="51410" y="81603"/>
                  </a:lnTo>
                  <a:lnTo>
                    <a:pt x="62093" y="74692"/>
                  </a:lnTo>
                  <a:lnTo>
                    <a:pt x="73196" y="68540"/>
                  </a:lnTo>
                  <a:lnTo>
                    <a:pt x="85241" y="62634"/>
                  </a:lnTo>
                  <a:lnTo>
                    <a:pt x="98447" y="56659"/>
                  </a:lnTo>
                  <a:lnTo>
                    <a:pt x="112418" y="50661"/>
                  </a:lnTo>
                  <a:lnTo>
                    <a:pt x="126342" y="44933"/>
                  </a:lnTo>
                  <a:lnTo>
                    <a:pt x="139751" y="39635"/>
                  </a:lnTo>
                  <a:lnTo>
                    <a:pt x="152686" y="34772"/>
                  </a:lnTo>
                  <a:lnTo>
                    <a:pt x="165513" y="30280"/>
                  </a:lnTo>
                  <a:lnTo>
                    <a:pt x="178468" y="26075"/>
                  </a:lnTo>
                  <a:lnTo>
                    <a:pt x="191475" y="22082"/>
                  </a:lnTo>
                  <a:lnTo>
                    <a:pt x="204221" y="18240"/>
                  </a:lnTo>
                  <a:lnTo>
                    <a:pt x="216528" y="14509"/>
                  </a:lnTo>
                  <a:lnTo>
                    <a:pt x="227935" y="11007"/>
                  </a:lnTo>
                  <a:lnTo>
                    <a:pt x="238746" y="7662"/>
                  </a:lnTo>
                  <a:lnTo>
                    <a:pt x="249906" y="4179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58502" y="2192640"/>
            <a:ext cx="2163094" cy="769301"/>
            <a:chOff x="458502" y="2192640"/>
            <a:chExt cx="2163094" cy="769301"/>
          </a:xfrm>
        </p:grpSpPr>
        <p:sp>
          <p:nvSpPr>
            <p:cNvPr id="24" name="Freeform 23"/>
            <p:cNvSpPr/>
            <p:nvPr/>
          </p:nvSpPr>
          <p:spPr>
            <a:xfrm>
              <a:off x="458502" y="2192640"/>
              <a:ext cx="553633" cy="769301"/>
            </a:xfrm>
            <a:custGeom>
              <a:avLst/>
              <a:gdLst/>
              <a:ahLst/>
              <a:cxnLst/>
              <a:rect l="0" t="0" r="0" b="0"/>
              <a:pathLst>
                <a:path w="553633" h="769301">
                  <a:moveTo>
                    <a:pt x="404834" y="7815"/>
                  </a:moveTo>
                  <a:lnTo>
                    <a:pt x="393099" y="4949"/>
                  </a:lnTo>
                  <a:lnTo>
                    <a:pt x="381970" y="2807"/>
                  </a:lnTo>
                  <a:lnTo>
                    <a:pt x="370367" y="1208"/>
                  </a:lnTo>
                  <a:lnTo>
                    <a:pt x="358033" y="201"/>
                  </a:lnTo>
                  <a:lnTo>
                    <a:pt x="344725" y="0"/>
                  </a:lnTo>
                  <a:lnTo>
                    <a:pt x="330425" y="656"/>
                  </a:lnTo>
                  <a:lnTo>
                    <a:pt x="315593" y="2067"/>
                  </a:lnTo>
                  <a:lnTo>
                    <a:pt x="301028" y="4080"/>
                  </a:lnTo>
                  <a:lnTo>
                    <a:pt x="287163" y="6547"/>
                  </a:lnTo>
                  <a:lnTo>
                    <a:pt x="274077" y="9507"/>
                  </a:lnTo>
                  <a:lnTo>
                    <a:pt x="261676" y="13172"/>
                  </a:lnTo>
                  <a:lnTo>
                    <a:pt x="249801" y="17600"/>
                  </a:lnTo>
                  <a:lnTo>
                    <a:pt x="237825" y="22709"/>
                  </a:lnTo>
                  <a:lnTo>
                    <a:pt x="224712" y="28363"/>
                  </a:lnTo>
                  <a:lnTo>
                    <a:pt x="210000" y="34426"/>
                  </a:lnTo>
                  <a:lnTo>
                    <a:pt x="194218" y="40786"/>
                  </a:lnTo>
                  <a:lnTo>
                    <a:pt x="178545" y="47354"/>
                  </a:lnTo>
                  <a:lnTo>
                    <a:pt x="163674" y="54067"/>
                  </a:lnTo>
                  <a:lnTo>
                    <a:pt x="149777" y="60879"/>
                  </a:lnTo>
                  <a:lnTo>
                    <a:pt x="136764" y="67759"/>
                  </a:lnTo>
                  <a:lnTo>
                    <a:pt x="124465" y="74689"/>
                  </a:lnTo>
                  <a:lnTo>
                    <a:pt x="112868" y="81819"/>
                  </a:lnTo>
                  <a:lnTo>
                    <a:pt x="102131" y="89444"/>
                  </a:lnTo>
                  <a:lnTo>
                    <a:pt x="92270" y="97684"/>
                  </a:lnTo>
                  <a:lnTo>
                    <a:pt x="83170" y="106337"/>
                  </a:lnTo>
                  <a:lnTo>
                    <a:pt x="74670" y="114992"/>
                  </a:lnTo>
                  <a:lnTo>
                    <a:pt x="66617" y="123409"/>
                  </a:lnTo>
                  <a:lnTo>
                    <a:pt x="58886" y="131689"/>
                  </a:lnTo>
                  <a:lnTo>
                    <a:pt x="51380" y="140160"/>
                  </a:lnTo>
                  <a:lnTo>
                    <a:pt x="44032" y="149017"/>
                  </a:lnTo>
                  <a:lnTo>
                    <a:pt x="36790" y="158611"/>
                  </a:lnTo>
                  <a:lnTo>
                    <a:pt x="29621" y="169501"/>
                  </a:lnTo>
                  <a:lnTo>
                    <a:pt x="22511" y="181873"/>
                  </a:lnTo>
                  <a:lnTo>
                    <a:pt x="15770" y="195590"/>
                  </a:lnTo>
                  <a:lnTo>
                    <a:pt x="10003" y="210394"/>
                  </a:lnTo>
                  <a:lnTo>
                    <a:pt x="5465" y="226014"/>
                  </a:lnTo>
                  <a:lnTo>
                    <a:pt x="2250" y="242059"/>
                  </a:lnTo>
                  <a:lnTo>
                    <a:pt x="459" y="258049"/>
                  </a:lnTo>
                  <a:lnTo>
                    <a:pt x="0" y="273717"/>
                  </a:lnTo>
                  <a:lnTo>
                    <a:pt x="811" y="288676"/>
                  </a:lnTo>
                  <a:lnTo>
                    <a:pt x="2941" y="302350"/>
                  </a:lnTo>
                  <a:lnTo>
                    <a:pt x="6302" y="314542"/>
                  </a:lnTo>
                  <a:lnTo>
                    <a:pt x="10844" y="325221"/>
                  </a:lnTo>
                  <a:lnTo>
                    <a:pt x="16641" y="334338"/>
                  </a:lnTo>
                  <a:lnTo>
                    <a:pt x="23615" y="342020"/>
                  </a:lnTo>
                  <a:lnTo>
                    <a:pt x="31569" y="348199"/>
                  </a:lnTo>
                  <a:lnTo>
                    <a:pt x="40278" y="352535"/>
                  </a:lnTo>
                  <a:lnTo>
                    <a:pt x="49542" y="355009"/>
                  </a:lnTo>
                  <a:lnTo>
                    <a:pt x="59203" y="355877"/>
                  </a:lnTo>
                  <a:lnTo>
                    <a:pt x="69140" y="355480"/>
                  </a:lnTo>
                  <a:lnTo>
                    <a:pt x="79269" y="354141"/>
                  </a:lnTo>
                  <a:lnTo>
                    <a:pt x="89528" y="352127"/>
                  </a:lnTo>
                  <a:lnTo>
                    <a:pt x="99875" y="349638"/>
                  </a:lnTo>
                  <a:lnTo>
                    <a:pt x="110291" y="346815"/>
                  </a:lnTo>
                  <a:lnTo>
                    <a:pt x="121084" y="343600"/>
                  </a:lnTo>
                  <a:lnTo>
                    <a:pt x="132854" y="339756"/>
                  </a:lnTo>
                  <a:lnTo>
                    <a:pt x="145853" y="335209"/>
                  </a:lnTo>
                  <a:lnTo>
                    <a:pt x="160008" y="330188"/>
                  </a:lnTo>
                  <a:lnTo>
                    <a:pt x="175113" y="325124"/>
                  </a:lnTo>
                  <a:lnTo>
                    <a:pt x="190948" y="320284"/>
                  </a:lnTo>
                  <a:lnTo>
                    <a:pt x="207478" y="316070"/>
                  </a:lnTo>
                  <a:lnTo>
                    <a:pt x="224859" y="313077"/>
                  </a:lnTo>
                  <a:lnTo>
                    <a:pt x="243102" y="311515"/>
                  </a:lnTo>
                  <a:lnTo>
                    <a:pt x="261927" y="311264"/>
                  </a:lnTo>
                  <a:lnTo>
                    <a:pt x="280870" y="312076"/>
                  </a:lnTo>
                  <a:lnTo>
                    <a:pt x="299642" y="313698"/>
                  </a:lnTo>
                  <a:lnTo>
                    <a:pt x="317823" y="316072"/>
                  </a:lnTo>
                  <a:lnTo>
                    <a:pt x="334806" y="319334"/>
                  </a:lnTo>
                  <a:lnTo>
                    <a:pt x="350383" y="323494"/>
                  </a:lnTo>
                  <a:lnTo>
                    <a:pt x="364996" y="328590"/>
                  </a:lnTo>
                  <a:lnTo>
                    <a:pt x="379504" y="334768"/>
                  </a:lnTo>
                  <a:lnTo>
                    <a:pt x="394408" y="342001"/>
                  </a:lnTo>
                  <a:lnTo>
                    <a:pt x="409371" y="350130"/>
                  </a:lnTo>
                  <a:lnTo>
                    <a:pt x="423439" y="358957"/>
                  </a:lnTo>
                  <a:lnTo>
                    <a:pt x="436125" y="368301"/>
                  </a:lnTo>
                  <a:lnTo>
                    <a:pt x="447423" y="378015"/>
                  </a:lnTo>
                  <a:lnTo>
                    <a:pt x="457546" y="387988"/>
                  </a:lnTo>
                  <a:lnTo>
                    <a:pt x="466760" y="398140"/>
                  </a:lnTo>
                  <a:lnTo>
                    <a:pt x="475304" y="408414"/>
                  </a:lnTo>
                  <a:lnTo>
                    <a:pt x="483370" y="418773"/>
                  </a:lnTo>
                  <a:lnTo>
                    <a:pt x="491097" y="429186"/>
                  </a:lnTo>
                  <a:lnTo>
                    <a:pt x="498426" y="439638"/>
                  </a:lnTo>
                  <a:lnTo>
                    <a:pt x="505122" y="450115"/>
                  </a:lnTo>
                  <a:lnTo>
                    <a:pt x="511112" y="460610"/>
                  </a:lnTo>
                  <a:lnTo>
                    <a:pt x="516625" y="471116"/>
                  </a:lnTo>
                  <a:lnTo>
                    <a:pt x="522094" y="481629"/>
                  </a:lnTo>
                  <a:lnTo>
                    <a:pt x="527771" y="492161"/>
                  </a:lnTo>
                  <a:lnTo>
                    <a:pt x="533568" y="503201"/>
                  </a:lnTo>
                  <a:lnTo>
                    <a:pt x="539160" y="515670"/>
                  </a:lnTo>
                  <a:lnTo>
                    <a:pt x="544359" y="529955"/>
                  </a:lnTo>
                  <a:lnTo>
                    <a:pt x="548815" y="545958"/>
                  </a:lnTo>
                  <a:lnTo>
                    <a:pt x="551970" y="563374"/>
                  </a:lnTo>
                  <a:lnTo>
                    <a:pt x="553632" y="581866"/>
                  </a:lnTo>
                  <a:lnTo>
                    <a:pt x="553610" y="600976"/>
                  </a:lnTo>
                  <a:lnTo>
                    <a:pt x="551550" y="620169"/>
                  </a:lnTo>
                  <a:lnTo>
                    <a:pt x="547459" y="639141"/>
                  </a:lnTo>
                  <a:lnTo>
                    <a:pt x="541628" y="657641"/>
                  </a:lnTo>
                  <a:lnTo>
                    <a:pt x="534435" y="675377"/>
                  </a:lnTo>
                  <a:lnTo>
                    <a:pt x="526223" y="692263"/>
                  </a:lnTo>
                  <a:lnTo>
                    <a:pt x="516948" y="708061"/>
                  </a:lnTo>
                  <a:lnTo>
                    <a:pt x="506214" y="722306"/>
                  </a:lnTo>
                  <a:lnTo>
                    <a:pt x="493914" y="734882"/>
                  </a:lnTo>
                  <a:lnTo>
                    <a:pt x="480061" y="745650"/>
                  </a:lnTo>
                  <a:lnTo>
                    <a:pt x="464627" y="754295"/>
                  </a:lnTo>
                  <a:lnTo>
                    <a:pt x="447758" y="760847"/>
                  </a:lnTo>
                  <a:lnTo>
                    <a:pt x="429718" y="765452"/>
                  </a:lnTo>
                  <a:lnTo>
                    <a:pt x="410785" y="768193"/>
                  </a:lnTo>
                  <a:lnTo>
                    <a:pt x="391213" y="769300"/>
                  </a:lnTo>
                  <a:lnTo>
                    <a:pt x="371683" y="769098"/>
                  </a:lnTo>
                  <a:lnTo>
                    <a:pt x="353257" y="767909"/>
                  </a:lnTo>
                  <a:lnTo>
                    <a:pt x="336424" y="766004"/>
                  </a:lnTo>
                  <a:lnTo>
                    <a:pt x="321156" y="763591"/>
                  </a:lnTo>
                  <a:lnTo>
                    <a:pt x="307199" y="760827"/>
                  </a:lnTo>
                  <a:lnTo>
                    <a:pt x="294251" y="757821"/>
                  </a:lnTo>
                  <a:lnTo>
                    <a:pt x="282043" y="754651"/>
                  </a:lnTo>
                  <a:lnTo>
                    <a:pt x="270363" y="751369"/>
                  </a:lnTo>
                  <a:lnTo>
                    <a:pt x="259064" y="748013"/>
                  </a:lnTo>
                  <a:lnTo>
                    <a:pt x="248486" y="744564"/>
                  </a:lnTo>
                  <a:lnTo>
                    <a:pt x="238395" y="740517"/>
                  </a:lnTo>
                  <a:lnTo>
                    <a:pt x="227902" y="734399"/>
                  </a:lnTo>
                  <a:lnTo>
                    <a:pt x="215321" y="723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117332" y="2505782"/>
              <a:ext cx="253359" cy="408376"/>
            </a:xfrm>
            <a:custGeom>
              <a:avLst/>
              <a:gdLst/>
              <a:ahLst/>
              <a:cxnLst/>
              <a:rect l="0" t="0" r="0" b="0"/>
              <a:pathLst>
                <a:path w="253359" h="408376">
                  <a:moveTo>
                    <a:pt x="19745" y="126342"/>
                  </a:moveTo>
                  <a:lnTo>
                    <a:pt x="16812" y="135210"/>
                  </a:lnTo>
                  <a:lnTo>
                    <a:pt x="14029" y="144197"/>
                  </a:lnTo>
                  <a:lnTo>
                    <a:pt x="11134" y="154197"/>
                  </a:lnTo>
                  <a:lnTo>
                    <a:pt x="8267" y="165351"/>
                  </a:lnTo>
                  <a:lnTo>
                    <a:pt x="5750" y="177810"/>
                  </a:lnTo>
                  <a:lnTo>
                    <a:pt x="3739" y="191522"/>
                  </a:lnTo>
                  <a:lnTo>
                    <a:pt x="2227" y="206285"/>
                  </a:lnTo>
                  <a:lnTo>
                    <a:pt x="1132" y="221863"/>
                  </a:lnTo>
                  <a:lnTo>
                    <a:pt x="364" y="238036"/>
                  </a:lnTo>
                  <a:lnTo>
                    <a:pt x="0" y="254470"/>
                  </a:lnTo>
                  <a:lnTo>
                    <a:pt x="280" y="270728"/>
                  </a:lnTo>
                  <a:lnTo>
                    <a:pt x="1283" y="286588"/>
                  </a:lnTo>
                  <a:lnTo>
                    <a:pt x="2939" y="302017"/>
                  </a:lnTo>
                  <a:lnTo>
                    <a:pt x="5121" y="317071"/>
                  </a:lnTo>
                  <a:lnTo>
                    <a:pt x="7710" y="331821"/>
                  </a:lnTo>
                  <a:lnTo>
                    <a:pt x="10922" y="346017"/>
                  </a:lnTo>
                  <a:lnTo>
                    <a:pt x="15289" y="359104"/>
                  </a:lnTo>
                  <a:lnTo>
                    <a:pt x="21006" y="370867"/>
                  </a:lnTo>
                  <a:lnTo>
                    <a:pt x="27965" y="381241"/>
                  </a:lnTo>
                  <a:lnTo>
                    <a:pt x="35932" y="390145"/>
                  </a:lnTo>
                  <a:lnTo>
                    <a:pt x="44667" y="397677"/>
                  </a:lnTo>
                  <a:lnTo>
                    <a:pt x="54125" y="403583"/>
                  </a:lnTo>
                  <a:lnTo>
                    <a:pt x="64451" y="407203"/>
                  </a:lnTo>
                  <a:lnTo>
                    <a:pt x="75650" y="408375"/>
                  </a:lnTo>
                  <a:lnTo>
                    <a:pt x="87440" y="407213"/>
                  </a:lnTo>
                  <a:lnTo>
                    <a:pt x="99354" y="403850"/>
                  </a:lnTo>
                  <a:lnTo>
                    <a:pt x="111108" y="398593"/>
                  </a:lnTo>
                  <a:lnTo>
                    <a:pt x="122611" y="391999"/>
                  </a:lnTo>
                  <a:lnTo>
                    <a:pt x="133868" y="384750"/>
                  </a:lnTo>
                  <a:lnTo>
                    <a:pt x="144917" y="377291"/>
                  </a:lnTo>
                  <a:lnTo>
                    <a:pt x="155643" y="369830"/>
                  </a:lnTo>
                  <a:lnTo>
                    <a:pt x="165779" y="362441"/>
                  </a:lnTo>
                  <a:lnTo>
                    <a:pt x="175225" y="355133"/>
                  </a:lnTo>
                  <a:lnTo>
                    <a:pt x="183874" y="347733"/>
                  </a:lnTo>
                  <a:lnTo>
                    <a:pt x="191538" y="339918"/>
                  </a:lnTo>
                  <a:lnTo>
                    <a:pt x="198212" y="331543"/>
                  </a:lnTo>
                  <a:lnTo>
                    <a:pt x="204033" y="322627"/>
                  </a:lnTo>
                  <a:lnTo>
                    <a:pt x="209185" y="313263"/>
                  </a:lnTo>
                  <a:lnTo>
                    <a:pt x="213844" y="303560"/>
                  </a:lnTo>
                  <a:lnTo>
                    <a:pt x="218315" y="293774"/>
                  </a:lnTo>
                  <a:lnTo>
                    <a:pt x="223011" y="284283"/>
                  </a:lnTo>
                  <a:lnTo>
                    <a:pt x="228134" y="275255"/>
                  </a:lnTo>
                  <a:lnTo>
                    <a:pt x="233542" y="266041"/>
                  </a:lnTo>
                  <a:lnTo>
                    <a:pt x="238865" y="255336"/>
                  </a:lnTo>
                  <a:lnTo>
                    <a:pt x="243879" y="242537"/>
                  </a:lnTo>
                  <a:lnTo>
                    <a:pt x="248210" y="227852"/>
                  </a:lnTo>
                  <a:lnTo>
                    <a:pt x="251281" y="211927"/>
                  </a:lnTo>
                  <a:lnTo>
                    <a:pt x="252900" y="195290"/>
                  </a:lnTo>
                  <a:lnTo>
                    <a:pt x="253358" y="178426"/>
                  </a:lnTo>
                  <a:lnTo>
                    <a:pt x="253217" y="161820"/>
                  </a:lnTo>
                  <a:lnTo>
                    <a:pt x="252869" y="145697"/>
                  </a:lnTo>
                  <a:lnTo>
                    <a:pt x="252504" y="130077"/>
                  </a:lnTo>
                  <a:lnTo>
                    <a:pt x="252193" y="114888"/>
                  </a:lnTo>
                  <a:lnTo>
                    <a:pt x="251947" y="100040"/>
                  </a:lnTo>
                  <a:lnTo>
                    <a:pt x="251597" y="85608"/>
                  </a:lnTo>
                  <a:lnTo>
                    <a:pt x="250823" y="71829"/>
                  </a:lnTo>
                  <a:lnTo>
                    <a:pt x="249486" y="58788"/>
                  </a:lnTo>
                  <a:lnTo>
                    <a:pt x="247764" y="46672"/>
                  </a:lnTo>
                  <a:lnTo>
                    <a:pt x="245889" y="34556"/>
                  </a:lnTo>
                  <a:lnTo>
                    <a:pt x="243695" y="20259"/>
                  </a:lnTo>
                  <a:lnTo>
                    <a:pt x="2408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73989" y="2242570"/>
              <a:ext cx="366214" cy="594903"/>
            </a:xfrm>
            <a:custGeom>
              <a:avLst/>
              <a:gdLst/>
              <a:ahLst/>
              <a:cxnLst/>
              <a:rect l="0" t="0" r="0" b="0"/>
              <a:pathLst>
                <a:path w="366214" h="594903">
                  <a:moveTo>
                    <a:pt x="0" y="0"/>
                  </a:moveTo>
                  <a:lnTo>
                    <a:pt x="2934" y="14736"/>
                  </a:lnTo>
                  <a:lnTo>
                    <a:pt x="5716" y="29287"/>
                  </a:lnTo>
                  <a:lnTo>
                    <a:pt x="8611" y="45086"/>
                  </a:lnTo>
                  <a:lnTo>
                    <a:pt x="11479" y="62320"/>
                  </a:lnTo>
                  <a:lnTo>
                    <a:pt x="13995" y="81110"/>
                  </a:lnTo>
                  <a:lnTo>
                    <a:pt x="16011" y="101335"/>
                  </a:lnTo>
                  <a:lnTo>
                    <a:pt x="17696" y="122256"/>
                  </a:lnTo>
                  <a:lnTo>
                    <a:pt x="19439" y="142671"/>
                  </a:lnTo>
                  <a:lnTo>
                    <a:pt x="21461" y="161961"/>
                  </a:lnTo>
                  <a:lnTo>
                    <a:pt x="23650" y="180518"/>
                  </a:lnTo>
                  <a:lnTo>
                    <a:pt x="25666" y="199426"/>
                  </a:lnTo>
                  <a:lnTo>
                    <a:pt x="27324" y="219282"/>
                  </a:lnTo>
                  <a:lnTo>
                    <a:pt x="28759" y="239552"/>
                  </a:lnTo>
                  <a:lnTo>
                    <a:pt x="30330" y="258882"/>
                  </a:lnTo>
                  <a:lnTo>
                    <a:pt x="32233" y="276559"/>
                  </a:lnTo>
                  <a:lnTo>
                    <a:pt x="34342" y="292683"/>
                  </a:lnTo>
                  <a:lnTo>
                    <a:pt x="36304" y="307807"/>
                  </a:lnTo>
                  <a:lnTo>
                    <a:pt x="37926" y="322395"/>
                  </a:lnTo>
                  <a:lnTo>
                    <a:pt x="39337" y="337041"/>
                  </a:lnTo>
                  <a:lnTo>
                    <a:pt x="40891" y="352500"/>
                  </a:lnTo>
                  <a:lnTo>
                    <a:pt x="42784" y="369103"/>
                  </a:lnTo>
                  <a:lnTo>
                    <a:pt x="44886" y="386818"/>
                  </a:lnTo>
                  <a:lnTo>
                    <a:pt x="46843" y="405460"/>
                  </a:lnTo>
                  <a:lnTo>
                    <a:pt x="48457" y="424806"/>
                  </a:lnTo>
                  <a:lnTo>
                    <a:pt x="49692" y="444336"/>
                  </a:lnTo>
                  <a:lnTo>
                    <a:pt x="50597" y="463287"/>
                  </a:lnTo>
                  <a:lnTo>
                    <a:pt x="51240" y="481286"/>
                  </a:lnTo>
                  <a:lnTo>
                    <a:pt x="51688" y="498320"/>
                  </a:lnTo>
                  <a:lnTo>
                    <a:pt x="51997" y="514533"/>
                  </a:lnTo>
                  <a:lnTo>
                    <a:pt x="52208" y="530024"/>
                  </a:lnTo>
                  <a:lnTo>
                    <a:pt x="52358" y="541956"/>
                  </a:lnTo>
                  <a:lnTo>
                    <a:pt x="52468" y="546420"/>
                  </a:lnTo>
                  <a:lnTo>
                    <a:pt x="52538" y="544324"/>
                  </a:lnTo>
                  <a:lnTo>
                    <a:pt x="52580" y="537786"/>
                  </a:lnTo>
                  <a:lnTo>
                    <a:pt x="52605" y="528290"/>
                  </a:lnTo>
                  <a:lnTo>
                    <a:pt x="52620" y="516591"/>
                  </a:lnTo>
                  <a:lnTo>
                    <a:pt x="52633" y="503216"/>
                  </a:lnTo>
                  <a:lnTo>
                    <a:pt x="52811" y="488760"/>
                  </a:lnTo>
                  <a:lnTo>
                    <a:pt x="53463" y="473877"/>
                  </a:lnTo>
                  <a:lnTo>
                    <a:pt x="54722" y="458967"/>
                  </a:lnTo>
                  <a:lnTo>
                    <a:pt x="56722" y="444354"/>
                  </a:lnTo>
                  <a:lnTo>
                    <a:pt x="59668" y="430385"/>
                  </a:lnTo>
                  <a:lnTo>
                    <a:pt x="63578" y="417173"/>
                  </a:lnTo>
                  <a:lnTo>
                    <a:pt x="68322" y="404655"/>
                  </a:lnTo>
                  <a:lnTo>
                    <a:pt x="73723" y="392701"/>
                  </a:lnTo>
                  <a:lnTo>
                    <a:pt x="79618" y="381172"/>
                  </a:lnTo>
                  <a:lnTo>
                    <a:pt x="86032" y="369952"/>
                  </a:lnTo>
                  <a:lnTo>
                    <a:pt x="93169" y="358950"/>
                  </a:lnTo>
                  <a:lnTo>
                    <a:pt x="101077" y="348105"/>
                  </a:lnTo>
                  <a:lnTo>
                    <a:pt x="109506" y="337532"/>
                  </a:lnTo>
                  <a:lnTo>
                    <a:pt x="118010" y="327505"/>
                  </a:lnTo>
                  <a:lnTo>
                    <a:pt x="126332" y="318137"/>
                  </a:lnTo>
                  <a:lnTo>
                    <a:pt x="134716" y="309541"/>
                  </a:lnTo>
                  <a:lnTo>
                    <a:pt x="143790" y="301913"/>
                  </a:lnTo>
                  <a:lnTo>
                    <a:pt x="153861" y="295273"/>
                  </a:lnTo>
                  <a:lnTo>
                    <a:pt x="164914" y="289815"/>
                  </a:lnTo>
                  <a:lnTo>
                    <a:pt x="176791" y="285971"/>
                  </a:lnTo>
                  <a:lnTo>
                    <a:pt x="189299" y="283830"/>
                  </a:lnTo>
                  <a:lnTo>
                    <a:pt x="202105" y="283188"/>
                  </a:lnTo>
                  <a:lnTo>
                    <a:pt x="214768" y="283737"/>
                  </a:lnTo>
                  <a:lnTo>
                    <a:pt x="227058" y="285187"/>
                  </a:lnTo>
                  <a:lnTo>
                    <a:pt x="238935" y="287615"/>
                  </a:lnTo>
                  <a:lnTo>
                    <a:pt x="250451" y="291447"/>
                  </a:lnTo>
                  <a:lnTo>
                    <a:pt x="261677" y="296797"/>
                  </a:lnTo>
                  <a:lnTo>
                    <a:pt x="272522" y="303338"/>
                  </a:lnTo>
                  <a:lnTo>
                    <a:pt x="282739" y="310492"/>
                  </a:lnTo>
                  <a:lnTo>
                    <a:pt x="292249" y="317868"/>
                  </a:lnTo>
                  <a:lnTo>
                    <a:pt x="301280" y="325599"/>
                  </a:lnTo>
                  <a:lnTo>
                    <a:pt x="310266" y="334227"/>
                  </a:lnTo>
                  <a:lnTo>
                    <a:pt x="319453" y="343990"/>
                  </a:lnTo>
                  <a:lnTo>
                    <a:pt x="328591" y="354666"/>
                  </a:lnTo>
                  <a:lnTo>
                    <a:pt x="337046" y="365757"/>
                  </a:lnTo>
                  <a:lnTo>
                    <a:pt x="344507" y="376933"/>
                  </a:lnTo>
                  <a:lnTo>
                    <a:pt x="350821" y="388370"/>
                  </a:lnTo>
                  <a:lnTo>
                    <a:pt x="355838" y="400640"/>
                  </a:lnTo>
                  <a:lnTo>
                    <a:pt x="359617" y="414001"/>
                  </a:lnTo>
                  <a:lnTo>
                    <a:pt x="362357" y="428246"/>
                  </a:lnTo>
                  <a:lnTo>
                    <a:pt x="364295" y="442886"/>
                  </a:lnTo>
                  <a:lnTo>
                    <a:pt x="365633" y="457588"/>
                  </a:lnTo>
                  <a:lnTo>
                    <a:pt x="366213" y="472207"/>
                  </a:lnTo>
                  <a:lnTo>
                    <a:pt x="365547" y="486702"/>
                  </a:lnTo>
                  <a:lnTo>
                    <a:pt x="363463" y="501074"/>
                  </a:lnTo>
                  <a:lnTo>
                    <a:pt x="359926" y="515182"/>
                  </a:lnTo>
                  <a:lnTo>
                    <a:pt x="354879" y="528743"/>
                  </a:lnTo>
                  <a:lnTo>
                    <a:pt x="348438" y="541636"/>
                  </a:lnTo>
                  <a:lnTo>
                    <a:pt x="340690" y="553583"/>
                  </a:lnTo>
                  <a:lnTo>
                    <a:pt x="331594" y="564083"/>
                  </a:lnTo>
                  <a:lnTo>
                    <a:pt x="321251" y="572991"/>
                  </a:lnTo>
                  <a:lnTo>
                    <a:pt x="309714" y="580312"/>
                  </a:lnTo>
                  <a:lnTo>
                    <a:pt x="296914" y="586021"/>
                  </a:lnTo>
                  <a:lnTo>
                    <a:pt x="282941" y="590266"/>
                  </a:lnTo>
                  <a:lnTo>
                    <a:pt x="268321" y="593153"/>
                  </a:lnTo>
                  <a:lnTo>
                    <a:pt x="253894" y="594658"/>
                  </a:lnTo>
                  <a:lnTo>
                    <a:pt x="240111" y="594902"/>
                  </a:lnTo>
                  <a:lnTo>
                    <a:pt x="226740" y="594271"/>
                  </a:lnTo>
                  <a:lnTo>
                    <a:pt x="213081" y="593318"/>
                  </a:lnTo>
                  <a:lnTo>
                    <a:pt x="198744" y="592377"/>
                  </a:lnTo>
                  <a:lnTo>
                    <a:pt x="183826" y="591255"/>
                  </a:lnTo>
                  <a:lnTo>
                    <a:pt x="168724" y="589363"/>
                  </a:lnTo>
                  <a:lnTo>
                    <a:pt x="153717" y="586430"/>
                  </a:lnTo>
                  <a:lnTo>
                    <a:pt x="139124" y="582798"/>
                  </a:lnTo>
                  <a:lnTo>
                    <a:pt x="123735" y="578894"/>
                  </a:lnTo>
                  <a:lnTo>
                    <a:pt x="103967" y="574374"/>
                  </a:lnTo>
                  <a:lnTo>
                    <a:pt x="73700" y="568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368911" y="2326798"/>
              <a:ext cx="252685" cy="21057"/>
            </a:xfrm>
            <a:custGeom>
              <a:avLst/>
              <a:gdLst/>
              <a:ahLst/>
              <a:cxnLst/>
              <a:rect l="0" t="0" r="0" b="0"/>
              <a:pathLst>
                <a:path w="252685" h="21057">
                  <a:moveTo>
                    <a:pt x="252684" y="0"/>
                  </a:moveTo>
                  <a:lnTo>
                    <a:pt x="240882" y="0"/>
                  </a:lnTo>
                  <a:lnTo>
                    <a:pt x="229113" y="0"/>
                  </a:lnTo>
                  <a:lnTo>
                    <a:pt x="216214" y="0"/>
                  </a:lnTo>
                  <a:lnTo>
                    <a:pt x="202020" y="0"/>
                  </a:lnTo>
                  <a:lnTo>
                    <a:pt x="186395" y="0"/>
                  </a:lnTo>
                  <a:lnTo>
                    <a:pt x="169429" y="4"/>
                  </a:lnTo>
                  <a:lnTo>
                    <a:pt x="151673" y="177"/>
                  </a:lnTo>
                  <a:lnTo>
                    <a:pt x="134001" y="825"/>
                  </a:lnTo>
                  <a:lnTo>
                    <a:pt x="116896" y="2079"/>
                  </a:lnTo>
                  <a:lnTo>
                    <a:pt x="100313" y="3904"/>
                  </a:lnTo>
                  <a:lnTo>
                    <a:pt x="83879" y="6201"/>
                  </a:lnTo>
                  <a:lnTo>
                    <a:pt x="67362" y="8852"/>
                  </a:lnTo>
                  <a:lnTo>
                    <a:pt x="51431" y="11609"/>
                  </a:lnTo>
                  <a:lnTo>
                    <a:pt x="36007" y="14363"/>
                  </a:lnTo>
                  <a:lnTo>
                    <a:pt x="19730" y="17356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126963" y="1979357"/>
            <a:ext cx="1452934" cy="720753"/>
            <a:chOff x="3126963" y="1979357"/>
            <a:chExt cx="1452934" cy="720753"/>
          </a:xfrm>
        </p:grpSpPr>
        <p:sp>
          <p:nvSpPr>
            <p:cNvPr id="29" name="Freeform 28"/>
            <p:cNvSpPr/>
            <p:nvPr/>
          </p:nvSpPr>
          <p:spPr>
            <a:xfrm>
              <a:off x="3126963" y="2010943"/>
              <a:ext cx="266613" cy="685075"/>
            </a:xfrm>
            <a:custGeom>
              <a:avLst/>
              <a:gdLst/>
              <a:ahLst/>
              <a:cxnLst/>
              <a:rect l="0" t="0" r="0" b="0"/>
              <a:pathLst>
                <a:path w="266613" h="685075">
                  <a:moveTo>
                    <a:pt x="10529" y="0"/>
                  </a:moveTo>
                  <a:lnTo>
                    <a:pt x="7662" y="8935"/>
                  </a:lnTo>
                  <a:lnTo>
                    <a:pt x="5520" y="18562"/>
                  </a:lnTo>
                  <a:lnTo>
                    <a:pt x="3917" y="29863"/>
                  </a:lnTo>
                  <a:lnTo>
                    <a:pt x="2736" y="43049"/>
                  </a:lnTo>
                  <a:lnTo>
                    <a:pt x="1888" y="58474"/>
                  </a:lnTo>
                  <a:lnTo>
                    <a:pt x="1295" y="76087"/>
                  </a:lnTo>
                  <a:lnTo>
                    <a:pt x="1053" y="94908"/>
                  </a:lnTo>
                  <a:lnTo>
                    <a:pt x="1417" y="113296"/>
                  </a:lnTo>
                  <a:lnTo>
                    <a:pt x="2473" y="130357"/>
                  </a:lnTo>
                  <a:lnTo>
                    <a:pt x="3995" y="146076"/>
                  </a:lnTo>
                  <a:lnTo>
                    <a:pt x="5555" y="160933"/>
                  </a:lnTo>
                  <a:lnTo>
                    <a:pt x="6898" y="175335"/>
                  </a:lnTo>
                  <a:lnTo>
                    <a:pt x="7951" y="189519"/>
                  </a:lnTo>
                  <a:lnTo>
                    <a:pt x="8733" y="203604"/>
                  </a:lnTo>
                  <a:lnTo>
                    <a:pt x="9293" y="217648"/>
                  </a:lnTo>
                  <a:lnTo>
                    <a:pt x="9686" y="231679"/>
                  </a:lnTo>
                  <a:lnTo>
                    <a:pt x="9958" y="245705"/>
                  </a:lnTo>
                  <a:lnTo>
                    <a:pt x="10144" y="259732"/>
                  </a:lnTo>
                  <a:lnTo>
                    <a:pt x="10270" y="273762"/>
                  </a:lnTo>
                  <a:lnTo>
                    <a:pt x="10355" y="287793"/>
                  </a:lnTo>
                  <a:lnTo>
                    <a:pt x="10412" y="301827"/>
                  </a:lnTo>
                  <a:lnTo>
                    <a:pt x="10451" y="315862"/>
                  </a:lnTo>
                  <a:lnTo>
                    <a:pt x="10477" y="329897"/>
                  </a:lnTo>
                  <a:lnTo>
                    <a:pt x="10494" y="343934"/>
                  </a:lnTo>
                  <a:lnTo>
                    <a:pt x="10506" y="357971"/>
                  </a:lnTo>
                  <a:lnTo>
                    <a:pt x="10514" y="372008"/>
                  </a:lnTo>
                  <a:lnTo>
                    <a:pt x="10519" y="386055"/>
                  </a:lnTo>
                  <a:lnTo>
                    <a:pt x="10522" y="400438"/>
                  </a:lnTo>
                  <a:lnTo>
                    <a:pt x="10524" y="415772"/>
                  </a:lnTo>
                  <a:lnTo>
                    <a:pt x="10526" y="432317"/>
                  </a:lnTo>
                  <a:lnTo>
                    <a:pt x="10527" y="450006"/>
                  </a:lnTo>
                  <a:lnTo>
                    <a:pt x="10528" y="468637"/>
                  </a:lnTo>
                  <a:lnTo>
                    <a:pt x="10523" y="487977"/>
                  </a:lnTo>
                  <a:lnTo>
                    <a:pt x="10351" y="507506"/>
                  </a:lnTo>
                  <a:lnTo>
                    <a:pt x="9703" y="526457"/>
                  </a:lnTo>
                  <a:lnTo>
                    <a:pt x="8445" y="544361"/>
                  </a:lnTo>
                  <a:lnTo>
                    <a:pt x="6468" y="557826"/>
                  </a:lnTo>
                  <a:lnTo>
                    <a:pt x="4211" y="562511"/>
                  </a:lnTo>
                  <a:lnTo>
                    <a:pt x="2557" y="559554"/>
                  </a:lnTo>
                  <a:lnTo>
                    <a:pt x="1702" y="551363"/>
                  </a:lnTo>
                  <a:lnTo>
                    <a:pt x="1743" y="539811"/>
                  </a:lnTo>
                  <a:lnTo>
                    <a:pt x="2639" y="526131"/>
                  </a:lnTo>
                  <a:lnTo>
                    <a:pt x="4252" y="511264"/>
                  </a:lnTo>
                  <a:lnTo>
                    <a:pt x="6420" y="496002"/>
                  </a:lnTo>
                  <a:lnTo>
                    <a:pt x="8996" y="480786"/>
                  </a:lnTo>
                  <a:lnTo>
                    <a:pt x="11865" y="465944"/>
                  </a:lnTo>
                  <a:lnTo>
                    <a:pt x="14938" y="451809"/>
                  </a:lnTo>
                  <a:lnTo>
                    <a:pt x="18157" y="438481"/>
                  </a:lnTo>
                  <a:lnTo>
                    <a:pt x="21640" y="425883"/>
                  </a:lnTo>
                  <a:lnTo>
                    <a:pt x="25664" y="413873"/>
                  </a:lnTo>
                  <a:lnTo>
                    <a:pt x="30341" y="402315"/>
                  </a:lnTo>
                  <a:lnTo>
                    <a:pt x="35789" y="391416"/>
                  </a:lnTo>
                  <a:lnTo>
                    <a:pt x="42203" y="381694"/>
                  </a:lnTo>
                  <a:lnTo>
                    <a:pt x="49595" y="373338"/>
                  </a:lnTo>
                  <a:lnTo>
                    <a:pt x="57830" y="366236"/>
                  </a:lnTo>
                  <a:lnTo>
                    <a:pt x="66729" y="360149"/>
                  </a:lnTo>
                  <a:lnTo>
                    <a:pt x="76125" y="354840"/>
                  </a:lnTo>
                  <a:lnTo>
                    <a:pt x="86043" y="350426"/>
                  </a:lnTo>
                  <a:lnTo>
                    <a:pt x="96686" y="347357"/>
                  </a:lnTo>
                  <a:lnTo>
                    <a:pt x="108097" y="345778"/>
                  </a:lnTo>
                  <a:lnTo>
                    <a:pt x="119861" y="345699"/>
                  </a:lnTo>
                  <a:lnTo>
                    <a:pt x="131225" y="347167"/>
                  </a:lnTo>
                  <a:lnTo>
                    <a:pt x="141797" y="350049"/>
                  </a:lnTo>
                  <a:lnTo>
                    <a:pt x="151692" y="354256"/>
                  </a:lnTo>
                  <a:lnTo>
                    <a:pt x="161331" y="359820"/>
                  </a:lnTo>
                  <a:lnTo>
                    <a:pt x="171001" y="366639"/>
                  </a:lnTo>
                  <a:lnTo>
                    <a:pt x="180820" y="374658"/>
                  </a:lnTo>
                  <a:lnTo>
                    <a:pt x="190805" y="383942"/>
                  </a:lnTo>
                  <a:lnTo>
                    <a:pt x="200932" y="394410"/>
                  </a:lnTo>
                  <a:lnTo>
                    <a:pt x="211006" y="405863"/>
                  </a:lnTo>
                  <a:lnTo>
                    <a:pt x="220690" y="418075"/>
                  </a:lnTo>
                  <a:lnTo>
                    <a:pt x="229821" y="430854"/>
                  </a:lnTo>
                  <a:lnTo>
                    <a:pt x="238087" y="444366"/>
                  </a:lnTo>
                  <a:lnTo>
                    <a:pt x="244960" y="459108"/>
                  </a:lnTo>
                  <a:lnTo>
                    <a:pt x="250288" y="475237"/>
                  </a:lnTo>
                  <a:lnTo>
                    <a:pt x="254392" y="492137"/>
                  </a:lnTo>
                  <a:lnTo>
                    <a:pt x="257852" y="508641"/>
                  </a:lnTo>
                  <a:lnTo>
                    <a:pt x="261066" y="524114"/>
                  </a:lnTo>
                  <a:lnTo>
                    <a:pt x="263906" y="538603"/>
                  </a:lnTo>
                  <a:lnTo>
                    <a:pt x="265836" y="552555"/>
                  </a:lnTo>
                  <a:lnTo>
                    <a:pt x="266612" y="566309"/>
                  </a:lnTo>
                  <a:lnTo>
                    <a:pt x="266133" y="580040"/>
                  </a:lnTo>
                  <a:lnTo>
                    <a:pt x="264283" y="593813"/>
                  </a:lnTo>
                  <a:lnTo>
                    <a:pt x="261136" y="607635"/>
                  </a:lnTo>
                  <a:lnTo>
                    <a:pt x="256580" y="621175"/>
                  </a:lnTo>
                  <a:lnTo>
                    <a:pt x="250248" y="633807"/>
                  </a:lnTo>
                  <a:lnTo>
                    <a:pt x="242100" y="645258"/>
                  </a:lnTo>
                  <a:lnTo>
                    <a:pt x="232376" y="655420"/>
                  </a:lnTo>
                  <a:lnTo>
                    <a:pt x="221408" y="664180"/>
                  </a:lnTo>
                  <a:lnTo>
                    <a:pt x="209508" y="671619"/>
                  </a:lnTo>
                  <a:lnTo>
                    <a:pt x="196774" y="677633"/>
                  </a:lnTo>
                  <a:lnTo>
                    <a:pt x="183095" y="681857"/>
                  </a:lnTo>
                  <a:lnTo>
                    <a:pt x="168492" y="684257"/>
                  </a:lnTo>
                  <a:lnTo>
                    <a:pt x="153262" y="685074"/>
                  </a:lnTo>
                  <a:lnTo>
                    <a:pt x="137886" y="684643"/>
                  </a:lnTo>
                  <a:lnTo>
                    <a:pt x="122653" y="683278"/>
                  </a:lnTo>
                  <a:lnTo>
                    <a:pt x="107662" y="681076"/>
                  </a:lnTo>
                  <a:lnTo>
                    <a:pt x="92910" y="677928"/>
                  </a:lnTo>
                  <a:lnTo>
                    <a:pt x="78365" y="673855"/>
                  </a:lnTo>
                  <a:lnTo>
                    <a:pt x="64202" y="669106"/>
                  </a:lnTo>
                  <a:lnTo>
                    <a:pt x="49208" y="663515"/>
                  </a:lnTo>
                  <a:lnTo>
                    <a:pt x="29828" y="655473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14279" y="2365947"/>
              <a:ext cx="270696" cy="334163"/>
            </a:xfrm>
            <a:custGeom>
              <a:avLst/>
              <a:gdLst/>
              <a:ahLst/>
              <a:cxnLst/>
              <a:rect l="0" t="0" r="0" b="0"/>
              <a:pathLst>
                <a:path w="270696" h="334163">
                  <a:moveTo>
                    <a:pt x="7482" y="192478"/>
                  </a:moveTo>
                  <a:lnTo>
                    <a:pt x="16351" y="186677"/>
                  </a:lnTo>
                  <a:lnTo>
                    <a:pt x="25337" y="181753"/>
                  </a:lnTo>
                  <a:lnTo>
                    <a:pt x="35329" y="177250"/>
                  </a:lnTo>
                  <a:lnTo>
                    <a:pt x="46136" y="173029"/>
                  </a:lnTo>
                  <a:lnTo>
                    <a:pt x="57299" y="169016"/>
                  </a:lnTo>
                  <a:lnTo>
                    <a:pt x="68509" y="165154"/>
                  </a:lnTo>
                  <a:lnTo>
                    <a:pt x="79794" y="161402"/>
                  </a:lnTo>
                  <a:lnTo>
                    <a:pt x="91427" y="157726"/>
                  </a:lnTo>
                  <a:lnTo>
                    <a:pt x="103541" y="154104"/>
                  </a:lnTo>
                  <a:lnTo>
                    <a:pt x="115964" y="150519"/>
                  </a:lnTo>
                  <a:lnTo>
                    <a:pt x="128310" y="146958"/>
                  </a:lnTo>
                  <a:lnTo>
                    <a:pt x="140353" y="143409"/>
                  </a:lnTo>
                  <a:lnTo>
                    <a:pt x="151882" y="139704"/>
                  </a:lnTo>
                  <a:lnTo>
                    <a:pt x="162623" y="135531"/>
                  </a:lnTo>
                  <a:lnTo>
                    <a:pt x="172513" y="130758"/>
                  </a:lnTo>
                  <a:lnTo>
                    <a:pt x="181646" y="125416"/>
                  </a:lnTo>
                  <a:lnTo>
                    <a:pt x="190174" y="119605"/>
                  </a:lnTo>
                  <a:lnTo>
                    <a:pt x="198240" y="113423"/>
                  </a:lnTo>
                  <a:lnTo>
                    <a:pt x="205641" y="106475"/>
                  </a:lnTo>
                  <a:lnTo>
                    <a:pt x="211861" y="97914"/>
                  </a:lnTo>
                  <a:lnTo>
                    <a:pt x="216702" y="87424"/>
                  </a:lnTo>
                  <a:lnTo>
                    <a:pt x="219952" y="75632"/>
                  </a:lnTo>
                  <a:lnTo>
                    <a:pt x="221235" y="63794"/>
                  </a:lnTo>
                  <a:lnTo>
                    <a:pt x="220534" y="52650"/>
                  </a:lnTo>
                  <a:lnTo>
                    <a:pt x="217962" y="42409"/>
                  </a:lnTo>
                  <a:lnTo>
                    <a:pt x="213577" y="33004"/>
                  </a:lnTo>
                  <a:lnTo>
                    <a:pt x="207584" y="24285"/>
                  </a:lnTo>
                  <a:lnTo>
                    <a:pt x="199969" y="16414"/>
                  </a:lnTo>
                  <a:lnTo>
                    <a:pt x="190431" y="9864"/>
                  </a:lnTo>
                  <a:lnTo>
                    <a:pt x="178983" y="4795"/>
                  </a:lnTo>
                  <a:lnTo>
                    <a:pt x="166059" y="1388"/>
                  </a:lnTo>
                  <a:lnTo>
                    <a:pt x="152321" y="0"/>
                  </a:lnTo>
                  <a:lnTo>
                    <a:pt x="138240" y="624"/>
                  </a:lnTo>
                  <a:lnTo>
                    <a:pt x="124382" y="2976"/>
                  </a:lnTo>
                  <a:lnTo>
                    <a:pt x="111463" y="6680"/>
                  </a:lnTo>
                  <a:lnTo>
                    <a:pt x="99779" y="11389"/>
                  </a:lnTo>
                  <a:lnTo>
                    <a:pt x="89274" y="16818"/>
                  </a:lnTo>
                  <a:lnTo>
                    <a:pt x="79743" y="22752"/>
                  </a:lnTo>
                  <a:lnTo>
                    <a:pt x="70955" y="29036"/>
                  </a:lnTo>
                  <a:lnTo>
                    <a:pt x="62711" y="35559"/>
                  </a:lnTo>
                  <a:lnTo>
                    <a:pt x="54851" y="42244"/>
                  </a:lnTo>
                  <a:lnTo>
                    <a:pt x="47262" y="49049"/>
                  </a:lnTo>
                  <a:lnTo>
                    <a:pt x="39856" y="56264"/>
                  </a:lnTo>
                  <a:lnTo>
                    <a:pt x="32577" y="64479"/>
                  </a:lnTo>
                  <a:lnTo>
                    <a:pt x="25393" y="73942"/>
                  </a:lnTo>
                  <a:lnTo>
                    <a:pt x="18602" y="84740"/>
                  </a:lnTo>
                  <a:lnTo>
                    <a:pt x="12801" y="96971"/>
                  </a:lnTo>
                  <a:lnTo>
                    <a:pt x="8236" y="110535"/>
                  </a:lnTo>
                  <a:lnTo>
                    <a:pt x="4833" y="125203"/>
                  </a:lnTo>
                  <a:lnTo>
                    <a:pt x="2384" y="140718"/>
                  </a:lnTo>
                  <a:lnTo>
                    <a:pt x="675" y="156851"/>
                  </a:lnTo>
                  <a:lnTo>
                    <a:pt x="0" y="173258"/>
                  </a:lnTo>
                  <a:lnTo>
                    <a:pt x="1129" y="189499"/>
                  </a:lnTo>
                  <a:lnTo>
                    <a:pt x="4333" y="205347"/>
                  </a:lnTo>
                  <a:lnTo>
                    <a:pt x="9434" y="220769"/>
                  </a:lnTo>
                  <a:lnTo>
                    <a:pt x="16070" y="235818"/>
                  </a:lnTo>
                  <a:lnTo>
                    <a:pt x="23868" y="250565"/>
                  </a:lnTo>
                  <a:lnTo>
                    <a:pt x="32509" y="264758"/>
                  </a:lnTo>
                  <a:lnTo>
                    <a:pt x="41747" y="277843"/>
                  </a:lnTo>
                  <a:lnTo>
                    <a:pt x="51403" y="289605"/>
                  </a:lnTo>
                  <a:lnTo>
                    <a:pt x="61511" y="299979"/>
                  </a:lnTo>
                  <a:lnTo>
                    <a:pt x="72289" y="308883"/>
                  </a:lnTo>
                  <a:lnTo>
                    <a:pt x="83803" y="316423"/>
                  </a:lnTo>
                  <a:lnTo>
                    <a:pt x="95977" y="322675"/>
                  </a:lnTo>
                  <a:lnTo>
                    <a:pt x="108682" y="327591"/>
                  </a:lnTo>
                  <a:lnTo>
                    <a:pt x="121781" y="331264"/>
                  </a:lnTo>
                  <a:lnTo>
                    <a:pt x="135002" y="333581"/>
                  </a:lnTo>
                  <a:lnTo>
                    <a:pt x="147950" y="334162"/>
                  </a:lnTo>
                  <a:lnTo>
                    <a:pt x="160440" y="332965"/>
                  </a:lnTo>
                  <a:lnTo>
                    <a:pt x="172624" y="330381"/>
                  </a:lnTo>
                  <a:lnTo>
                    <a:pt x="184877" y="327045"/>
                  </a:lnTo>
                  <a:lnTo>
                    <a:pt x="197412" y="323394"/>
                  </a:lnTo>
                  <a:lnTo>
                    <a:pt x="209950" y="319488"/>
                  </a:lnTo>
                  <a:lnTo>
                    <a:pt x="221842" y="315114"/>
                  </a:lnTo>
                  <a:lnTo>
                    <a:pt x="232760" y="310183"/>
                  </a:lnTo>
                  <a:lnTo>
                    <a:pt x="242409" y="305038"/>
                  </a:lnTo>
                  <a:lnTo>
                    <a:pt x="251316" y="299874"/>
                  </a:lnTo>
                  <a:lnTo>
                    <a:pt x="260261" y="294235"/>
                  </a:lnTo>
                  <a:lnTo>
                    <a:pt x="270695" y="287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16559" y="1979357"/>
              <a:ext cx="52644" cy="673825"/>
            </a:xfrm>
            <a:custGeom>
              <a:avLst/>
              <a:gdLst/>
              <a:ahLst/>
              <a:cxnLst/>
              <a:rect l="0" t="0" r="0" b="0"/>
              <a:pathLst>
                <a:path w="52644" h="673825">
                  <a:moveTo>
                    <a:pt x="0" y="0"/>
                  </a:moveTo>
                  <a:lnTo>
                    <a:pt x="2934" y="11936"/>
                  </a:lnTo>
                  <a:lnTo>
                    <a:pt x="5716" y="24986"/>
                  </a:lnTo>
                  <a:lnTo>
                    <a:pt x="8611" y="40465"/>
                  </a:lnTo>
                  <a:lnTo>
                    <a:pt x="11478" y="57860"/>
                  </a:lnTo>
                  <a:lnTo>
                    <a:pt x="13995" y="76172"/>
                  </a:lnTo>
                  <a:lnTo>
                    <a:pt x="16006" y="94726"/>
                  </a:lnTo>
                  <a:lnTo>
                    <a:pt x="17519" y="113370"/>
                  </a:lnTo>
                  <a:lnTo>
                    <a:pt x="18614" y="132312"/>
                  </a:lnTo>
                  <a:lnTo>
                    <a:pt x="19391" y="151670"/>
                  </a:lnTo>
                  <a:lnTo>
                    <a:pt x="20100" y="171277"/>
                  </a:lnTo>
                  <a:lnTo>
                    <a:pt x="21117" y="190759"/>
                  </a:lnTo>
                  <a:lnTo>
                    <a:pt x="22616" y="209913"/>
                  </a:lnTo>
                  <a:lnTo>
                    <a:pt x="24438" y="228863"/>
                  </a:lnTo>
                  <a:lnTo>
                    <a:pt x="26200" y="247960"/>
                  </a:lnTo>
                  <a:lnTo>
                    <a:pt x="27680" y="267397"/>
                  </a:lnTo>
                  <a:lnTo>
                    <a:pt x="28824" y="287044"/>
                  </a:lnTo>
                  <a:lnTo>
                    <a:pt x="29667" y="306548"/>
                  </a:lnTo>
                  <a:lnTo>
                    <a:pt x="30272" y="325708"/>
                  </a:lnTo>
                  <a:lnTo>
                    <a:pt x="30866" y="344491"/>
                  </a:lnTo>
                  <a:lnTo>
                    <a:pt x="31804" y="362943"/>
                  </a:lnTo>
                  <a:lnTo>
                    <a:pt x="33250" y="381128"/>
                  </a:lnTo>
                  <a:lnTo>
                    <a:pt x="35037" y="398951"/>
                  </a:lnTo>
                  <a:lnTo>
                    <a:pt x="36777" y="416159"/>
                  </a:lnTo>
                  <a:lnTo>
                    <a:pt x="38240" y="432664"/>
                  </a:lnTo>
                  <a:lnTo>
                    <a:pt x="39374" y="448529"/>
                  </a:lnTo>
                  <a:lnTo>
                    <a:pt x="40209" y="463876"/>
                  </a:lnTo>
                  <a:lnTo>
                    <a:pt x="40806" y="478832"/>
                  </a:lnTo>
                  <a:lnTo>
                    <a:pt x="41223" y="493505"/>
                  </a:lnTo>
                  <a:lnTo>
                    <a:pt x="41510" y="507977"/>
                  </a:lnTo>
                  <a:lnTo>
                    <a:pt x="41707" y="522319"/>
                  </a:lnTo>
                  <a:lnTo>
                    <a:pt x="41840" y="536902"/>
                  </a:lnTo>
                  <a:lnTo>
                    <a:pt x="41930" y="552371"/>
                  </a:lnTo>
                  <a:lnTo>
                    <a:pt x="41996" y="568992"/>
                  </a:lnTo>
                  <a:lnTo>
                    <a:pt x="42210" y="586223"/>
                  </a:lnTo>
                  <a:lnTo>
                    <a:pt x="42885" y="602949"/>
                  </a:lnTo>
                  <a:lnTo>
                    <a:pt x="44152" y="618553"/>
                  </a:lnTo>
                  <a:lnTo>
                    <a:pt x="45826" y="632496"/>
                  </a:lnTo>
                  <a:lnTo>
                    <a:pt x="47662" y="645438"/>
                  </a:lnTo>
                  <a:lnTo>
                    <a:pt x="49823" y="658510"/>
                  </a:lnTo>
                  <a:lnTo>
                    <a:pt x="52643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48778" y="2379440"/>
              <a:ext cx="196379" cy="304109"/>
            </a:xfrm>
            <a:custGeom>
              <a:avLst/>
              <a:gdLst/>
              <a:ahLst/>
              <a:cxnLst/>
              <a:rect l="0" t="0" r="0" b="0"/>
              <a:pathLst>
                <a:path w="196379" h="304109">
                  <a:moveTo>
                    <a:pt x="120465" y="0"/>
                  </a:moveTo>
                  <a:lnTo>
                    <a:pt x="111731" y="3001"/>
                  </a:lnTo>
                  <a:lnTo>
                    <a:pt x="104024" y="6423"/>
                  </a:lnTo>
                  <a:lnTo>
                    <a:pt x="96618" y="10629"/>
                  </a:lnTo>
                  <a:lnTo>
                    <a:pt x="89184" y="15874"/>
                  </a:lnTo>
                  <a:lnTo>
                    <a:pt x="81357" y="22652"/>
                  </a:lnTo>
                  <a:lnTo>
                    <a:pt x="72982" y="31094"/>
                  </a:lnTo>
                  <a:lnTo>
                    <a:pt x="64239" y="41179"/>
                  </a:lnTo>
                  <a:lnTo>
                    <a:pt x="55524" y="52919"/>
                  </a:lnTo>
                  <a:lnTo>
                    <a:pt x="47071" y="66148"/>
                  </a:lnTo>
                  <a:lnTo>
                    <a:pt x="38938" y="80589"/>
                  </a:lnTo>
                  <a:lnTo>
                    <a:pt x="31097" y="95952"/>
                  </a:lnTo>
                  <a:lnTo>
                    <a:pt x="23499" y="111986"/>
                  </a:lnTo>
                  <a:lnTo>
                    <a:pt x="16414" y="128497"/>
                  </a:lnTo>
                  <a:lnTo>
                    <a:pt x="10408" y="145339"/>
                  </a:lnTo>
                  <a:lnTo>
                    <a:pt x="5706" y="162401"/>
                  </a:lnTo>
                  <a:lnTo>
                    <a:pt x="2380" y="179282"/>
                  </a:lnTo>
                  <a:lnTo>
                    <a:pt x="513" y="195317"/>
                  </a:lnTo>
                  <a:lnTo>
                    <a:pt x="0" y="210218"/>
                  </a:lnTo>
                  <a:lnTo>
                    <a:pt x="603" y="224190"/>
                  </a:lnTo>
                  <a:lnTo>
                    <a:pt x="2062" y="237728"/>
                  </a:lnTo>
                  <a:lnTo>
                    <a:pt x="4158" y="251160"/>
                  </a:lnTo>
                  <a:lnTo>
                    <a:pt x="7038" y="264149"/>
                  </a:lnTo>
                  <a:lnTo>
                    <a:pt x="11180" y="275820"/>
                  </a:lnTo>
                  <a:lnTo>
                    <a:pt x="16756" y="285773"/>
                  </a:lnTo>
                  <a:lnTo>
                    <a:pt x="23960" y="293762"/>
                  </a:lnTo>
                  <a:lnTo>
                    <a:pt x="33155" y="299454"/>
                  </a:lnTo>
                  <a:lnTo>
                    <a:pt x="44337" y="302898"/>
                  </a:lnTo>
                  <a:lnTo>
                    <a:pt x="56897" y="304108"/>
                  </a:lnTo>
                  <a:lnTo>
                    <a:pt x="69851" y="302892"/>
                  </a:lnTo>
                  <a:lnTo>
                    <a:pt x="82594" y="299369"/>
                  </a:lnTo>
                  <a:lnTo>
                    <a:pt x="94908" y="293754"/>
                  </a:lnTo>
                  <a:lnTo>
                    <a:pt x="106784" y="286173"/>
                  </a:lnTo>
                  <a:lnTo>
                    <a:pt x="118283" y="276892"/>
                  </a:lnTo>
                  <a:lnTo>
                    <a:pt x="129328" y="266255"/>
                  </a:lnTo>
                  <a:lnTo>
                    <a:pt x="139685" y="254599"/>
                  </a:lnTo>
                  <a:lnTo>
                    <a:pt x="149284" y="242202"/>
                  </a:lnTo>
                  <a:lnTo>
                    <a:pt x="158038" y="229117"/>
                  </a:lnTo>
                  <a:lnTo>
                    <a:pt x="165772" y="215195"/>
                  </a:lnTo>
                  <a:lnTo>
                    <a:pt x="172493" y="200425"/>
                  </a:lnTo>
                  <a:lnTo>
                    <a:pt x="178346" y="185081"/>
                  </a:lnTo>
                  <a:lnTo>
                    <a:pt x="183520" y="169628"/>
                  </a:lnTo>
                  <a:lnTo>
                    <a:pt x="188179" y="154344"/>
                  </a:lnTo>
                  <a:lnTo>
                    <a:pt x="192141" y="139318"/>
                  </a:lnTo>
                  <a:lnTo>
                    <a:pt x="194898" y="124542"/>
                  </a:lnTo>
                  <a:lnTo>
                    <a:pt x="196270" y="109977"/>
                  </a:lnTo>
                  <a:lnTo>
                    <a:pt x="196378" y="95738"/>
                  </a:lnTo>
                  <a:lnTo>
                    <a:pt x="195462" y="82090"/>
                  </a:lnTo>
                  <a:lnTo>
                    <a:pt x="193767" y="69132"/>
                  </a:lnTo>
                  <a:lnTo>
                    <a:pt x="191342" y="56972"/>
                  </a:lnTo>
                  <a:lnTo>
                    <a:pt x="188045" y="45798"/>
                  </a:lnTo>
                  <a:lnTo>
                    <a:pt x="183858" y="35623"/>
                  </a:lnTo>
                  <a:lnTo>
                    <a:pt x="178572" y="26637"/>
                  </a:lnTo>
                  <a:lnTo>
                    <a:pt x="171735" y="19273"/>
                  </a:lnTo>
                  <a:lnTo>
                    <a:pt x="163260" y="13615"/>
                  </a:lnTo>
                  <a:lnTo>
                    <a:pt x="153952" y="9450"/>
                  </a:lnTo>
                  <a:lnTo>
                    <a:pt x="144412" y="6029"/>
                  </a:lnTo>
                  <a:lnTo>
                    <a:pt x="133802" y="305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95585" y="2242570"/>
              <a:ext cx="484312" cy="412939"/>
            </a:xfrm>
            <a:custGeom>
              <a:avLst/>
              <a:gdLst/>
              <a:ahLst/>
              <a:cxnLst/>
              <a:rect l="0" t="0" r="0" b="0"/>
              <a:pathLst>
                <a:path w="484312" h="412939">
                  <a:moveTo>
                    <a:pt x="0" y="126341"/>
                  </a:moveTo>
                  <a:lnTo>
                    <a:pt x="68" y="138144"/>
                  </a:lnTo>
                  <a:lnTo>
                    <a:pt x="707" y="149913"/>
                  </a:lnTo>
                  <a:lnTo>
                    <a:pt x="2004" y="162808"/>
                  </a:lnTo>
                  <a:lnTo>
                    <a:pt x="3864" y="176829"/>
                  </a:lnTo>
                  <a:lnTo>
                    <a:pt x="6180" y="191805"/>
                  </a:lnTo>
                  <a:lnTo>
                    <a:pt x="8846" y="207518"/>
                  </a:lnTo>
                  <a:lnTo>
                    <a:pt x="11770" y="223449"/>
                  </a:lnTo>
                  <a:lnTo>
                    <a:pt x="14877" y="238824"/>
                  </a:lnTo>
                  <a:lnTo>
                    <a:pt x="18113" y="253277"/>
                  </a:lnTo>
                  <a:lnTo>
                    <a:pt x="21437" y="267115"/>
                  </a:lnTo>
                  <a:lnTo>
                    <a:pt x="24822" y="281093"/>
                  </a:lnTo>
                  <a:lnTo>
                    <a:pt x="28252" y="295642"/>
                  </a:lnTo>
                  <a:lnTo>
                    <a:pt x="31877" y="310535"/>
                  </a:lnTo>
                  <a:lnTo>
                    <a:pt x="35998" y="325088"/>
                  </a:lnTo>
                  <a:lnTo>
                    <a:pt x="40735" y="338912"/>
                  </a:lnTo>
                  <a:lnTo>
                    <a:pt x="46052" y="351789"/>
                  </a:lnTo>
                  <a:lnTo>
                    <a:pt x="51847" y="363512"/>
                  </a:lnTo>
                  <a:lnTo>
                    <a:pt x="58010" y="374082"/>
                  </a:lnTo>
                  <a:lnTo>
                    <a:pt x="64606" y="383178"/>
                  </a:lnTo>
                  <a:lnTo>
                    <a:pt x="71865" y="390092"/>
                  </a:lnTo>
                  <a:lnTo>
                    <a:pt x="79855" y="394624"/>
                  </a:lnTo>
                  <a:lnTo>
                    <a:pt x="88338" y="396702"/>
                  </a:lnTo>
                  <a:lnTo>
                    <a:pt x="96879" y="396135"/>
                  </a:lnTo>
                  <a:lnTo>
                    <a:pt x="105211" y="393087"/>
                  </a:lnTo>
                  <a:lnTo>
                    <a:pt x="113093" y="387974"/>
                  </a:lnTo>
                  <a:lnTo>
                    <a:pt x="120234" y="381271"/>
                  </a:lnTo>
                  <a:lnTo>
                    <a:pt x="126557" y="373396"/>
                  </a:lnTo>
                  <a:lnTo>
                    <a:pt x="132311" y="364518"/>
                  </a:lnTo>
                  <a:lnTo>
                    <a:pt x="137950" y="354584"/>
                  </a:lnTo>
                  <a:lnTo>
                    <a:pt x="143745" y="343638"/>
                  </a:lnTo>
                  <a:lnTo>
                    <a:pt x="149624" y="331678"/>
                  </a:lnTo>
                  <a:lnTo>
                    <a:pt x="155271" y="318585"/>
                  </a:lnTo>
                  <a:lnTo>
                    <a:pt x="160510" y="304408"/>
                  </a:lnTo>
                  <a:lnTo>
                    <a:pt x="165164" y="289479"/>
                  </a:lnTo>
                  <a:lnTo>
                    <a:pt x="168984" y="274313"/>
                  </a:lnTo>
                  <a:lnTo>
                    <a:pt x="171925" y="259228"/>
                  </a:lnTo>
                  <a:lnTo>
                    <a:pt x="174254" y="244508"/>
                  </a:lnTo>
                  <a:lnTo>
                    <a:pt x="176440" y="230469"/>
                  </a:lnTo>
                  <a:lnTo>
                    <a:pt x="178772" y="217281"/>
                  </a:lnTo>
                  <a:lnTo>
                    <a:pt x="181466" y="207246"/>
                  </a:lnTo>
                  <a:lnTo>
                    <a:pt x="184348" y="203859"/>
                  </a:lnTo>
                  <a:lnTo>
                    <a:pt x="186976" y="207185"/>
                  </a:lnTo>
                  <a:lnTo>
                    <a:pt x="189496" y="215826"/>
                  </a:lnTo>
                  <a:lnTo>
                    <a:pt x="192102" y="228174"/>
                  </a:lnTo>
                  <a:lnTo>
                    <a:pt x="194880" y="242770"/>
                  </a:lnTo>
                  <a:lnTo>
                    <a:pt x="197840" y="258636"/>
                  </a:lnTo>
                  <a:lnTo>
                    <a:pt x="201120" y="275043"/>
                  </a:lnTo>
                  <a:lnTo>
                    <a:pt x="204994" y="291374"/>
                  </a:lnTo>
                  <a:lnTo>
                    <a:pt x="209559" y="307323"/>
                  </a:lnTo>
                  <a:lnTo>
                    <a:pt x="214758" y="322663"/>
                  </a:lnTo>
                  <a:lnTo>
                    <a:pt x="220471" y="337136"/>
                  </a:lnTo>
                  <a:lnTo>
                    <a:pt x="226579" y="350688"/>
                  </a:lnTo>
                  <a:lnTo>
                    <a:pt x="233137" y="363266"/>
                  </a:lnTo>
                  <a:lnTo>
                    <a:pt x="240371" y="374731"/>
                  </a:lnTo>
                  <a:lnTo>
                    <a:pt x="248353" y="385104"/>
                  </a:lnTo>
                  <a:lnTo>
                    <a:pt x="257172" y="394224"/>
                  </a:lnTo>
                  <a:lnTo>
                    <a:pt x="267002" y="401681"/>
                  </a:lnTo>
                  <a:lnTo>
                    <a:pt x="277840" y="407391"/>
                  </a:lnTo>
                  <a:lnTo>
                    <a:pt x="289543" y="411243"/>
                  </a:lnTo>
                  <a:lnTo>
                    <a:pt x="301922" y="412938"/>
                  </a:lnTo>
                  <a:lnTo>
                    <a:pt x="314800" y="412517"/>
                  </a:lnTo>
                  <a:lnTo>
                    <a:pt x="327869" y="410134"/>
                  </a:lnTo>
                  <a:lnTo>
                    <a:pt x="340717" y="405876"/>
                  </a:lnTo>
                  <a:lnTo>
                    <a:pt x="353129" y="399978"/>
                  </a:lnTo>
                  <a:lnTo>
                    <a:pt x="364921" y="392767"/>
                  </a:lnTo>
                  <a:lnTo>
                    <a:pt x="375847" y="384564"/>
                  </a:lnTo>
                  <a:lnTo>
                    <a:pt x="385864" y="375644"/>
                  </a:lnTo>
                  <a:lnTo>
                    <a:pt x="395083" y="366215"/>
                  </a:lnTo>
                  <a:lnTo>
                    <a:pt x="403670" y="356434"/>
                  </a:lnTo>
                  <a:lnTo>
                    <a:pt x="411780" y="346410"/>
                  </a:lnTo>
                  <a:lnTo>
                    <a:pt x="419380" y="336222"/>
                  </a:lnTo>
                  <a:lnTo>
                    <a:pt x="426266" y="325922"/>
                  </a:lnTo>
                  <a:lnTo>
                    <a:pt x="432382" y="315546"/>
                  </a:lnTo>
                  <a:lnTo>
                    <a:pt x="437812" y="305120"/>
                  </a:lnTo>
                  <a:lnTo>
                    <a:pt x="442693" y="294660"/>
                  </a:lnTo>
                  <a:lnTo>
                    <a:pt x="447163" y="284173"/>
                  </a:lnTo>
                  <a:lnTo>
                    <a:pt x="451335" y="273502"/>
                  </a:lnTo>
                  <a:lnTo>
                    <a:pt x="455298" y="262346"/>
                  </a:lnTo>
                  <a:lnTo>
                    <a:pt x="459114" y="250582"/>
                  </a:lnTo>
                  <a:lnTo>
                    <a:pt x="462831" y="238410"/>
                  </a:lnTo>
                  <a:lnTo>
                    <a:pt x="466481" y="226239"/>
                  </a:lnTo>
                  <a:lnTo>
                    <a:pt x="470079" y="214307"/>
                  </a:lnTo>
                  <a:lnTo>
                    <a:pt x="473478" y="202516"/>
                  </a:lnTo>
                  <a:lnTo>
                    <a:pt x="476382" y="190533"/>
                  </a:lnTo>
                  <a:lnTo>
                    <a:pt x="478666" y="178175"/>
                  </a:lnTo>
                  <a:lnTo>
                    <a:pt x="480369" y="165416"/>
                  </a:lnTo>
                  <a:lnTo>
                    <a:pt x="481594" y="152312"/>
                  </a:lnTo>
                  <a:lnTo>
                    <a:pt x="482456" y="138937"/>
                  </a:lnTo>
                  <a:lnTo>
                    <a:pt x="483053" y="125361"/>
                  </a:lnTo>
                  <a:lnTo>
                    <a:pt x="483462" y="111640"/>
                  </a:lnTo>
                  <a:lnTo>
                    <a:pt x="483740" y="97819"/>
                  </a:lnTo>
                  <a:lnTo>
                    <a:pt x="483927" y="83927"/>
                  </a:lnTo>
                  <a:lnTo>
                    <a:pt x="484054" y="69988"/>
                  </a:lnTo>
                  <a:lnTo>
                    <a:pt x="484139" y="56035"/>
                  </a:lnTo>
                  <a:lnTo>
                    <a:pt x="484196" y="42684"/>
                  </a:lnTo>
                  <a:lnTo>
                    <a:pt x="484240" y="29820"/>
                  </a:lnTo>
                  <a:lnTo>
                    <a:pt x="484276" y="16311"/>
                  </a:lnTo>
                  <a:lnTo>
                    <a:pt x="4843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166477" y="63801"/>
            <a:ext cx="4645047" cy="620552"/>
            <a:chOff x="166477" y="63801"/>
            <a:chExt cx="4645047" cy="620552"/>
          </a:xfrm>
        </p:grpSpPr>
        <p:sp>
          <p:nvSpPr>
            <p:cNvPr id="2" name="Freeform 1"/>
            <p:cNvSpPr/>
            <p:nvPr/>
          </p:nvSpPr>
          <p:spPr>
            <a:xfrm>
              <a:off x="166477" y="108726"/>
              <a:ext cx="313223" cy="477234"/>
            </a:xfrm>
            <a:custGeom>
              <a:avLst/>
              <a:gdLst/>
              <a:ahLst/>
              <a:cxnLst/>
              <a:rect l="0" t="0" r="0" b="0"/>
              <a:pathLst>
                <a:path w="313223" h="477234">
                  <a:moveTo>
                    <a:pt x="265191" y="28144"/>
                  </a:moveTo>
                  <a:lnTo>
                    <a:pt x="253523" y="25210"/>
                  </a:lnTo>
                  <a:lnTo>
                    <a:pt x="243034" y="22428"/>
                  </a:lnTo>
                  <a:lnTo>
                    <a:pt x="232732" y="19528"/>
                  </a:lnTo>
                  <a:lnTo>
                    <a:pt x="222431" y="16488"/>
                  </a:lnTo>
                  <a:lnTo>
                    <a:pt x="212087" y="13323"/>
                  </a:lnTo>
                  <a:lnTo>
                    <a:pt x="201689" y="10064"/>
                  </a:lnTo>
                  <a:lnTo>
                    <a:pt x="190915" y="6898"/>
                  </a:lnTo>
                  <a:lnTo>
                    <a:pt x="179160" y="4156"/>
                  </a:lnTo>
                  <a:lnTo>
                    <a:pt x="166183" y="1985"/>
                  </a:lnTo>
                  <a:lnTo>
                    <a:pt x="152382" y="528"/>
                  </a:lnTo>
                  <a:lnTo>
                    <a:pt x="138580" y="0"/>
                  </a:lnTo>
                  <a:lnTo>
                    <a:pt x="125257" y="430"/>
                  </a:lnTo>
                  <a:lnTo>
                    <a:pt x="112380" y="1853"/>
                  </a:lnTo>
                  <a:lnTo>
                    <a:pt x="99595" y="4404"/>
                  </a:lnTo>
                  <a:lnTo>
                    <a:pt x="86670" y="8046"/>
                  </a:lnTo>
                  <a:lnTo>
                    <a:pt x="73855" y="12608"/>
                  </a:lnTo>
                  <a:lnTo>
                    <a:pt x="61770" y="17887"/>
                  </a:lnTo>
                  <a:lnTo>
                    <a:pt x="50716" y="23700"/>
                  </a:lnTo>
                  <a:lnTo>
                    <a:pt x="40834" y="30059"/>
                  </a:lnTo>
                  <a:lnTo>
                    <a:pt x="32268" y="37159"/>
                  </a:lnTo>
                  <a:lnTo>
                    <a:pt x="24953" y="45047"/>
                  </a:lnTo>
                  <a:lnTo>
                    <a:pt x="18684" y="53633"/>
                  </a:lnTo>
                  <a:lnTo>
                    <a:pt x="13224" y="62774"/>
                  </a:lnTo>
                  <a:lnTo>
                    <a:pt x="8369" y="72336"/>
                  </a:lnTo>
                  <a:lnTo>
                    <a:pt x="4274" y="82368"/>
                  </a:lnTo>
                  <a:lnTo>
                    <a:pt x="1427" y="93088"/>
                  </a:lnTo>
                  <a:lnTo>
                    <a:pt x="0" y="104550"/>
                  </a:lnTo>
                  <a:lnTo>
                    <a:pt x="25" y="116349"/>
                  </a:lnTo>
                  <a:lnTo>
                    <a:pt x="1562" y="127736"/>
                  </a:lnTo>
                  <a:lnTo>
                    <a:pt x="4492" y="138315"/>
                  </a:lnTo>
                  <a:lnTo>
                    <a:pt x="8730" y="147874"/>
                  </a:lnTo>
                  <a:lnTo>
                    <a:pt x="14316" y="156223"/>
                  </a:lnTo>
                  <a:lnTo>
                    <a:pt x="21149" y="163388"/>
                  </a:lnTo>
                  <a:lnTo>
                    <a:pt x="29177" y="169386"/>
                  </a:lnTo>
                  <a:lnTo>
                    <a:pt x="38467" y="174132"/>
                  </a:lnTo>
                  <a:lnTo>
                    <a:pt x="48945" y="177704"/>
                  </a:lnTo>
                  <a:lnTo>
                    <a:pt x="60573" y="180462"/>
                  </a:lnTo>
                  <a:lnTo>
                    <a:pt x="73435" y="182938"/>
                  </a:lnTo>
                  <a:lnTo>
                    <a:pt x="87455" y="185456"/>
                  </a:lnTo>
                  <a:lnTo>
                    <a:pt x="102275" y="187981"/>
                  </a:lnTo>
                  <a:lnTo>
                    <a:pt x="117369" y="190223"/>
                  </a:lnTo>
                  <a:lnTo>
                    <a:pt x="132409" y="192037"/>
                  </a:lnTo>
                  <a:lnTo>
                    <a:pt x="147269" y="193746"/>
                  </a:lnTo>
                  <a:lnTo>
                    <a:pt x="161933" y="196033"/>
                  </a:lnTo>
                  <a:lnTo>
                    <a:pt x="176419" y="199240"/>
                  </a:lnTo>
                  <a:lnTo>
                    <a:pt x="190434" y="203378"/>
                  </a:lnTo>
                  <a:lnTo>
                    <a:pt x="203401" y="208305"/>
                  </a:lnTo>
                  <a:lnTo>
                    <a:pt x="215087" y="213845"/>
                  </a:lnTo>
                  <a:lnTo>
                    <a:pt x="225579" y="219835"/>
                  </a:lnTo>
                  <a:lnTo>
                    <a:pt x="235095" y="226148"/>
                  </a:lnTo>
                  <a:lnTo>
                    <a:pt x="243869" y="232691"/>
                  </a:lnTo>
                  <a:lnTo>
                    <a:pt x="252103" y="239557"/>
                  </a:lnTo>
                  <a:lnTo>
                    <a:pt x="259954" y="247005"/>
                  </a:lnTo>
                  <a:lnTo>
                    <a:pt x="267534" y="255130"/>
                  </a:lnTo>
                  <a:lnTo>
                    <a:pt x="274762" y="263875"/>
                  </a:lnTo>
                  <a:lnTo>
                    <a:pt x="281390" y="273124"/>
                  </a:lnTo>
                  <a:lnTo>
                    <a:pt x="287329" y="282755"/>
                  </a:lnTo>
                  <a:lnTo>
                    <a:pt x="292638" y="292663"/>
                  </a:lnTo>
                  <a:lnTo>
                    <a:pt x="297438" y="302766"/>
                  </a:lnTo>
                  <a:lnTo>
                    <a:pt x="301849" y="313015"/>
                  </a:lnTo>
                  <a:lnTo>
                    <a:pt x="305811" y="323694"/>
                  </a:lnTo>
                  <a:lnTo>
                    <a:pt x="309100" y="335388"/>
                  </a:lnTo>
                  <a:lnTo>
                    <a:pt x="311638" y="348331"/>
                  </a:lnTo>
                  <a:lnTo>
                    <a:pt x="313173" y="362278"/>
                  </a:lnTo>
                  <a:lnTo>
                    <a:pt x="313222" y="376712"/>
                  </a:lnTo>
                  <a:lnTo>
                    <a:pt x="311653" y="391268"/>
                  </a:lnTo>
                  <a:lnTo>
                    <a:pt x="308480" y="405617"/>
                  </a:lnTo>
                  <a:lnTo>
                    <a:pt x="303684" y="419398"/>
                  </a:lnTo>
                  <a:lnTo>
                    <a:pt x="297411" y="432464"/>
                  </a:lnTo>
                  <a:lnTo>
                    <a:pt x="289608" y="444371"/>
                  </a:lnTo>
                  <a:lnTo>
                    <a:pt x="279943" y="454318"/>
                  </a:lnTo>
                  <a:lnTo>
                    <a:pt x="268409" y="462045"/>
                  </a:lnTo>
                  <a:lnTo>
                    <a:pt x="255428" y="467760"/>
                  </a:lnTo>
                  <a:lnTo>
                    <a:pt x="241652" y="471853"/>
                  </a:lnTo>
                  <a:lnTo>
                    <a:pt x="227536" y="474717"/>
                  </a:lnTo>
                  <a:lnTo>
                    <a:pt x="213314" y="476526"/>
                  </a:lnTo>
                  <a:lnTo>
                    <a:pt x="199087" y="477233"/>
                  </a:lnTo>
                  <a:lnTo>
                    <a:pt x="184894" y="476896"/>
                  </a:lnTo>
                  <a:lnTo>
                    <a:pt x="170906" y="475520"/>
                  </a:lnTo>
                  <a:lnTo>
                    <a:pt x="157426" y="472993"/>
                  </a:lnTo>
                  <a:lnTo>
                    <a:pt x="144577" y="469370"/>
                  </a:lnTo>
                  <a:lnTo>
                    <a:pt x="132320" y="464987"/>
                  </a:lnTo>
                  <a:lnTo>
                    <a:pt x="120548" y="460361"/>
                  </a:lnTo>
                  <a:lnTo>
                    <a:pt x="109154" y="455813"/>
                  </a:lnTo>
                  <a:lnTo>
                    <a:pt x="98299" y="451611"/>
                  </a:lnTo>
                  <a:lnTo>
                    <a:pt x="87242" y="447648"/>
                  </a:lnTo>
                  <a:lnTo>
                    <a:pt x="73890" y="443580"/>
                  </a:lnTo>
                  <a:lnTo>
                    <a:pt x="54621" y="438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368497"/>
              <a:ext cx="121886" cy="162715"/>
            </a:xfrm>
            <a:custGeom>
              <a:avLst/>
              <a:gdLst/>
              <a:ahLst/>
              <a:cxnLst/>
              <a:rect l="0" t="0" r="0" b="0"/>
              <a:pathLst>
                <a:path w="121886" h="162715">
                  <a:moveTo>
                    <a:pt x="0" y="21057"/>
                  </a:moveTo>
                  <a:lnTo>
                    <a:pt x="0" y="32859"/>
                  </a:lnTo>
                  <a:lnTo>
                    <a:pt x="0" y="44628"/>
                  </a:lnTo>
                  <a:lnTo>
                    <a:pt x="4" y="57514"/>
                  </a:lnTo>
                  <a:lnTo>
                    <a:pt x="177" y="71189"/>
                  </a:lnTo>
                  <a:lnTo>
                    <a:pt x="826" y="84869"/>
                  </a:lnTo>
                  <a:lnTo>
                    <a:pt x="2083" y="98085"/>
                  </a:lnTo>
                  <a:lnTo>
                    <a:pt x="4082" y="110710"/>
                  </a:lnTo>
                  <a:lnTo>
                    <a:pt x="7027" y="122789"/>
                  </a:lnTo>
                  <a:lnTo>
                    <a:pt x="10945" y="134409"/>
                  </a:lnTo>
                  <a:lnTo>
                    <a:pt x="16034" y="145024"/>
                  </a:lnTo>
                  <a:lnTo>
                    <a:pt x="22732" y="153496"/>
                  </a:lnTo>
                  <a:lnTo>
                    <a:pt x="31120" y="159370"/>
                  </a:lnTo>
                  <a:lnTo>
                    <a:pt x="40667" y="162500"/>
                  </a:lnTo>
                  <a:lnTo>
                    <a:pt x="50452" y="162714"/>
                  </a:lnTo>
                  <a:lnTo>
                    <a:pt x="59916" y="160230"/>
                  </a:lnTo>
                  <a:lnTo>
                    <a:pt x="68878" y="155683"/>
                  </a:lnTo>
                  <a:lnTo>
                    <a:pt x="77350" y="149900"/>
                  </a:lnTo>
                  <a:lnTo>
                    <a:pt x="85411" y="143463"/>
                  </a:lnTo>
                  <a:lnTo>
                    <a:pt x="92993" y="136537"/>
                  </a:lnTo>
                  <a:lnTo>
                    <a:pt x="99874" y="128984"/>
                  </a:lnTo>
                  <a:lnTo>
                    <a:pt x="105985" y="120752"/>
                  </a:lnTo>
                  <a:lnTo>
                    <a:pt x="111243" y="111749"/>
                  </a:lnTo>
                  <a:lnTo>
                    <a:pt x="115478" y="101787"/>
                  </a:lnTo>
                  <a:lnTo>
                    <a:pt x="118691" y="90860"/>
                  </a:lnTo>
                  <a:lnTo>
                    <a:pt x="120866" y="79267"/>
                  </a:lnTo>
                  <a:lnTo>
                    <a:pt x="121885" y="67492"/>
                  </a:lnTo>
                  <a:lnTo>
                    <a:pt x="121793" y="55842"/>
                  </a:lnTo>
                  <a:lnTo>
                    <a:pt x="120730" y="44683"/>
                  </a:lnTo>
                  <a:lnTo>
                    <a:pt x="118635" y="33323"/>
                  </a:lnTo>
                  <a:lnTo>
                    <a:pt x="114207" y="196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5409" y="189512"/>
              <a:ext cx="165825" cy="316725"/>
            </a:xfrm>
            <a:custGeom>
              <a:avLst/>
              <a:gdLst/>
              <a:ahLst/>
              <a:cxnLst/>
              <a:rect l="0" t="0" r="0" b="0"/>
              <a:pathLst>
                <a:path w="165825" h="316725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2004" y="34467"/>
                  </a:lnTo>
                  <a:lnTo>
                    <a:pt x="3863" y="46801"/>
                  </a:lnTo>
                  <a:lnTo>
                    <a:pt x="6180" y="60110"/>
                  </a:lnTo>
                  <a:lnTo>
                    <a:pt x="8846" y="74414"/>
                  </a:lnTo>
                  <a:lnTo>
                    <a:pt x="11770" y="89419"/>
                  </a:lnTo>
                  <a:lnTo>
                    <a:pt x="14877" y="104632"/>
                  </a:lnTo>
                  <a:lnTo>
                    <a:pt x="18113" y="119750"/>
                  </a:lnTo>
                  <a:lnTo>
                    <a:pt x="21436" y="134662"/>
                  </a:lnTo>
                  <a:lnTo>
                    <a:pt x="24821" y="149360"/>
                  </a:lnTo>
                  <a:lnTo>
                    <a:pt x="28246" y="163877"/>
                  </a:lnTo>
                  <a:lnTo>
                    <a:pt x="31699" y="178253"/>
                  </a:lnTo>
                  <a:lnTo>
                    <a:pt x="35171" y="192526"/>
                  </a:lnTo>
                  <a:lnTo>
                    <a:pt x="38655" y="206725"/>
                  </a:lnTo>
                  <a:lnTo>
                    <a:pt x="42148" y="220873"/>
                  </a:lnTo>
                  <a:lnTo>
                    <a:pt x="45646" y="234985"/>
                  </a:lnTo>
                  <a:lnTo>
                    <a:pt x="49125" y="249043"/>
                  </a:lnTo>
                  <a:lnTo>
                    <a:pt x="51760" y="261924"/>
                  </a:lnTo>
                  <a:lnTo>
                    <a:pt x="51842" y="270239"/>
                  </a:lnTo>
                  <a:lnTo>
                    <a:pt x="49394" y="272142"/>
                  </a:lnTo>
                  <a:lnTo>
                    <a:pt x="46041" y="269527"/>
                  </a:lnTo>
                  <a:lnTo>
                    <a:pt x="42645" y="263916"/>
                  </a:lnTo>
                  <a:lnTo>
                    <a:pt x="39695" y="256041"/>
                  </a:lnTo>
                  <a:lnTo>
                    <a:pt x="37371" y="246426"/>
                  </a:lnTo>
                  <a:lnTo>
                    <a:pt x="35976" y="235835"/>
                  </a:lnTo>
                  <a:lnTo>
                    <a:pt x="36018" y="225240"/>
                  </a:lnTo>
                  <a:lnTo>
                    <a:pt x="37652" y="215189"/>
                  </a:lnTo>
                  <a:lnTo>
                    <a:pt x="41037" y="206148"/>
                  </a:lnTo>
                  <a:lnTo>
                    <a:pt x="46508" y="198676"/>
                  </a:lnTo>
                  <a:lnTo>
                    <a:pt x="54038" y="192922"/>
                  </a:lnTo>
                  <a:lnTo>
                    <a:pt x="63160" y="189023"/>
                  </a:lnTo>
                  <a:lnTo>
                    <a:pt x="73184" y="187289"/>
                  </a:lnTo>
                  <a:lnTo>
                    <a:pt x="83624" y="187675"/>
                  </a:lnTo>
                  <a:lnTo>
                    <a:pt x="94224" y="189863"/>
                  </a:lnTo>
                  <a:lnTo>
                    <a:pt x="104865" y="193457"/>
                  </a:lnTo>
                  <a:lnTo>
                    <a:pt x="115497" y="198095"/>
                  </a:lnTo>
                  <a:lnTo>
                    <a:pt x="125941" y="203646"/>
                  </a:lnTo>
                  <a:lnTo>
                    <a:pt x="135888" y="210195"/>
                  </a:lnTo>
                  <a:lnTo>
                    <a:pt x="145198" y="217714"/>
                  </a:lnTo>
                  <a:lnTo>
                    <a:pt x="153417" y="226221"/>
                  </a:lnTo>
                  <a:lnTo>
                    <a:pt x="159727" y="235841"/>
                  </a:lnTo>
                  <a:lnTo>
                    <a:pt x="163852" y="246529"/>
                  </a:lnTo>
                  <a:lnTo>
                    <a:pt x="165824" y="257792"/>
                  </a:lnTo>
                  <a:lnTo>
                    <a:pt x="165718" y="268812"/>
                  </a:lnTo>
                  <a:lnTo>
                    <a:pt x="163791" y="279141"/>
                  </a:lnTo>
                  <a:lnTo>
                    <a:pt x="160246" y="288532"/>
                  </a:lnTo>
                  <a:lnTo>
                    <a:pt x="155135" y="296767"/>
                  </a:lnTo>
                  <a:lnTo>
                    <a:pt x="148628" y="303850"/>
                  </a:lnTo>
                  <a:lnTo>
                    <a:pt x="140991" y="309624"/>
                  </a:lnTo>
                  <a:lnTo>
                    <a:pt x="132495" y="313688"/>
                  </a:lnTo>
                  <a:lnTo>
                    <a:pt x="123370" y="315979"/>
                  </a:lnTo>
                  <a:lnTo>
                    <a:pt x="113633" y="316724"/>
                  </a:lnTo>
                  <a:lnTo>
                    <a:pt x="103111" y="316244"/>
                  </a:lnTo>
                  <a:lnTo>
                    <a:pt x="91786" y="314856"/>
                  </a:lnTo>
                  <a:lnTo>
                    <a:pt x="80176" y="312968"/>
                  </a:lnTo>
                  <a:lnTo>
                    <a:pt x="68006" y="310899"/>
                  </a:lnTo>
                  <a:lnTo>
                    <a:pt x="53091" y="308474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6006" y="368497"/>
              <a:ext cx="113454" cy="150068"/>
            </a:xfrm>
            <a:custGeom>
              <a:avLst/>
              <a:gdLst/>
              <a:ahLst/>
              <a:cxnLst/>
              <a:rect l="0" t="0" r="0" b="0"/>
              <a:pathLst>
                <a:path w="113454" h="150068">
                  <a:moveTo>
                    <a:pt x="62087" y="0"/>
                  </a:moveTo>
                  <a:lnTo>
                    <a:pt x="53353" y="3068"/>
                  </a:lnTo>
                  <a:lnTo>
                    <a:pt x="45646" y="7130"/>
                  </a:lnTo>
                  <a:lnTo>
                    <a:pt x="38244" y="12623"/>
                  </a:lnTo>
                  <a:lnTo>
                    <a:pt x="30983" y="19383"/>
                  </a:lnTo>
                  <a:lnTo>
                    <a:pt x="23804" y="27181"/>
                  </a:lnTo>
                  <a:lnTo>
                    <a:pt x="16692" y="35778"/>
                  </a:lnTo>
                  <a:lnTo>
                    <a:pt x="10120" y="44963"/>
                  </a:lnTo>
                  <a:lnTo>
                    <a:pt x="4999" y="54569"/>
                  </a:lnTo>
                  <a:lnTo>
                    <a:pt x="1708" y="64468"/>
                  </a:lnTo>
                  <a:lnTo>
                    <a:pt x="144" y="74571"/>
                  </a:lnTo>
                  <a:lnTo>
                    <a:pt x="0" y="84812"/>
                  </a:lnTo>
                  <a:lnTo>
                    <a:pt x="944" y="95143"/>
                  </a:lnTo>
                  <a:lnTo>
                    <a:pt x="2847" y="105369"/>
                  </a:lnTo>
                  <a:lnTo>
                    <a:pt x="5785" y="115162"/>
                  </a:lnTo>
                  <a:lnTo>
                    <a:pt x="9728" y="124370"/>
                  </a:lnTo>
                  <a:lnTo>
                    <a:pt x="14848" y="132689"/>
                  </a:lnTo>
                  <a:lnTo>
                    <a:pt x="21573" y="139598"/>
                  </a:lnTo>
                  <a:lnTo>
                    <a:pt x="29982" y="144938"/>
                  </a:lnTo>
                  <a:lnTo>
                    <a:pt x="39545" y="148540"/>
                  </a:lnTo>
                  <a:lnTo>
                    <a:pt x="49342" y="150067"/>
                  </a:lnTo>
                  <a:lnTo>
                    <a:pt x="58815" y="149533"/>
                  </a:lnTo>
                  <a:lnTo>
                    <a:pt x="67782" y="147074"/>
                  </a:lnTo>
                  <a:lnTo>
                    <a:pt x="76258" y="142766"/>
                  </a:lnTo>
                  <a:lnTo>
                    <a:pt x="84321" y="136834"/>
                  </a:lnTo>
                  <a:lnTo>
                    <a:pt x="91906" y="129600"/>
                  </a:lnTo>
                  <a:lnTo>
                    <a:pt x="98788" y="121383"/>
                  </a:lnTo>
                  <a:lnTo>
                    <a:pt x="104890" y="112452"/>
                  </a:lnTo>
                  <a:lnTo>
                    <a:pt x="109803" y="103017"/>
                  </a:lnTo>
                  <a:lnTo>
                    <a:pt x="112742" y="93231"/>
                  </a:lnTo>
                  <a:lnTo>
                    <a:pt x="113453" y="83209"/>
                  </a:lnTo>
                  <a:lnTo>
                    <a:pt x="112150" y="73191"/>
                  </a:lnTo>
                  <a:lnTo>
                    <a:pt x="109224" y="63538"/>
                  </a:lnTo>
                  <a:lnTo>
                    <a:pt x="105069" y="54419"/>
                  </a:lnTo>
                  <a:lnTo>
                    <a:pt x="99859" y="45991"/>
                  </a:lnTo>
                  <a:lnTo>
                    <a:pt x="93547" y="38475"/>
                  </a:lnTo>
                  <a:lnTo>
                    <a:pt x="86208" y="31911"/>
                  </a:lnTo>
                  <a:lnTo>
                    <a:pt x="78472" y="26514"/>
                  </a:lnTo>
                  <a:lnTo>
                    <a:pt x="70683" y="22346"/>
                  </a:lnTo>
                  <a:lnTo>
                    <a:pt x="62157" y="20158"/>
                  </a:lnTo>
                  <a:lnTo>
                    <a:pt x="5155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2849" y="368497"/>
              <a:ext cx="115815" cy="143147"/>
            </a:xfrm>
            <a:custGeom>
              <a:avLst/>
              <a:gdLst/>
              <a:ahLst/>
              <a:cxnLst/>
              <a:rect l="0" t="0" r="0" b="0"/>
              <a:pathLst>
                <a:path w="115815" h="143147">
                  <a:moveTo>
                    <a:pt x="0" y="73699"/>
                  </a:moveTo>
                  <a:lnTo>
                    <a:pt x="5801" y="82501"/>
                  </a:lnTo>
                  <a:lnTo>
                    <a:pt x="10725" y="90847"/>
                  </a:lnTo>
                  <a:lnTo>
                    <a:pt x="15228" y="99546"/>
                  </a:lnTo>
                  <a:lnTo>
                    <a:pt x="19448" y="108667"/>
                  </a:lnTo>
                  <a:lnTo>
                    <a:pt x="23462" y="118162"/>
                  </a:lnTo>
                  <a:lnTo>
                    <a:pt x="27286" y="127926"/>
                  </a:lnTo>
                  <a:lnTo>
                    <a:pt x="29642" y="136875"/>
                  </a:lnTo>
                  <a:lnTo>
                    <a:pt x="29085" y="142462"/>
                  </a:lnTo>
                  <a:lnTo>
                    <a:pt x="26365" y="143146"/>
                  </a:lnTo>
                  <a:lnTo>
                    <a:pt x="22235" y="139491"/>
                  </a:lnTo>
                  <a:lnTo>
                    <a:pt x="17495" y="132594"/>
                  </a:lnTo>
                  <a:lnTo>
                    <a:pt x="13069" y="123409"/>
                  </a:lnTo>
                  <a:lnTo>
                    <a:pt x="9431" y="112649"/>
                  </a:lnTo>
                  <a:lnTo>
                    <a:pt x="6817" y="100817"/>
                  </a:lnTo>
                  <a:lnTo>
                    <a:pt x="5428" y="88259"/>
                  </a:lnTo>
                  <a:lnTo>
                    <a:pt x="5243" y="75221"/>
                  </a:lnTo>
                  <a:lnTo>
                    <a:pt x="6406" y="62192"/>
                  </a:lnTo>
                  <a:lnTo>
                    <a:pt x="9304" y="49894"/>
                  </a:lnTo>
                  <a:lnTo>
                    <a:pt x="13998" y="38668"/>
                  </a:lnTo>
                  <a:lnTo>
                    <a:pt x="20419" y="28824"/>
                  </a:lnTo>
                  <a:lnTo>
                    <a:pt x="28548" y="20808"/>
                  </a:lnTo>
                  <a:lnTo>
                    <a:pt x="38198" y="14677"/>
                  </a:lnTo>
                  <a:lnTo>
                    <a:pt x="49042" y="10176"/>
                  </a:lnTo>
                  <a:lnTo>
                    <a:pt x="62085" y="6485"/>
                  </a:lnTo>
                  <a:lnTo>
                    <a:pt x="81824" y="327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9541" y="142808"/>
              <a:ext cx="106522" cy="380882"/>
            </a:xfrm>
            <a:custGeom>
              <a:avLst/>
              <a:gdLst/>
              <a:ahLst/>
              <a:cxnLst/>
              <a:rect l="0" t="0" r="0" b="0"/>
              <a:pathLst>
                <a:path w="106522" h="380882">
                  <a:moveTo>
                    <a:pt x="95992" y="267803"/>
                  </a:moveTo>
                  <a:lnTo>
                    <a:pt x="90058" y="262136"/>
                  </a:lnTo>
                  <a:lnTo>
                    <a:pt x="83853" y="258493"/>
                  </a:lnTo>
                  <a:lnTo>
                    <a:pt x="76762" y="256588"/>
                  </a:lnTo>
                  <a:lnTo>
                    <a:pt x="68994" y="256259"/>
                  </a:lnTo>
                  <a:lnTo>
                    <a:pt x="60996" y="257527"/>
                  </a:lnTo>
                  <a:lnTo>
                    <a:pt x="53055" y="260256"/>
                  </a:lnTo>
                  <a:lnTo>
                    <a:pt x="45281" y="264349"/>
                  </a:lnTo>
                  <a:lnTo>
                    <a:pt x="37688" y="269833"/>
                  </a:lnTo>
                  <a:lnTo>
                    <a:pt x="30255" y="276591"/>
                  </a:lnTo>
                  <a:lnTo>
                    <a:pt x="23113" y="284397"/>
                  </a:lnTo>
                  <a:lnTo>
                    <a:pt x="16536" y="293006"/>
                  </a:lnTo>
                  <a:lnTo>
                    <a:pt x="10638" y="302203"/>
                  </a:lnTo>
                  <a:lnTo>
                    <a:pt x="5694" y="311818"/>
                  </a:lnTo>
                  <a:lnTo>
                    <a:pt x="2203" y="321725"/>
                  </a:lnTo>
                  <a:lnTo>
                    <a:pt x="307" y="331828"/>
                  </a:lnTo>
                  <a:lnTo>
                    <a:pt x="0" y="341901"/>
                  </a:lnTo>
                  <a:lnTo>
                    <a:pt x="1307" y="351590"/>
                  </a:lnTo>
                  <a:lnTo>
                    <a:pt x="4079" y="360724"/>
                  </a:lnTo>
                  <a:lnTo>
                    <a:pt x="8209" y="368823"/>
                  </a:lnTo>
                  <a:lnTo>
                    <a:pt x="13722" y="375053"/>
                  </a:lnTo>
                  <a:lnTo>
                    <a:pt x="20493" y="379119"/>
                  </a:lnTo>
                  <a:lnTo>
                    <a:pt x="27969" y="380881"/>
                  </a:lnTo>
                  <a:lnTo>
                    <a:pt x="35292" y="380102"/>
                  </a:lnTo>
                  <a:lnTo>
                    <a:pt x="41995" y="376915"/>
                  </a:lnTo>
                  <a:lnTo>
                    <a:pt x="48137" y="371879"/>
                  </a:lnTo>
                  <a:lnTo>
                    <a:pt x="54103" y="365761"/>
                  </a:lnTo>
                  <a:lnTo>
                    <a:pt x="60150" y="359090"/>
                  </a:lnTo>
                  <a:lnTo>
                    <a:pt x="66213" y="351837"/>
                  </a:lnTo>
                  <a:lnTo>
                    <a:pt x="71991" y="343531"/>
                  </a:lnTo>
                  <a:lnTo>
                    <a:pt x="77322" y="333980"/>
                  </a:lnTo>
                  <a:lnTo>
                    <a:pt x="82039" y="323277"/>
                  </a:lnTo>
                  <a:lnTo>
                    <a:pt x="85903" y="311635"/>
                  </a:lnTo>
                  <a:lnTo>
                    <a:pt x="88868" y="299276"/>
                  </a:lnTo>
                  <a:lnTo>
                    <a:pt x="91044" y="286230"/>
                  </a:lnTo>
                  <a:lnTo>
                    <a:pt x="92595" y="272341"/>
                  </a:lnTo>
                  <a:lnTo>
                    <a:pt x="93679" y="257591"/>
                  </a:lnTo>
                  <a:lnTo>
                    <a:pt x="94426" y="242094"/>
                  </a:lnTo>
                  <a:lnTo>
                    <a:pt x="94937" y="226006"/>
                  </a:lnTo>
                  <a:lnTo>
                    <a:pt x="95278" y="209473"/>
                  </a:lnTo>
                  <a:lnTo>
                    <a:pt x="95339" y="192455"/>
                  </a:lnTo>
                  <a:lnTo>
                    <a:pt x="94848" y="174739"/>
                  </a:lnTo>
                  <a:lnTo>
                    <a:pt x="93700" y="156272"/>
                  </a:lnTo>
                  <a:lnTo>
                    <a:pt x="91945" y="137464"/>
                  </a:lnTo>
                  <a:lnTo>
                    <a:pt x="89696" y="119065"/>
                  </a:lnTo>
                  <a:lnTo>
                    <a:pt x="87072" y="101467"/>
                  </a:lnTo>
                  <a:lnTo>
                    <a:pt x="84174" y="84718"/>
                  </a:lnTo>
                  <a:lnTo>
                    <a:pt x="81084" y="68704"/>
                  </a:lnTo>
                  <a:lnTo>
                    <a:pt x="77855" y="53273"/>
                  </a:lnTo>
                  <a:lnTo>
                    <a:pt x="74365" y="38604"/>
                  </a:lnTo>
                  <a:lnTo>
                    <a:pt x="70337" y="25192"/>
                  </a:lnTo>
                  <a:lnTo>
                    <a:pt x="65648" y="13244"/>
                  </a:lnTo>
                  <a:lnTo>
                    <a:pt x="59897" y="4118"/>
                  </a:lnTo>
                  <a:lnTo>
                    <a:pt x="53407" y="0"/>
                  </a:lnTo>
                  <a:lnTo>
                    <a:pt x="47710" y="1136"/>
                  </a:lnTo>
                  <a:lnTo>
                    <a:pt x="43297" y="6758"/>
                  </a:lnTo>
                  <a:lnTo>
                    <a:pt x="40075" y="15868"/>
                  </a:lnTo>
                  <a:lnTo>
                    <a:pt x="37960" y="27550"/>
                  </a:lnTo>
                  <a:lnTo>
                    <a:pt x="37018" y="41069"/>
                  </a:lnTo>
                  <a:lnTo>
                    <a:pt x="37179" y="55863"/>
                  </a:lnTo>
                  <a:lnTo>
                    <a:pt x="38260" y="71207"/>
                  </a:lnTo>
                  <a:lnTo>
                    <a:pt x="40052" y="86205"/>
                  </a:lnTo>
                  <a:lnTo>
                    <a:pt x="42369" y="100403"/>
                  </a:lnTo>
                  <a:lnTo>
                    <a:pt x="45059" y="113735"/>
                  </a:lnTo>
                  <a:lnTo>
                    <a:pt x="48010" y="126311"/>
                  </a:lnTo>
                  <a:lnTo>
                    <a:pt x="51132" y="138293"/>
                  </a:lnTo>
                  <a:lnTo>
                    <a:pt x="54041" y="149835"/>
                  </a:lnTo>
                  <a:lnTo>
                    <a:pt x="56083" y="161061"/>
                  </a:lnTo>
                  <a:lnTo>
                    <a:pt x="56980" y="172065"/>
                  </a:lnTo>
                  <a:lnTo>
                    <a:pt x="57108" y="182915"/>
                  </a:lnTo>
                  <a:lnTo>
                    <a:pt x="57269" y="193661"/>
                  </a:lnTo>
                  <a:lnTo>
                    <a:pt x="57939" y="204340"/>
                  </a:lnTo>
                  <a:lnTo>
                    <a:pt x="59240" y="215140"/>
                  </a:lnTo>
                  <a:lnTo>
                    <a:pt x="61118" y="226382"/>
                  </a:lnTo>
                  <a:lnTo>
                    <a:pt x="63461" y="238208"/>
                  </a:lnTo>
                  <a:lnTo>
                    <a:pt x="66154" y="250591"/>
                  </a:lnTo>
                  <a:lnTo>
                    <a:pt x="69100" y="263436"/>
                  </a:lnTo>
                  <a:lnTo>
                    <a:pt x="72229" y="276625"/>
                  </a:lnTo>
                  <a:lnTo>
                    <a:pt x="75649" y="289734"/>
                  </a:lnTo>
                  <a:lnTo>
                    <a:pt x="79630" y="302077"/>
                  </a:lnTo>
                  <a:lnTo>
                    <a:pt x="84265" y="313327"/>
                  </a:lnTo>
                  <a:lnTo>
                    <a:pt x="89195" y="323216"/>
                  </a:lnTo>
                  <a:lnTo>
                    <a:pt x="94185" y="332318"/>
                  </a:lnTo>
                  <a:lnTo>
                    <a:pt x="99673" y="341430"/>
                  </a:lnTo>
                  <a:lnTo>
                    <a:pt x="106521" y="352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58176" y="40008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3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80"/>
                  </a:lnTo>
                  <a:lnTo>
                    <a:pt x="11604" y="73426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68704" y="2737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42404" y="363991"/>
              <a:ext cx="136871" cy="130849"/>
            </a:xfrm>
            <a:custGeom>
              <a:avLst/>
              <a:gdLst/>
              <a:ahLst/>
              <a:cxnLst/>
              <a:rect l="0" t="0" r="0" b="0"/>
              <a:pathLst>
                <a:path w="136871" h="130849">
                  <a:moveTo>
                    <a:pt x="0" y="15034"/>
                  </a:moveTo>
                  <a:lnTo>
                    <a:pt x="5800" y="26770"/>
                  </a:lnTo>
                  <a:lnTo>
                    <a:pt x="10725" y="37898"/>
                  </a:lnTo>
                  <a:lnTo>
                    <a:pt x="15227" y="49492"/>
                  </a:lnTo>
                  <a:lnTo>
                    <a:pt x="19448" y="61481"/>
                  </a:lnTo>
                  <a:lnTo>
                    <a:pt x="23461" y="73492"/>
                  </a:lnTo>
                  <a:lnTo>
                    <a:pt x="27271" y="85219"/>
                  </a:lnTo>
                  <a:lnTo>
                    <a:pt x="29102" y="93929"/>
                  </a:lnTo>
                  <a:lnTo>
                    <a:pt x="27567" y="96204"/>
                  </a:lnTo>
                  <a:lnTo>
                    <a:pt x="24615" y="92973"/>
                  </a:lnTo>
                  <a:lnTo>
                    <a:pt x="21574" y="85963"/>
                  </a:lnTo>
                  <a:lnTo>
                    <a:pt x="19362" y="76491"/>
                  </a:lnTo>
                  <a:lnTo>
                    <a:pt x="18329" y="65437"/>
                  </a:lnTo>
                  <a:lnTo>
                    <a:pt x="18438" y="53523"/>
                  </a:lnTo>
                  <a:lnTo>
                    <a:pt x="19493" y="41418"/>
                  </a:lnTo>
                  <a:lnTo>
                    <a:pt x="21288" y="29499"/>
                  </a:lnTo>
                  <a:lnTo>
                    <a:pt x="24118" y="18539"/>
                  </a:lnTo>
                  <a:lnTo>
                    <a:pt x="28751" y="9763"/>
                  </a:lnTo>
                  <a:lnTo>
                    <a:pt x="35453" y="3650"/>
                  </a:lnTo>
                  <a:lnTo>
                    <a:pt x="43715" y="342"/>
                  </a:lnTo>
                  <a:lnTo>
                    <a:pt x="52563" y="0"/>
                  </a:lnTo>
                  <a:lnTo>
                    <a:pt x="61363" y="2395"/>
                  </a:lnTo>
                  <a:lnTo>
                    <a:pt x="69862" y="6880"/>
                  </a:lnTo>
                  <a:lnTo>
                    <a:pt x="78015" y="12621"/>
                  </a:lnTo>
                  <a:lnTo>
                    <a:pt x="85859" y="19029"/>
                  </a:lnTo>
                  <a:lnTo>
                    <a:pt x="93295" y="25936"/>
                  </a:lnTo>
                  <a:lnTo>
                    <a:pt x="100076" y="33476"/>
                  </a:lnTo>
                  <a:lnTo>
                    <a:pt x="106124" y="41699"/>
                  </a:lnTo>
                  <a:lnTo>
                    <a:pt x="111511" y="50696"/>
                  </a:lnTo>
                  <a:lnTo>
                    <a:pt x="116364" y="60655"/>
                  </a:lnTo>
                  <a:lnTo>
                    <a:pt x="120810" y="71569"/>
                  </a:lnTo>
                  <a:lnTo>
                    <a:pt x="124811" y="82888"/>
                  </a:lnTo>
                  <a:lnTo>
                    <a:pt x="128552" y="94824"/>
                  </a:lnTo>
                  <a:lnTo>
                    <a:pt x="132366" y="109540"/>
                  </a:lnTo>
                  <a:lnTo>
                    <a:pt x="136870" y="130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30078" y="371102"/>
              <a:ext cx="191353" cy="120884"/>
            </a:xfrm>
            <a:custGeom>
              <a:avLst/>
              <a:gdLst/>
              <a:ahLst/>
              <a:cxnLst/>
              <a:rect l="0" t="0" r="0" b="0"/>
              <a:pathLst>
                <a:path w="191353" h="120884">
                  <a:moveTo>
                    <a:pt x="65010" y="92151"/>
                  </a:moveTo>
                  <a:lnTo>
                    <a:pt x="70810" y="86217"/>
                  </a:lnTo>
                  <a:lnTo>
                    <a:pt x="75735" y="80012"/>
                  </a:lnTo>
                  <a:lnTo>
                    <a:pt x="80224" y="72916"/>
                  </a:lnTo>
                  <a:lnTo>
                    <a:pt x="83926" y="64976"/>
                  </a:lnTo>
                  <a:lnTo>
                    <a:pt x="85994" y="56330"/>
                  </a:lnTo>
                  <a:lnTo>
                    <a:pt x="86096" y="47140"/>
                  </a:lnTo>
                  <a:lnTo>
                    <a:pt x="84372" y="37713"/>
                  </a:lnTo>
                  <a:lnTo>
                    <a:pt x="81158" y="28472"/>
                  </a:lnTo>
                  <a:lnTo>
                    <a:pt x="76803" y="19645"/>
                  </a:lnTo>
                  <a:lnTo>
                    <a:pt x="71288" y="11756"/>
                  </a:lnTo>
                  <a:lnTo>
                    <a:pt x="64238" y="5668"/>
                  </a:lnTo>
                  <a:lnTo>
                    <a:pt x="55587" y="1698"/>
                  </a:lnTo>
                  <a:lnTo>
                    <a:pt x="46017" y="0"/>
                  </a:lnTo>
                  <a:lnTo>
                    <a:pt x="36742" y="823"/>
                  </a:lnTo>
                  <a:lnTo>
                    <a:pt x="28434" y="4043"/>
                  </a:lnTo>
                  <a:lnTo>
                    <a:pt x="21231" y="9271"/>
                  </a:lnTo>
                  <a:lnTo>
                    <a:pt x="15011" y="16051"/>
                  </a:lnTo>
                  <a:lnTo>
                    <a:pt x="9580" y="23974"/>
                  </a:lnTo>
                  <a:lnTo>
                    <a:pt x="5068" y="32713"/>
                  </a:lnTo>
                  <a:lnTo>
                    <a:pt x="1926" y="42022"/>
                  </a:lnTo>
                  <a:lnTo>
                    <a:pt x="289" y="51725"/>
                  </a:lnTo>
                  <a:lnTo>
                    <a:pt x="0" y="61697"/>
                  </a:lnTo>
                  <a:lnTo>
                    <a:pt x="794" y="71852"/>
                  </a:lnTo>
                  <a:lnTo>
                    <a:pt x="2410" y="82120"/>
                  </a:lnTo>
                  <a:lnTo>
                    <a:pt x="4952" y="92135"/>
                  </a:lnTo>
                  <a:lnTo>
                    <a:pt x="8860" y="101254"/>
                  </a:lnTo>
                  <a:lnTo>
                    <a:pt x="14267" y="109188"/>
                  </a:lnTo>
                  <a:lnTo>
                    <a:pt x="21015" y="115496"/>
                  </a:lnTo>
                  <a:lnTo>
                    <a:pt x="28841" y="119453"/>
                  </a:lnTo>
                  <a:lnTo>
                    <a:pt x="37467" y="120883"/>
                  </a:lnTo>
                  <a:lnTo>
                    <a:pt x="46343" y="119911"/>
                  </a:lnTo>
                  <a:lnTo>
                    <a:pt x="54681" y="116682"/>
                  </a:lnTo>
                  <a:lnTo>
                    <a:pt x="62097" y="111515"/>
                  </a:lnTo>
                  <a:lnTo>
                    <a:pt x="68564" y="104812"/>
                  </a:lnTo>
                  <a:lnTo>
                    <a:pt x="74224" y="96959"/>
                  </a:lnTo>
                  <a:lnTo>
                    <a:pt x="79250" y="88273"/>
                  </a:lnTo>
                  <a:lnTo>
                    <a:pt x="83646" y="78833"/>
                  </a:lnTo>
                  <a:lnTo>
                    <a:pt x="87234" y="68512"/>
                  </a:lnTo>
                  <a:lnTo>
                    <a:pt x="90000" y="57341"/>
                  </a:lnTo>
                  <a:lnTo>
                    <a:pt x="92556" y="46645"/>
                  </a:lnTo>
                  <a:lnTo>
                    <a:pt x="95896" y="40007"/>
                  </a:lnTo>
                  <a:lnTo>
                    <a:pt x="99876" y="39273"/>
                  </a:lnTo>
                  <a:lnTo>
                    <a:pt x="103748" y="42609"/>
                  </a:lnTo>
                  <a:lnTo>
                    <a:pt x="107568" y="48310"/>
                  </a:lnTo>
                  <a:lnTo>
                    <a:pt x="111735" y="55146"/>
                  </a:lnTo>
                  <a:lnTo>
                    <a:pt x="116461" y="62419"/>
                  </a:lnTo>
                  <a:lnTo>
                    <a:pt x="121916" y="69799"/>
                  </a:lnTo>
                  <a:lnTo>
                    <a:pt x="128323" y="77156"/>
                  </a:lnTo>
                  <a:lnTo>
                    <a:pt x="135698" y="84425"/>
                  </a:lnTo>
                  <a:lnTo>
                    <a:pt x="143750" y="90785"/>
                  </a:lnTo>
                  <a:lnTo>
                    <a:pt x="151991" y="94711"/>
                  </a:lnTo>
                  <a:lnTo>
                    <a:pt x="160154" y="95555"/>
                  </a:lnTo>
                  <a:lnTo>
                    <a:pt x="168602" y="94152"/>
                  </a:lnTo>
                  <a:lnTo>
                    <a:pt x="178402" y="89840"/>
                  </a:lnTo>
                  <a:lnTo>
                    <a:pt x="191352" y="81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48403" y="147398"/>
              <a:ext cx="15142" cy="368499"/>
            </a:xfrm>
            <a:custGeom>
              <a:avLst/>
              <a:gdLst/>
              <a:ahLst/>
              <a:cxnLst/>
              <a:rect l="0" t="0" r="0" b="0"/>
              <a:pathLst>
                <a:path w="15142" h="368499">
                  <a:moveTo>
                    <a:pt x="4612" y="0"/>
                  </a:moveTo>
                  <a:lnTo>
                    <a:pt x="1812" y="11870"/>
                  </a:lnTo>
                  <a:lnTo>
                    <a:pt x="311" y="24279"/>
                  </a:lnTo>
                  <a:lnTo>
                    <a:pt x="0" y="38461"/>
                  </a:lnTo>
                  <a:lnTo>
                    <a:pt x="506" y="53996"/>
                  </a:lnTo>
                  <a:lnTo>
                    <a:pt x="1325" y="69992"/>
                  </a:lnTo>
                  <a:lnTo>
                    <a:pt x="2141" y="85884"/>
                  </a:lnTo>
                  <a:lnTo>
                    <a:pt x="2825" y="101778"/>
                  </a:lnTo>
                  <a:lnTo>
                    <a:pt x="3351" y="118261"/>
                  </a:lnTo>
                  <a:lnTo>
                    <a:pt x="3742" y="135628"/>
                  </a:lnTo>
                  <a:lnTo>
                    <a:pt x="4189" y="153391"/>
                  </a:lnTo>
                  <a:lnTo>
                    <a:pt x="5029" y="170488"/>
                  </a:lnTo>
                  <a:lnTo>
                    <a:pt x="6410" y="186371"/>
                  </a:lnTo>
                  <a:lnTo>
                    <a:pt x="8153" y="201308"/>
                  </a:lnTo>
                  <a:lnTo>
                    <a:pt x="9862" y="216092"/>
                  </a:lnTo>
                  <a:lnTo>
                    <a:pt x="11306" y="231225"/>
                  </a:lnTo>
                  <a:lnTo>
                    <a:pt x="12427" y="246865"/>
                  </a:lnTo>
                  <a:lnTo>
                    <a:pt x="13253" y="262990"/>
                  </a:lnTo>
                  <a:lnTo>
                    <a:pt x="13844" y="279501"/>
                  </a:lnTo>
                  <a:lnTo>
                    <a:pt x="14258" y="295929"/>
                  </a:lnTo>
                  <a:lnTo>
                    <a:pt x="14589" y="313280"/>
                  </a:lnTo>
                  <a:lnTo>
                    <a:pt x="14866" y="335313"/>
                  </a:lnTo>
                  <a:lnTo>
                    <a:pt x="15141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05616" y="242155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51477" y="2867"/>
                  </a:lnTo>
                  <a:lnTo>
                    <a:pt x="240348" y="5009"/>
                  </a:lnTo>
                  <a:lnTo>
                    <a:pt x="228750" y="6616"/>
                  </a:lnTo>
                  <a:lnTo>
                    <a:pt x="216589" y="7970"/>
                  </a:lnTo>
                  <a:lnTo>
                    <a:pt x="203929" y="9467"/>
                  </a:lnTo>
                  <a:lnTo>
                    <a:pt x="190864" y="11313"/>
                  </a:lnTo>
                  <a:lnTo>
                    <a:pt x="177166" y="13380"/>
                  </a:lnTo>
                  <a:lnTo>
                    <a:pt x="162305" y="15312"/>
                  </a:lnTo>
                  <a:lnTo>
                    <a:pt x="146092" y="16913"/>
                  </a:lnTo>
                  <a:lnTo>
                    <a:pt x="128967" y="18309"/>
                  </a:lnTo>
                  <a:lnTo>
                    <a:pt x="111781" y="19854"/>
                  </a:lnTo>
                  <a:lnTo>
                    <a:pt x="95041" y="21740"/>
                  </a:lnTo>
                  <a:lnTo>
                    <a:pt x="78917" y="23847"/>
                  </a:lnTo>
                  <a:lnTo>
                    <a:pt x="61509" y="26028"/>
                  </a:lnTo>
                  <a:lnTo>
                    <a:pt x="37942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10281" y="301129"/>
              <a:ext cx="248062" cy="194850"/>
            </a:xfrm>
            <a:custGeom>
              <a:avLst/>
              <a:gdLst/>
              <a:ahLst/>
              <a:cxnLst/>
              <a:rect l="0" t="0" r="0" b="0"/>
              <a:pathLst>
                <a:path w="248062" h="194850">
                  <a:moveTo>
                    <a:pt x="26962" y="56839"/>
                  </a:moveTo>
                  <a:lnTo>
                    <a:pt x="35830" y="59706"/>
                  </a:lnTo>
                  <a:lnTo>
                    <a:pt x="44817" y="61848"/>
                  </a:lnTo>
                  <a:lnTo>
                    <a:pt x="54813" y="63451"/>
                  </a:lnTo>
                  <a:lnTo>
                    <a:pt x="65793" y="64632"/>
                  </a:lnTo>
                  <a:lnTo>
                    <a:pt x="77605" y="65480"/>
                  </a:lnTo>
                  <a:lnTo>
                    <a:pt x="90059" y="66073"/>
                  </a:lnTo>
                  <a:lnTo>
                    <a:pt x="102824" y="66315"/>
                  </a:lnTo>
                  <a:lnTo>
                    <a:pt x="115456" y="65951"/>
                  </a:lnTo>
                  <a:lnTo>
                    <a:pt x="127707" y="64877"/>
                  </a:lnTo>
                  <a:lnTo>
                    <a:pt x="138878" y="62664"/>
                  </a:lnTo>
                  <a:lnTo>
                    <a:pt x="147790" y="58511"/>
                  </a:lnTo>
                  <a:lnTo>
                    <a:pt x="153991" y="52163"/>
                  </a:lnTo>
                  <a:lnTo>
                    <a:pt x="157357" y="44154"/>
                  </a:lnTo>
                  <a:lnTo>
                    <a:pt x="157736" y="35483"/>
                  </a:lnTo>
                  <a:lnTo>
                    <a:pt x="155357" y="26814"/>
                  </a:lnTo>
                  <a:lnTo>
                    <a:pt x="150543" y="18745"/>
                  </a:lnTo>
                  <a:lnTo>
                    <a:pt x="143516" y="11945"/>
                  </a:lnTo>
                  <a:lnTo>
                    <a:pt x="134618" y="6646"/>
                  </a:lnTo>
                  <a:lnTo>
                    <a:pt x="124411" y="2887"/>
                  </a:lnTo>
                  <a:lnTo>
                    <a:pt x="113578" y="716"/>
                  </a:lnTo>
                  <a:lnTo>
                    <a:pt x="102555" y="0"/>
                  </a:lnTo>
                  <a:lnTo>
                    <a:pt x="91546" y="804"/>
                  </a:lnTo>
                  <a:lnTo>
                    <a:pt x="80622" y="3462"/>
                  </a:lnTo>
                  <a:lnTo>
                    <a:pt x="69796" y="7984"/>
                  </a:lnTo>
                  <a:lnTo>
                    <a:pt x="59220" y="13951"/>
                  </a:lnTo>
                  <a:lnTo>
                    <a:pt x="49184" y="20711"/>
                  </a:lnTo>
                  <a:lnTo>
                    <a:pt x="39805" y="27814"/>
                  </a:lnTo>
                  <a:lnTo>
                    <a:pt x="31200" y="35191"/>
                  </a:lnTo>
                  <a:lnTo>
                    <a:pt x="23565" y="43049"/>
                  </a:lnTo>
                  <a:lnTo>
                    <a:pt x="16916" y="51486"/>
                  </a:lnTo>
                  <a:lnTo>
                    <a:pt x="11281" y="60627"/>
                  </a:lnTo>
                  <a:lnTo>
                    <a:pt x="6786" y="70681"/>
                  </a:lnTo>
                  <a:lnTo>
                    <a:pt x="3395" y="81673"/>
                  </a:lnTo>
                  <a:lnTo>
                    <a:pt x="1100" y="93481"/>
                  </a:lnTo>
                  <a:lnTo>
                    <a:pt x="0" y="105932"/>
                  </a:lnTo>
                  <a:lnTo>
                    <a:pt x="41" y="118853"/>
                  </a:lnTo>
                  <a:lnTo>
                    <a:pt x="1204" y="131782"/>
                  </a:lnTo>
                  <a:lnTo>
                    <a:pt x="3579" y="144002"/>
                  </a:lnTo>
                  <a:lnTo>
                    <a:pt x="7107" y="155176"/>
                  </a:lnTo>
                  <a:lnTo>
                    <a:pt x="11763" y="165152"/>
                  </a:lnTo>
                  <a:lnTo>
                    <a:pt x="17637" y="173788"/>
                  </a:lnTo>
                  <a:lnTo>
                    <a:pt x="24672" y="181144"/>
                  </a:lnTo>
                  <a:lnTo>
                    <a:pt x="33006" y="187102"/>
                  </a:lnTo>
                  <a:lnTo>
                    <a:pt x="43036" y="191290"/>
                  </a:lnTo>
                  <a:lnTo>
                    <a:pt x="54818" y="193669"/>
                  </a:lnTo>
                  <a:lnTo>
                    <a:pt x="67967" y="194643"/>
                  </a:lnTo>
                  <a:lnTo>
                    <a:pt x="81856" y="194849"/>
                  </a:lnTo>
                  <a:lnTo>
                    <a:pt x="96048" y="194730"/>
                  </a:lnTo>
                  <a:lnTo>
                    <a:pt x="110321" y="194348"/>
                  </a:lnTo>
                  <a:lnTo>
                    <a:pt x="124583" y="193494"/>
                  </a:lnTo>
                  <a:lnTo>
                    <a:pt x="138804" y="192074"/>
                  </a:lnTo>
                  <a:lnTo>
                    <a:pt x="152980" y="190291"/>
                  </a:lnTo>
                  <a:lnTo>
                    <a:pt x="167118" y="188548"/>
                  </a:lnTo>
                  <a:lnTo>
                    <a:pt x="181213" y="187074"/>
                  </a:lnTo>
                  <a:lnTo>
                    <a:pt x="194860" y="185729"/>
                  </a:lnTo>
                  <a:lnTo>
                    <a:pt x="208700" y="183863"/>
                  </a:lnTo>
                  <a:lnTo>
                    <a:pt x="225068" y="180194"/>
                  </a:lnTo>
                  <a:lnTo>
                    <a:pt x="248061" y="172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33842" y="63801"/>
              <a:ext cx="240397" cy="463786"/>
            </a:xfrm>
            <a:custGeom>
              <a:avLst/>
              <a:gdLst/>
              <a:ahLst/>
              <a:cxnLst/>
              <a:rect l="0" t="0" r="0" b="0"/>
              <a:pathLst>
                <a:path w="240397" h="463786">
                  <a:moveTo>
                    <a:pt x="187753" y="30955"/>
                  </a:moveTo>
                  <a:lnTo>
                    <a:pt x="181886" y="25087"/>
                  </a:lnTo>
                  <a:lnTo>
                    <a:pt x="176322" y="19523"/>
                  </a:lnTo>
                  <a:lnTo>
                    <a:pt x="170513" y="13738"/>
                  </a:lnTo>
                  <a:lnTo>
                    <a:pt x="164087" y="8175"/>
                  </a:lnTo>
                  <a:lnTo>
                    <a:pt x="156460" y="3790"/>
                  </a:lnTo>
                  <a:lnTo>
                    <a:pt x="147430" y="1027"/>
                  </a:lnTo>
                  <a:lnTo>
                    <a:pt x="137276" y="0"/>
                  </a:lnTo>
                  <a:lnTo>
                    <a:pt x="126549" y="755"/>
                  </a:lnTo>
                  <a:lnTo>
                    <a:pt x="115632" y="3119"/>
                  </a:lnTo>
                  <a:lnTo>
                    <a:pt x="104712" y="6790"/>
                  </a:lnTo>
                  <a:lnTo>
                    <a:pt x="93854" y="11455"/>
                  </a:lnTo>
                  <a:lnTo>
                    <a:pt x="83082" y="16849"/>
                  </a:lnTo>
                  <a:lnTo>
                    <a:pt x="72714" y="22924"/>
                  </a:lnTo>
                  <a:lnTo>
                    <a:pt x="63350" y="29832"/>
                  </a:lnTo>
                  <a:lnTo>
                    <a:pt x="55232" y="37596"/>
                  </a:lnTo>
                  <a:lnTo>
                    <a:pt x="48118" y="46267"/>
                  </a:lnTo>
                  <a:lnTo>
                    <a:pt x="41491" y="55999"/>
                  </a:lnTo>
                  <a:lnTo>
                    <a:pt x="34997" y="66771"/>
                  </a:lnTo>
                  <a:lnTo>
                    <a:pt x="28633" y="78430"/>
                  </a:lnTo>
                  <a:lnTo>
                    <a:pt x="22652" y="90780"/>
                  </a:lnTo>
                  <a:lnTo>
                    <a:pt x="17185" y="103647"/>
                  </a:lnTo>
                  <a:lnTo>
                    <a:pt x="12377" y="117050"/>
                  </a:lnTo>
                  <a:lnTo>
                    <a:pt x="8453" y="131185"/>
                  </a:lnTo>
                  <a:lnTo>
                    <a:pt x="5447" y="146098"/>
                  </a:lnTo>
                  <a:lnTo>
                    <a:pt x="3243" y="161537"/>
                  </a:lnTo>
                  <a:lnTo>
                    <a:pt x="1674" y="177053"/>
                  </a:lnTo>
                  <a:lnTo>
                    <a:pt x="582" y="192385"/>
                  </a:lnTo>
                  <a:lnTo>
                    <a:pt x="0" y="207613"/>
                  </a:lnTo>
                  <a:lnTo>
                    <a:pt x="132" y="223056"/>
                  </a:lnTo>
                  <a:lnTo>
                    <a:pt x="1036" y="238891"/>
                  </a:lnTo>
                  <a:lnTo>
                    <a:pt x="2626" y="255137"/>
                  </a:lnTo>
                  <a:lnTo>
                    <a:pt x="4763" y="271736"/>
                  </a:lnTo>
                  <a:lnTo>
                    <a:pt x="7317" y="288602"/>
                  </a:lnTo>
                  <a:lnTo>
                    <a:pt x="10337" y="305335"/>
                  </a:lnTo>
                  <a:lnTo>
                    <a:pt x="14042" y="321264"/>
                  </a:lnTo>
                  <a:lnTo>
                    <a:pt x="18498" y="336086"/>
                  </a:lnTo>
                  <a:lnTo>
                    <a:pt x="23625" y="349834"/>
                  </a:lnTo>
                  <a:lnTo>
                    <a:pt x="29291" y="362688"/>
                  </a:lnTo>
                  <a:lnTo>
                    <a:pt x="35367" y="374851"/>
                  </a:lnTo>
                  <a:lnTo>
                    <a:pt x="41905" y="386344"/>
                  </a:lnTo>
                  <a:lnTo>
                    <a:pt x="49126" y="397004"/>
                  </a:lnTo>
                  <a:lnTo>
                    <a:pt x="57090" y="406810"/>
                  </a:lnTo>
                  <a:lnTo>
                    <a:pt x="65556" y="415872"/>
                  </a:lnTo>
                  <a:lnTo>
                    <a:pt x="74086" y="424346"/>
                  </a:lnTo>
                  <a:lnTo>
                    <a:pt x="82424" y="432376"/>
                  </a:lnTo>
                  <a:lnTo>
                    <a:pt x="90819" y="439922"/>
                  </a:lnTo>
                  <a:lnTo>
                    <a:pt x="99901" y="446771"/>
                  </a:lnTo>
                  <a:lnTo>
                    <a:pt x="109973" y="452852"/>
                  </a:lnTo>
                  <a:lnTo>
                    <a:pt x="120856" y="457918"/>
                  </a:lnTo>
                  <a:lnTo>
                    <a:pt x="132087" y="461491"/>
                  </a:lnTo>
                  <a:lnTo>
                    <a:pt x="143343" y="463442"/>
                  </a:lnTo>
                  <a:lnTo>
                    <a:pt x="154325" y="463785"/>
                  </a:lnTo>
                  <a:lnTo>
                    <a:pt x="164692" y="462503"/>
                  </a:lnTo>
                  <a:lnTo>
                    <a:pt x="174331" y="459752"/>
                  </a:lnTo>
                  <a:lnTo>
                    <a:pt x="183463" y="455805"/>
                  </a:lnTo>
                  <a:lnTo>
                    <a:pt x="192523" y="450948"/>
                  </a:lnTo>
                  <a:lnTo>
                    <a:pt x="201759" y="445431"/>
                  </a:lnTo>
                  <a:lnTo>
                    <a:pt x="210795" y="439559"/>
                  </a:lnTo>
                  <a:lnTo>
                    <a:pt x="219609" y="433019"/>
                  </a:lnTo>
                  <a:lnTo>
                    <a:pt x="228978" y="424121"/>
                  </a:lnTo>
                  <a:lnTo>
                    <a:pt x="240396" y="409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68434" y="325545"/>
              <a:ext cx="134277" cy="169271"/>
            </a:xfrm>
            <a:custGeom>
              <a:avLst/>
              <a:gdLst/>
              <a:ahLst/>
              <a:cxnLst/>
              <a:rect l="0" t="0" r="0" b="0"/>
              <a:pathLst>
                <a:path w="134277" h="169271">
                  <a:moveTo>
                    <a:pt x="100560" y="11366"/>
                  </a:moveTo>
                  <a:lnTo>
                    <a:pt x="91692" y="5700"/>
                  </a:lnTo>
                  <a:lnTo>
                    <a:pt x="82705" y="2056"/>
                  </a:lnTo>
                  <a:lnTo>
                    <a:pt x="72719" y="156"/>
                  </a:lnTo>
                  <a:lnTo>
                    <a:pt x="62084" y="0"/>
                  </a:lnTo>
                  <a:lnTo>
                    <a:pt x="51569" y="1916"/>
                  </a:lnTo>
                  <a:lnTo>
                    <a:pt x="41622" y="5894"/>
                  </a:lnTo>
                  <a:lnTo>
                    <a:pt x="32508" y="11640"/>
                  </a:lnTo>
                  <a:lnTo>
                    <a:pt x="24469" y="18772"/>
                  </a:lnTo>
                  <a:lnTo>
                    <a:pt x="17517" y="26937"/>
                  </a:lnTo>
                  <a:lnTo>
                    <a:pt x="11664" y="36009"/>
                  </a:lnTo>
                  <a:lnTo>
                    <a:pt x="7015" y="46074"/>
                  </a:lnTo>
                  <a:lnTo>
                    <a:pt x="3518" y="57098"/>
                  </a:lnTo>
                  <a:lnTo>
                    <a:pt x="1149" y="68770"/>
                  </a:lnTo>
                  <a:lnTo>
                    <a:pt x="0" y="80605"/>
                  </a:lnTo>
                  <a:lnTo>
                    <a:pt x="13" y="92307"/>
                  </a:lnTo>
                  <a:lnTo>
                    <a:pt x="1326" y="103775"/>
                  </a:lnTo>
                  <a:lnTo>
                    <a:pt x="4334" y="115008"/>
                  </a:lnTo>
                  <a:lnTo>
                    <a:pt x="9101" y="126037"/>
                  </a:lnTo>
                  <a:lnTo>
                    <a:pt x="15403" y="136579"/>
                  </a:lnTo>
                  <a:lnTo>
                    <a:pt x="22921" y="146060"/>
                  </a:lnTo>
                  <a:lnTo>
                    <a:pt x="31346" y="154243"/>
                  </a:lnTo>
                  <a:lnTo>
                    <a:pt x="40426" y="160891"/>
                  </a:lnTo>
                  <a:lnTo>
                    <a:pt x="49965" y="165609"/>
                  </a:lnTo>
                  <a:lnTo>
                    <a:pt x="59818" y="168367"/>
                  </a:lnTo>
                  <a:lnTo>
                    <a:pt x="69720" y="169270"/>
                  </a:lnTo>
                  <a:lnTo>
                    <a:pt x="79295" y="168373"/>
                  </a:lnTo>
                  <a:lnTo>
                    <a:pt x="88362" y="165879"/>
                  </a:lnTo>
                  <a:lnTo>
                    <a:pt x="96755" y="161937"/>
                  </a:lnTo>
                  <a:lnTo>
                    <a:pt x="104247" y="156550"/>
                  </a:lnTo>
                  <a:lnTo>
                    <a:pt x="110805" y="149851"/>
                  </a:lnTo>
                  <a:lnTo>
                    <a:pt x="116548" y="141914"/>
                  </a:lnTo>
                  <a:lnTo>
                    <a:pt x="121648" y="132684"/>
                  </a:lnTo>
                  <a:lnTo>
                    <a:pt x="126259" y="122251"/>
                  </a:lnTo>
                  <a:lnTo>
                    <a:pt x="130188" y="110822"/>
                  </a:lnTo>
                  <a:lnTo>
                    <a:pt x="132924" y="98627"/>
                  </a:lnTo>
                  <a:lnTo>
                    <a:pt x="134276" y="85877"/>
                  </a:lnTo>
                  <a:lnTo>
                    <a:pt x="134201" y="73063"/>
                  </a:lnTo>
                  <a:lnTo>
                    <a:pt x="132630" y="60919"/>
                  </a:lnTo>
                  <a:lnTo>
                    <a:pt x="129682" y="49792"/>
                  </a:lnTo>
                  <a:lnTo>
                    <a:pt x="125602" y="39678"/>
                  </a:lnTo>
                  <a:lnTo>
                    <a:pt x="120655" y="30416"/>
                  </a:lnTo>
                  <a:lnTo>
                    <a:pt x="115006" y="21865"/>
                  </a:lnTo>
                  <a:lnTo>
                    <a:pt x="108102" y="14395"/>
                  </a:lnTo>
                  <a:lnTo>
                    <a:pt x="97582" y="9862"/>
                  </a:lnTo>
                  <a:lnTo>
                    <a:pt x="79503" y="113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32165" y="308753"/>
              <a:ext cx="136872" cy="165030"/>
            </a:xfrm>
            <a:custGeom>
              <a:avLst/>
              <a:gdLst/>
              <a:ahLst/>
              <a:cxnLst/>
              <a:rect l="0" t="0" r="0" b="0"/>
              <a:pathLst>
                <a:path w="136872" h="165030">
                  <a:moveTo>
                    <a:pt x="0" y="28158"/>
                  </a:moveTo>
                  <a:lnTo>
                    <a:pt x="2934" y="37027"/>
                  </a:lnTo>
                  <a:lnTo>
                    <a:pt x="5717" y="46014"/>
                  </a:lnTo>
                  <a:lnTo>
                    <a:pt x="8616" y="56009"/>
                  </a:lnTo>
                  <a:lnTo>
                    <a:pt x="11656" y="66990"/>
                  </a:lnTo>
                  <a:lnTo>
                    <a:pt x="14822" y="78801"/>
                  </a:lnTo>
                  <a:lnTo>
                    <a:pt x="18072" y="91232"/>
                  </a:lnTo>
                  <a:lnTo>
                    <a:pt x="20876" y="103129"/>
                  </a:lnTo>
                  <a:lnTo>
                    <a:pt x="21754" y="112349"/>
                  </a:lnTo>
                  <a:lnTo>
                    <a:pt x="19706" y="116700"/>
                  </a:lnTo>
                  <a:lnTo>
                    <a:pt x="15813" y="115574"/>
                  </a:lnTo>
                  <a:lnTo>
                    <a:pt x="11838" y="110867"/>
                  </a:lnTo>
                  <a:lnTo>
                    <a:pt x="8522" y="103635"/>
                  </a:lnTo>
                  <a:lnTo>
                    <a:pt x="5994" y="94481"/>
                  </a:lnTo>
                  <a:lnTo>
                    <a:pt x="4321" y="83885"/>
                  </a:lnTo>
                  <a:lnTo>
                    <a:pt x="3663" y="72235"/>
                  </a:lnTo>
                  <a:lnTo>
                    <a:pt x="4011" y="59846"/>
                  </a:lnTo>
                  <a:lnTo>
                    <a:pt x="5385" y="47270"/>
                  </a:lnTo>
                  <a:lnTo>
                    <a:pt x="7904" y="35284"/>
                  </a:lnTo>
                  <a:lnTo>
                    <a:pt x="11535" y="24276"/>
                  </a:lnTo>
                  <a:lnTo>
                    <a:pt x="16430" y="14750"/>
                  </a:lnTo>
                  <a:lnTo>
                    <a:pt x="22997" y="7479"/>
                  </a:lnTo>
                  <a:lnTo>
                    <a:pt x="31301" y="2671"/>
                  </a:lnTo>
                  <a:lnTo>
                    <a:pt x="40962" y="222"/>
                  </a:lnTo>
                  <a:lnTo>
                    <a:pt x="51356" y="0"/>
                  </a:lnTo>
                  <a:lnTo>
                    <a:pt x="62044" y="1702"/>
                  </a:lnTo>
                  <a:lnTo>
                    <a:pt x="72641" y="5094"/>
                  </a:lnTo>
                  <a:lnTo>
                    <a:pt x="82749" y="10103"/>
                  </a:lnTo>
                  <a:lnTo>
                    <a:pt x="92205" y="16545"/>
                  </a:lnTo>
                  <a:lnTo>
                    <a:pt x="100875" y="24309"/>
                  </a:lnTo>
                  <a:lnTo>
                    <a:pt x="108560" y="33422"/>
                  </a:lnTo>
                  <a:lnTo>
                    <a:pt x="115247" y="43775"/>
                  </a:lnTo>
                  <a:lnTo>
                    <a:pt x="120909" y="55151"/>
                  </a:lnTo>
                  <a:lnTo>
                    <a:pt x="125422" y="67311"/>
                  </a:lnTo>
                  <a:lnTo>
                    <a:pt x="128830" y="80042"/>
                  </a:lnTo>
                  <a:lnTo>
                    <a:pt x="131312" y="93147"/>
                  </a:lnTo>
                  <a:lnTo>
                    <a:pt x="133339" y="108045"/>
                  </a:lnTo>
                  <a:lnTo>
                    <a:pt x="135090" y="129393"/>
                  </a:lnTo>
                  <a:lnTo>
                    <a:pt x="136871" y="1650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79564" y="389554"/>
              <a:ext cx="102024" cy="294799"/>
            </a:xfrm>
            <a:custGeom>
              <a:avLst/>
              <a:gdLst/>
              <a:ahLst/>
              <a:cxnLst/>
              <a:rect l="0" t="0" r="0" b="0"/>
              <a:pathLst>
                <a:path w="102024" h="294799">
                  <a:moveTo>
                    <a:pt x="84228" y="0"/>
                  </a:moveTo>
                  <a:lnTo>
                    <a:pt x="84296" y="14602"/>
                  </a:lnTo>
                  <a:lnTo>
                    <a:pt x="84936" y="27873"/>
                  </a:lnTo>
                  <a:lnTo>
                    <a:pt x="86232" y="41074"/>
                  </a:lnTo>
                  <a:lnTo>
                    <a:pt x="88092" y="54416"/>
                  </a:lnTo>
                  <a:lnTo>
                    <a:pt x="90408" y="67924"/>
                  </a:lnTo>
                  <a:lnTo>
                    <a:pt x="93070" y="81578"/>
                  </a:lnTo>
                  <a:lnTo>
                    <a:pt x="95821" y="95344"/>
                  </a:lnTo>
                  <a:lnTo>
                    <a:pt x="98280" y="109194"/>
                  </a:lnTo>
                  <a:lnTo>
                    <a:pt x="100258" y="123098"/>
                  </a:lnTo>
                  <a:lnTo>
                    <a:pt x="101583" y="136875"/>
                  </a:lnTo>
                  <a:lnTo>
                    <a:pt x="102023" y="150205"/>
                  </a:lnTo>
                  <a:lnTo>
                    <a:pt x="101534" y="162949"/>
                  </a:lnTo>
                  <a:lnTo>
                    <a:pt x="100071" y="175135"/>
                  </a:lnTo>
                  <a:lnTo>
                    <a:pt x="97493" y="186858"/>
                  </a:lnTo>
                  <a:lnTo>
                    <a:pt x="93829" y="198223"/>
                  </a:lnTo>
                  <a:lnTo>
                    <a:pt x="89082" y="209162"/>
                  </a:lnTo>
                  <a:lnTo>
                    <a:pt x="83147" y="219442"/>
                  </a:lnTo>
                  <a:lnTo>
                    <a:pt x="76085" y="228989"/>
                  </a:lnTo>
                  <a:lnTo>
                    <a:pt x="68242" y="237876"/>
                  </a:lnTo>
                  <a:lnTo>
                    <a:pt x="60139" y="246231"/>
                  </a:lnTo>
                  <a:lnTo>
                    <a:pt x="52101" y="254183"/>
                  </a:lnTo>
                  <a:lnTo>
                    <a:pt x="44163" y="261730"/>
                  </a:lnTo>
                  <a:lnTo>
                    <a:pt x="35184" y="269595"/>
                  </a:lnTo>
                  <a:lnTo>
                    <a:pt x="22145" y="27958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53264" y="25268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48020" y="305326"/>
              <a:ext cx="115815" cy="142609"/>
            </a:xfrm>
            <a:custGeom>
              <a:avLst/>
              <a:gdLst/>
              <a:ahLst/>
              <a:cxnLst/>
              <a:rect l="0" t="0" r="0" b="0"/>
              <a:pathLst>
                <a:path w="115815" h="142609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70"/>
                  </a:lnTo>
                  <a:lnTo>
                    <a:pt x="3864" y="54238"/>
                  </a:lnTo>
                  <a:lnTo>
                    <a:pt x="6180" y="67099"/>
                  </a:lnTo>
                  <a:lnTo>
                    <a:pt x="8851" y="79499"/>
                  </a:lnTo>
                  <a:lnTo>
                    <a:pt x="11948" y="91440"/>
                  </a:lnTo>
                  <a:lnTo>
                    <a:pt x="15703" y="102993"/>
                  </a:lnTo>
                  <a:lnTo>
                    <a:pt x="20197" y="114227"/>
                  </a:lnTo>
                  <a:lnTo>
                    <a:pt x="25519" y="124567"/>
                  </a:lnTo>
                  <a:lnTo>
                    <a:pt x="31848" y="132848"/>
                  </a:lnTo>
                  <a:lnTo>
                    <a:pt x="39178" y="138594"/>
                  </a:lnTo>
                  <a:lnTo>
                    <a:pt x="47202" y="141807"/>
                  </a:lnTo>
                  <a:lnTo>
                    <a:pt x="55427" y="142608"/>
                  </a:lnTo>
                  <a:lnTo>
                    <a:pt x="63543" y="141327"/>
                  </a:lnTo>
                  <a:lnTo>
                    <a:pt x="71279" y="138232"/>
                  </a:lnTo>
                  <a:lnTo>
                    <a:pt x="78321" y="133430"/>
                  </a:lnTo>
                  <a:lnTo>
                    <a:pt x="84573" y="127135"/>
                  </a:lnTo>
                  <a:lnTo>
                    <a:pt x="90109" y="119641"/>
                  </a:lnTo>
                  <a:lnTo>
                    <a:pt x="95070" y="111242"/>
                  </a:lnTo>
                  <a:lnTo>
                    <a:pt x="99592" y="102181"/>
                  </a:lnTo>
                  <a:lnTo>
                    <a:pt x="103632" y="92488"/>
                  </a:lnTo>
                  <a:lnTo>
                    <a:pt x="106973" y="81996"/>
                  </a:lnTo>
                  <a:lnTo>
                    <a:pt x="109555" y="70690"/>
                  </a:lnTo>
                  <a:lnTo>
                    <a:pt x="111464" y="59093"/>
                  </a:lnTo>
                  <a:lnTo>
                    <a:pt x="113035" y="46933"/>
                  </a:lnTo>
                  <a:lnTo>
                    <a:pt x="114406" y="32026"/>
                  </a:lnTo>
                  <a:lnTo>
                    <a:pt x="11581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21097" y="298140"/>
              <a:ext cx="132251" cy="144057"/>
            </a:xfrm>
            <a:custGeom>
              <a:avLst/>
              <a:gdLst/>
              <a:ahLst/>
              <a:cxnLst/>
              <a:rect l="0" t="0" r="0" b="0"/>
              <a:pathLst>
                <a:path w="132251" h="144057">
                  <a:moveTo>
                    <a:pt x="5908" y="49300"/>
                  </a:moveTo>
                  <a:lnTo>
                    <a:pt x="8774" y="58168"/>
                  </a:lnTo>
                  <a:lnTo>
                    <a:pt x="10917" y="67155"/>
                  </a:lnTo>
                  <a:lnTo>
                    <a:pt x="12497" y="77117"/>
                  </a:lnTo>
                  <a:lnTo>
                    <a:pt x="12810" y="86778"/>
                  </a:lnTo>
                  <a:lnTo>
                    <a:pt x="10655" y="92385"/>
                  </a:lnTo>
                  <a:lnTo>
                    <a:pt x="6919" y="91845"/>
                  </a:lnTo>
                  <a:lnTo>
                    <a:pt x="3524" y="86852"/>
                  </a:lnTo>
                  <a:lnTo>
                    <a:pt x="1148" y="78911"/>
                  </a:lnTo>
                  <a:lnTo>
                    <a:pt x="0" y="68985"/>
                  </a:lnTo>
                  <a:lnTo>
                    <a:pt x="23" y="57725"/>
                  </a:lnTo>
                  <a:lnTo>
                    <a:pt x="1182" y="45893"/>
                  </a:lnTo>
                  <a:lnTo>
                    <a:pt x="3560" y="34398"/>
                  </a:lnTo>
                  <a:lnTo>
                    <a:pt x="7097" y="23715"/>
                  </a:lnTo>
                  <a:lnTo>
                    <a:pt x="11930" y="14405"/>
                  </a:lnTo>
                  <a:lnTo>
                    <a:pt x="18456" y="7278"/>
                  </a:lnTo>
                  <a:lnTo>
                    <a:pt x="26734" y="2566"/>
                  </a:lnTo>
                  <a:lnTo>
                    <a:pt x="36377" y="180"/>
                  </a:lnTo>
                  <a:lnTo>
                    <a:pt x="46759" y="0"/>
                  </a:lnTo>
                  <a:lnTo>
                    <a:pt x="57434" y="1730"/>
                  </a:lnTo>
                  <a:lnTo>
                    <a:pt x="67853" y="5141"/>
                  </a:lnTo>
                  <a:lnTo>
                    <a:pt x="77309" y="10163"/>
                  </a:lnTo>
                  <a:lnTo>
                    <a:pt x="85519" y="16609"/>
                  </a:lnTo>
                  <a:lnTo>
                    <a:pt x="92707" y="24205"/>
                  </a:lnTo>
                  <a:lnTo>
                    <a:pt x="99392" y="32673"/>
                  </a:lnTo>
                  <a:lnTo>
                    <a:pt x="105924" y="41780"/>
                  </a:lnTo>
                  <a:lnTo>
                    <a:pt x="112144" y="51505"/>
                  </a:lnTo>
                  <a:lnTo>
                    <a:pt x="117498" y="62018"/>
                  </a:lnTo>
                  <a:lnTo>
                    <a:pt x="121730" y="73342"/>
                  </a:lnTo>
                  <a:lnTo>
                    <a:pt x="124902" y="85151"/>
                  </a:lnTo>
                  <a:lnTo>
                    <a:pt x="127532" y="98219"/>
                  </a:lnTo>
                  <a:lnTo>
                    <a:pt x="129850" y="115931"/>
                  </a:lnTo>
                  <a:lnTo>
                    <a:pt x="132250" y="144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22367" y="304311"/>
              <a:ext cx="120494" cy="159527"/>
            </a:xfrm>
            <a:custGeom>
              <a:avLst/>
              <a:gdLst/>
              <a:ahLst/>
              <a:cxnLst/>
              <a:rect l="0" t="0" r="0" b="0"/>
              <a:pathLst>
                <a:path w="120494" h="159527">
                  <a:moveTo>
                    <a:pt x="88907" y="11543"/>
                  </a:moveTo>
                  <a:lnTo>
                    <a:pt x="82973" y="5877"/>
                  </a:lnTo>
                  <a:lnTo>
                    <a:pt x="76768" y="2233"/>
                  </a:lnTo>
                  <a:lnTo>
                    <a:pt x="69677" y="328"/>
                  </a:lnTo>
                  <a:lnTo>
                    <a:pt x="61909" y="0"/>
                  </a:lnTo>
                  <a:lnTo>
                    <a:pt x="53911" y="1267"/>
                  </a:lnTo>
                  <a:lnTo>
                    <a:pt x="45970" y="3996"/>
                  </a:lnTo>
                  <a:lnTo>
                    <a:pt x="38196" y="8090"/>
                  </a:lnTo>
                  <a:lnTo>
                    <a:pt x="30603" y="13574"/>
                  </a:lnTo>
                  <a:lnTo>
                    <a:pt x="23175" y="20336"/>
                  </a:lnTo>
                  <a:lnTo>
                    <a:pt x="16205" y="28315"/>
                  </a:lnTo>
                  <a:lnTo>
                    <a:pt x="10277" y="37572"/>
                  </a:lnTo>
                  <a:lnTo>
                    <a:pt x="5627" y="48022"/>
                  </a:lnTo>
                  <a:lnTo>
                    <a:pt x="2336" y="59463"/>
                  </a:lnTo>
                  <a:lnTo>
                    <a:pt x="493" y="71667"/>
                  </a:lnTo>
                  <a:lnTo>
                    <a:pt x="0" y="84421"/>
                  </a:lnTo>
                  <a:lnTo>
                    <a:pt x="786" y="97239"/>
                  </a:lnTo>
                  <a:lnTo>
                    <a:pt x="2901" y="109385"/>
                  </a:lnTo>
                  <a:lnTo>
                    <a:pt x="6250" y="120509"/>
                  </a:lnTo>
                  <a:lnTo>
                    <a:pt x="10786" y="130451"/>
                  </a:lnTo>
                  <a:lnTo>
                    <a:pt x="16579" y="139065"/>
                  </a:lnTo>
                  <a:lnTo>
                    <a:pt x="23549" y="146406"/>
                  </a:lnTo>
                  <a:lnTo>
                    <a:pt x="31501" y="152355"/>
                  </a:lnTo>
                  <a:lnTo>
                    <a:pt x="40208" y="156536"/>
                  </a:lnTo>
                  <a:lnTo>
                    <a:pt x="49472" y="158902"/>
                  </a:lnTo>
                  <a:lnTo>
                    <a:pt x="59132" y="159526"/>
                  </a:lnTo>
                  <a:lnTo>
                    <a:pt x="69069" y="158434"/>
                  </a:lnTo>
                  <a:lnTo>
                    <a:pt x="79184" y="155821"/>
                  </a:lnTo>
                  <a:lnTo>
                    <a:pt x="88960" y="152287"/>
                  </a:lnTo>
                  <a:lnTo>
                    <a:pt x="98423" y="148404"/>
                  </a:lnTo>
                  <a:lnTo>
                    <a:pt x="108404" y="143835"/>
                  </a:lnTo>
                  <a:lnTo>
                    <a:pt x="120493" y="137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40330" y="157927"/>
              <a:ext cx="28873" cy="315856"/>
            </a:xfrm>
            <a:custGeom>
              <a:avLst/>
              <a:gdLst/>
              <a:ahLst/>
              <a:cxnLst/>
              <a:rect l="0" t="0" r="0" b="0"/>
              <a:pathLst>
                <a:path w="28873" h="315856">
                  <a:moveTo>
                    <a:pt x="7815" y="0"/>
                  </a:moveTo>
                  <a:lnTo>
                    <a:pt x="4948" y="14602"/>
                  </a:lnTo>
                  <a:lnTo>
                    <a:pt x="2806" y="27873"/>
                  </a:lnTo>
                  <a:lnTo>
                    <a:pt x="1208" y="41083"/>
                  </a:lnTo>
                  <a:lnTo>
                    <a:pt x="200" y="54771"/>
                  </a:lnTo>
                  <a:lnTo>
                    <a:pt x="0" y="69576"/>
                  </a:lnTo>
                  <a:lnTo>
                    <a:pt x="651" y="85727"/>
                  </a:lnTo>
                  <a:lnTo>
                    <a:pt x="1889" y="102798"/>
                  </a:lnTo>
                  <a:lnTo>
                    <a:pt x="3253" y="119944"/>
                  </a:lnTo>
                  <a:lnTo>
                    <a:pt x="4463" y="136663"/>
                  </a:lnTo>
                  <a:lnTo>
                    <a:pt x="5425" y="152971"/>
                  </a:lnTo>
                  <a:lnTo>
                    <a:pt x="6144" y="169214"/>
                  </a:lnTo>
                  <a:lnTo>
                    <a:pt x="6668" y="185612"/>
                  </a:lnTo>
                  <a:lnTo>
                    <a:pt x="7206" y="201912"/>
                  </a:lnTo>
                  <a:lnTo>
                    <a:pt x="8107" y="217491"/>
                  </a:lnTo>
                  <a:lnTo>
                    <a:pt x="9534" y="232049"/>
                  </a:lnTo>
                  <a:lnTo>
                    <a:pt x="11477" y="245606"/>
                  </a:lnTo>
                  <a:lnTo>
                    <a:pt x="13853" y="258325"/>
                  </a:lnTo>
                  <a:lnTo>
                    <a:pt x="16558" y="270386"/>
                  </a:lnTo>
                  <a:lnTo>
                    <a:pt x="19351" y="281507"/>
                  </a:lnTo>
                  <a:lnTo>
                    <a:pt x="22134" y="292036"/>
                  </a:lnTo>
                  <a:lnTo>
                    <a:pt x="25149" y="302901"/>
                  </a:lnTo>
                  <a:lnTo>
                    <a:pt x="2887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32331" y="233555"/>
              <a:ext cx="210571" cy="19129"/>
            </a:xfrm>
            <a:custGeom>
              <a:avLst/>
              <a:gdLst/>
              <a:ahLst/>
              <a:cxnLst/>
              <a:rect l="0" t="0" r="0" b="0"/>
              <a:pathLst>
                <a:path w="210571" h="19129">
                  <a:moveTo>
                    <a:pt x="210570" y="19128"/>
                  </a:moveTo>
                  <a:lnTo>
                    <a:pt x="198835" y="13395"/>
                  </a:lnTo>
                  <a:lnTo>
                    <a:pt x="187707" y="9111"/>
                  </a:lnTo>
                  <a:lnTo>
                    <a:pt x="176103" y="5905"/>
                  </a:lnTo>
                  <a:lnTo>
                    <a:pt x="163769" y="3544"/>
                  </a:lnTo>
                  <a:lnTo>
                    <a:pt x="150461" y="1847"/>
                  </a:lnTo>
                  <a:lnTo>
                    <a:pt x="136156" y="656"/>
                  </a:lnTo>
                  <a:lnTo>
                    <a:pt x="121151" y="0"/>
                  </a:lnTo>
                  <a:lnTo>
                    <a:pt x="105938" y="80"/>
                  </a:lnTo>
                  <a:lnTo>
                    <a:pt x="90824" y="947"/>
                  </a:lnTo>
                  <a:lnTo>
                    <a:pt x="76086" y="2511"/>
                  </a:lnTo>
                  <a:lnTo>
                    <a:pt x="62036" y="4631"/>
                  </a:lnTo>
                  <a:lnTo>
                    <a:pt x="48786" y="7164"/>
                  </a:lnTo>
                  <a:lnTo>
                    <a:pt x="36713" y="9841"/>
                  </a:lnTo>
                  <a:lnTo>
                    <a:pt x="25368" y="12534"/>
                  </a:lnTo>
                  <a:lnTo>
                    <a:pt x="13756" y="15476"/>
                  </a:lnTo>
                  <a:lnTo>
                    <a:pt x="0" y="19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74487" y="336911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089"/>
                  </a:lnTo>
                  <a:lnTo>
                    <a:pt x="0" y="92898"/>
                  </a:lnTo>
                  <a:lnTo>
                    <a:pt x="0" y="106180"/>
                  </a:lnTo>
                  <a:lnTo>
                    <a:pt x="0" y="12009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85015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53379" y="326383"/>
              <a:ext cx="104263" cy="158040"/>
            </a:xfrm>
            <a:custGeom>
              <a:avLst/>
              <a:gdLst/>
              <a:ahLst/>
              <a:cxnLst/>
              <a:rect l="0" t="0" r="0" b="0"/>
              <a:pathLst>
                <a:path w="104263" h="158040">
                  <a:moveTo>
                    <a:pt x="79035" y="0"/>
                  </a:moveTo>
                  <a:lnTo>
                    <a:pt x="70301" y="3001"/>
                  </a:lnTo>
                  <a:lnTo>
                    <a:pt x="62595" y="6423"/>
                  </a:lnTo>
                  <a:lnTo>
                    <a:pt x="55192" y="10619"/>
                  </a:lnTo>
                  <a:lnTo>
                    <a:pt x="47931" y="15519"/>
                  </a:lnTo>
                  <a:lnTo>
                    <a:pt x="40752" y="21001"/>
                  </a:lnTo>
                  <a:lnTo>
                    <a:pt x="33631" y="26936"/>
                  </a:lnTo>
                  <a:lnTo>
                    <a:pt x="26714" y="33370"/>
                  </a:lnTo>
                  <a:lnTo>
                    <a:pt x="20296" y="40517"/>
                  </a:lnTo>
                  <a:lnTo>
                    <a:pt x="14503" y="48444"/>
                  </a:lnTo>
                  <a:lnTo>
                    <a:pt x="9460" y="57393"/>
                  </a:lnTo>
                  <a:lnTo>
                    <a:pt x="5372" y="67844"/>
                  </a:lnTo>
                  <a:lnTo>
                    <a:pt x="2262" y="79907"/>
                  </a:lnTo>
                  <a:lnTo>
                    <a:pt x="326" y="93076"/>
                  </a:lnTo>
                  <a:lnTo>
                    <a:pt x="0" y="106447"/>
                  </a:lnTo>
                  <a:lnTo>
                    <a:pt x="1384" y="119460"/>
                  </a:lnTo>
                  <a:lnTo>
                    <a:pt x="4602" y="131447"/>
                  </a:lnTo>
                  <a:lnTo>
                    <a:pt x="9960" y="141506"/>
                  </a:lnTo>
                  <a:lnTo>
                    <a:pt x="17413" y="149328"/>
                  </a:lnTo>
                  <a:lnTo>
                    <a:pt x="26485" y="154781"/>
                  </a:lnTo>
                  <a:lnTo>
                    <a:pt x="36474" y="157641"/>
                  </a:lnTo>
                  <a:lnTo>
                    <a:pt x="46887" y="158039"/>
                  </a:lnTo>
                  <a:lnTo>
                    <a:pt x="57298" y="156057"/>
                  </a:lnTo>
                  <a:lnTo>
                    <a:pt x="67281" y="151545"/>
                  </a:lnTo>
                  <a:lnTo>
                    <a:pt x="76649" y="144662"/>
                  </a:lnTo>
                  <a:lnTo>
                    <a:pt x="85090" y="135807"/>
                  </a:lnTo>
                  <a:lnTo>
                    <a:pt x="92089" y="125431"/>
                  </a:lnTo>
                  <a:lnTo>
                    <a:pt x="97497" y="113936"/>
                  </a:lnTo>
                  <a:lnTo>
                    <a:pt x="101316" y="101645"/>
                  </a:lnTo>
                  <a:lnTo>
                    <a:pt x="103521" y="88796"/>
                  </a:lnTo>
                  <a:lnTo>
                    <a:pt x="104262" y="75572"/>
                  </a:lnTo>
                  <a:lnTo>
                    <a:pt x="103643" y="62423"/>
                  </a:lnTo>
                  <a:lnTo>
                    <a:pt x="101641" y="50046"/>
                  </a:lnTo>
                  <a:lnTo>
                    <a:pt x="98381" y="38768"/>
                  </a:lnTo>
                  <a:lnTo>
                    <a:pt x="94396" y="28860"/>
                  </a:lnTo>
                  <a:lnTo>
                    <a:pt x="90153" y="19741"/>
                  </a:lnTo>
                  <a:lnTo>
                    <a:pt x="85282" y="1061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06114" y="300733"/>
              <a:ext cx="147400" cy="183578"/>
            </a:xfrm>
            <a:custGeom>
              <a:avLst/>
              <a:gdLst/>
              <a:ahLst/>
              <a:cxnLst/>
              <a:rect l="0" t="0" r="0" b="0"/>
              <a:pathLst>
                <a:path w="147400" h="183578">
                  <a:moveTo>
                    <a:pt x="0" y="46707"/>
                  </a:moveTo>
                  <a:lnTo>
                    <a:pt x="2866" y="61376"/>
                  </a:lnTo>
                  <a:lnTo>
                    <a:pt x="5008" y="75287"/>
                  </a:lnTo>
                  <a:lnTo>
                    <a:pt x="6616" y="89776"/>
                  </a:lnTo>
                  <a:lnTo>
                    <a:pt x="7969" y="104632"/>
                  </a:lnTo>
                  <a:lnTo>
                    <a:pt x="9466" y="119160"/>
                  </a:lnTo>
                  <a:lnTo>
                    <a:pt x="11293" y="132901"/>
                  </a:lnTo>
                  <a:lnTo>
                    <a:pt x="12688" y="143247"/>
                  </a:lnTo>
                  <a:lnTo>
                    <a:pt x="12877" y="146852"/>
                  </a:lnTo>
                  <a:lnTo>
                    <a:pt x="12525" y="144491"/>
                  </a:lnTo>
                  <a:lnTo>
                    <a:pt x="12066" y="137993"/>
                  </a:lnTo>
                  <a:lnTo>
                    <a:pt x="11653" y="128813"/>
                  </a:lnTo>
                  <a:lnTo>
                    <a:pt x="11327" y="117915"/>
                  </a:lnTo>
                  <a:lnTo>
                    <a:pt x="11085" y="105751"/>
                  </a:lnTo>
                  <a:lnTo>
                    <a:pt x="10911" y="92405"/>
                  </a:lnTo>
                  <a:lnTo>
                    <a:pt x="10798" y="78005"/>
                  </a:lnTo>
                  <a:lnTo>
                    <a:pt x="11060" y="63069"/>
                  </a:lnTo>
                  <a:lnTo>
                    <a:pt x="12298" y="48415"/>
                  </a:lnTo>
                  <a:lnTo>
                    <a:pt x="14780" y="34501"/>
                  </a:lnTo>
                  <a:lnTo>
                    <a:pt x="18923" y="22057"/>
                  </a:lnTo>
                  <a:lnTo>
                    <a:pt x="25443" y="12213"/>
                  </a:lnTo>
                  <a:lnTo>
                    <a:pt x="34489" y="5345"/>
                  </a:lnTo>
                  <a:lnTo>
                    <a:pt x="45277" y="1345"/>
                  </a:lnTo>
                  <a:lnTo>
                    <a:pt x="56425" y="0"/>
                  </a:lnTo>
                  <a:lnTo>
                    <a:pt x="67098" y="909"/>
                  </a:lnTo>
                  <a:lnTo>
                    <a:pt x="77020" y="3751"/>
                  </a:lnTo>
                  <a:lnTo>
                    <a:pt x="86210" y="8382"/>
                  </a:lnTo>
                  <a:lnTo>
                    <a:pt x="94789" y="14562"/>
                  </a:lnTo>
                  <a:lnTo>
                    <a:pt x="102736" y="21979"/>
                  </a:lnTo>
                  <a:lnTo>
                    <a:pt x="109870" y="30326"/>
                  </a:lnTo>
                  <a:lnTo>
                    <a:pt x="116158" y="39347"/>
                  </a:lnTo>
                  <a:lnTo>
                    <a:pt x="121707" y="48845"/>
                  </a:lnTo>
                  <a:lnTo>
                    <a:pt x="126670" y="58673"/>
                  </a:lnTo>
                  <a:lnTo>
                    <a:pt x="131190" y="68733"/>
                  </a:lnTo>
                  <a:lnTo>
                    <a:pt x="135226" y="79116"/>
                  </a:lnTo>
                  <a:lnTo>
                    <a:pt x="138566" y="90079"/>
                  </a:lnTo>
                  <a:lnTo>
                    <a:pt x="141146" y="101713"/>
                  </a:lnTo>
                  <a:lnTo>
                    <a:pt x="143052" y="113930"/>
                  </a:lnTo>
                  <a:lnTo>
                    <a:pt x="144622" y="128061"/>
                  </a:lnTo>
                  <a:lnTo>
                    <a:pt x="145992" y="148703"/>
                  </a:lnTo>
                  <a:lnTo>
                    <a:pt x="147399" y="1835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97276" y="258110"/>
              <a:ext cx="171847" cy="268315"/>
            </a:xfrm>
            <a:custGeom>
              <a:avLst/>
              <a:gdLst/>
              <a:ahLst/>
              <a:cxnLst/>
              <a:rect l="0" t="0" r="0" b="0"/>
              <a:pathLst>
                <a:path w="171847" h="268315">
                  <a:moveTo>
                    <a:pt x="156278" y="15630"/>
                  </a:moveTo>
                  <a:lnTo>
                    <a:pt x="147409" y="9897"/>
                  </a:lnTo>
                  <a:lnTo>
                    <a:pt x="138423" y="5613"/>
                  </a:lnTo>
                  <a:lnTo>
                    <a:pt x="128432" y="2416"/>
                  </a:lnTo>
                  <a:lnTo>
                    <a:pt x="117625" y="401"/>
                  </a:lnTo>
                  <a:lnTo>
                    <a:pt x="106461" y="0"/>
                  </a:lnTo>
                  <a:lnTo>
                    <a:pt x="95256" y="1311"/>
                  </a:lnTo>
                  <a:lnTo>
                    <a:pt x="84144" y="4134"/>
                  </a:lnTo>
                  <a:lnTo>
                    <a:pt x="73159" y="8159"/>
                  </a:lnTo>
                  <a:lnTo>
                    <a:pt x="62298" y="13084"/>
                  </a:lnTo>
                  <a:lnTo>
                    <a:pt x="51701" y="18659"/>
                  </a:lnTo>
                  <a:lnTo>
                    <a:pt x="41652" y="24691"/>
                  </a:lnTo>
                  <a:lnTo>
                    <a:pt x="32265" y="31046"/>
                  </a:lnTo>
                  <a:lnTo>
                    <a:pt x="23655" y="37785"/>
                  </a:lnTo>
                  <a:lnTo>
                    <a:pt x="16017" y="45149"/>
                  </a:lnTo>
                  <a:lnTo>
                    <a:pt x="9375" y="53212"/>
                  </a:lnTo>
                  <a:lnTo>
                    <a:pt x="4084" y="61747"/>
                  </a:lnTo>
                  <a:lnTo>
                    <a:pt x="885" y="70323"/>
                  </a:lnTo>
                  <a:lnTo>
                    <a:pt x="0" y="78679"/>
                  </a:lnTo>
                  <a:lnTo>
                    <a:pt x="1355" y="86577"/>
                  </a:lnTo>
                  <a:lnTo>
                    <a:pt x="4848" y="93728"/>
                  </a:lnTo>
                  <a:lnTo>
                    <a:pt x="10197" y="100045"/>
                  </a:lnTo>
                  <a:lnTo>
                    <a:pt x="17023" y="105285"/>
                  </a:lnTo>
                  <a:lnTo>
                    <a:pt x="24959" y="108983"/>
                  </a:lnTo>
                  <a:lnTo>
                    <a:pt x="33701" y="111029"/>
                  </a:lnTo>
                  <a:lnTo>
                    <a:pt x="43178" y="111778"/>
                  </a:lnTo>
                  <a:lnTo>
                    <a:pt x="53524" y="111833"/>
                  </a:lnTo>
                  <a:lnTo>
                    <a:pt x="64740" y="111621"/>
                  </a:lnTo>
                  <a:lnTo>
                    <a:pt x="76543" y="111517"/>
                  </a:lnTo>
                  <a:lnTo>
                    <a:pt x="88466" y="111914"/>
                  </a:lnTo>
                  <a:lnTo>
                    <a:pt x="100223" y="112970"/>
                  </a:lnTo>
                  <a:lnTo>
                    <a:pt x="111558" y="114818"/>
                  </a:lnTo>
                  <a:lnTo>
                    <a:pt x="122170" y="117654"/>
                  </a:lnTo>
                  <a:lnTo>
                    <a:pt x="131968" y="121492"/>
                  </a:lnTo>
                  <a:lnTo>
                    <a:pt x="140869" y="126356"/>
                  </a:lnTo>
                  <a:lnTo>
                    <a:pt x="148709" y="132369"/>
                  </a:lnTo>
                  <a:lnTo>
                    <a:pt x="155500" y="139492"/>
                  </a:lnTo>
                  <a:lnTo>
                    <a:pt x="161231" y="147715"/>
                  </a:lnTo>
                  <a:lnTo>
                    <a:pt x="165792" y="157137"/>
                  </a:lnTo>
                  <a:lnTo>
                    <a:pt x="169222" y="167694"/>
                  </a:lnTo>
                  <a:lnTo>
                    <a:pt x="171375" y="179036"/>
                  </a:lnTo>
                  <a:lnTo>
                    <a:pt x="171846" y="190641"/>
                  </a:lnTo>
                  <a:lnTo>
                    <a:pt x="170565" y="202176"/>
                  </a:lnTo>
                  <a:lnTo>
                    <a:pt x="167586" y="213191"/>
                  </a:lnTo>
                  <a:lnTo>
                    <a:pt x="162920" y="223055"/>
                  </a:lnTo>
                  <a:lnTo>
                    <a:pt x="156735" y="231533"/>
                  </a:lnTo>
                  <a:lnTo>
                    <a:pt x="148990" y="238563"/>
                  </a:lnTo>
                  <a:lnTo>
                    <a:pt x="139365" y="244077"/>
                  </a:lnTo>
                  <a:lnTo>
                    <a:pt x="127862" y="248201"/>
                  </a:lnTo>
                  <a:lnTo>
                    <a:pt x="115071" y="251346"/>
                  </a:lnTo>
                  <a:lnTo>
                    <a:pt x="101956" y="254089"/>
                  </a:lnTo>
                  <a:lnTo>
                    <a:pt x="89110" y="256791"/>
                  </a:lnTo>
                  <a:lnTo>
                    <a:pt x="76995" y="259450"/>
                  </a:lnTo>
                  <a:lnTo>
                    <a:pt x="64815" y="262064"/>
                  </a:lnTo>
                  <a:lnTo>
                    <a:pt x="50392" y="264869"/>
                  </a:lnTo>
                  <a:lnTo>
                    <a:pt x="29936" y="268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5854" y="536953"/>
              <a:ext cx="4053474" cy="147400"/>
            </a:xfrm>
            <a:custGeom>
              <a:avLst/>
              <a:gdLst/>
              <a:ahLst/>
              <a:cxnLst/>
              <a:rect l="0" t="0" r="0" b="0"/>
              <a:pathLst>
                <a:path w="4053474" h="147400">
                  <a:moveTo>
                    <a:pt x="4053473" y="10528"/>
                  </a:moveTo>
                  <a:lnTo>
                    <a:pt x="4041738" y="10528"/>
                  </a:lnTo>
                  <a:lnTo>
                    <a:pt x="4030608" y="10528"/>
                  </a:lnTo>
                  <a:lnTo>
                    <a:pt x="4019010" y="10528"/>
                  </a:lnTo>
                  <a:lnTo>
                    <a:pt x="4006848" y="10528"/>
                  </a:lnTo>
                  <a:lnTo>
                    <a:pt x="3994189" y="10528"/>
                  </a:lnTo>
                  <a:lnTo>
                    <a:pt x="3981137" y="10524"/>
                  </a:lnTo>
                  <a:lnTo>
                    <a:pt x="3967958" y="10351"/>
                  </a:lnTo>
                  <a:lnTo>
                    <a:pt x="3955041" y="9703"/>
                  </a:lnTo>
                  <a:lnTo>
                    <a:pt x="3942575" y="8454"/>
                  </a:lnTo>
                  <a:lnTo>
                    <a:pt x="3930409" y="6801"/>
                  </a:lnTo>
                  <a:lnTo>
                    <a:pt x="3918167" y="5153"/>
                  </a:lnTo>
                  <a:lnTo>
                    <a:pt x="3905631" y="3750"/>
                  </a:lnTo>
                  <a:lnTo>
                    <a:pt x="3892752" y="2658"/>
                  </a:lnTo>
                  <a:lnTo>
                    <a:pt x="3879567" y="1850"/>
                  </a:lnTo>
                  <a:lnTo>
                    <a:pt x="3866132" y="1271"/>
                  </a:lnTo>
                  <a:lnTo>
                    <a:pt x="3852346" y="867"/>
                  </a:lnTo>
                  <a:lnTo>
                    <a:pt x="3837953" y="587"/>
                  </a:lnTo>
                  <a:lnTo>
                    <a:pt x="3822862" y="396"/>
                  </a:lnTo>
                  <a:lnTo>
                    <a:pt x="3807134" y="266"/>
                  </a:lnTo>
                  <a:lnTo>
                    <a:pt x="3790891" y="178"/>
                  </a:lnTo>
                  <a:lnTo>
                    <a:pt x="3774264" y="120"/>
                  </a:lnTo>
                  <a:lnTo>
                    <a:pt x="3757522" y="80"/>
                  </a:lnTo>
                  <a:lnTo>
                    <a:pt x="3741055" y="53"/>
                  </a:lnTo>
                  <a:lnTo>
                    <a:pt x="3725055" y="36"/>
                  </a:lnTo>
                  <a:lnTo>
                    <a:pt x="3709532" y="24"/>
                  </a:lnTo>
                  <a:lnTo>
                    <a:pt x="3694415" y="16"/>
                  </a:lnTo>
                  <a:lnTo>
                    <a:pt x="3679613" y="10"/>
                  </a:lnTo>
                  <a:lnTo>
                    <a:pt x="3665044" y="7"/>
                  </a:lnTo>
                  <a:lnTo>
                    <a:pt x="3650641" y="5"/>
                  </a:lnTo>
                  <a:lnTo>
                    <a:pt x="3636355" y="3"/>
                  </a:lnTo>
                  <a:lnTo>
                    <a:pt x="3622148" y="2"/>
                  </a:lnTo>
                  <a:lnTo>
                    <a:pt x="3607997" y="1"/>
                  </a:lnTo>
                  <a:lnTo>
                    <a:pt x="3593883" y="1"/>
                  </a:lnTo>
                  <a:lnTo>
                    <a:pt x="3579793" y="0"/>
                  </a:lnTo>
                  <a:lnTo>
                    <a:pt x="3565721" y="0"/>
                  </a:lnTo>
                  <a:lnTo>
                    <a:pt x="3551660" y="0"/>
                  </a:lnTo>
                  <a:lnTo>
                    <a:pt x="3537606" y="0"/>
                  </a:lnTo>
                  <a:lnTo>
                    <a:pt x="3523558" y="0"/>
                  </a:lnTo>
                  <a:lnTo>
                    <a:pt x="3509514" y="0"/>
                  </a:lnTo>
                  <a:lnTo>
                    <a:pt x="3495471" y="0"/>
                  </a:lnTo>
                  <a:lnTo>
                    <a:pt x="3481430" y="0"/>
                  </a:lnTo>
                  <a:lnTo>
                    <a:pt x="3467385" y="0"/>
                  </a:lnTo>
                  <a:lnTo>
                    <a:pt x="3453174" y="0"/>
                  </a:lnTo>
                  <a:lnTo>
                    <a:pt x="3438486" y="0"/>
                  </a:lnTo>
                  <a:lnTo>
                    <a:pt x="3423199" y="0"/>
                  </a:lnTo>
                  <a:lnTo>
                    <a:pt x="3407508" y="0"/>
                  </a:lnTo>
                  <a:lnTo>
                    <a:pt x="3391822" y="0"/>
                  </a:lnTo>
                  <a:lnTo>
                    <a:pt x="3376381" y="4"/>
                  </a:lnTo>
                  <a:lnTo>
                    <a:pt x="3361250" y="177"/>
                  </a:lnTo>
                  <a:lnTo>
                    <a:pt x="3346403" y="826"/>
                  </a:lnTo>
                  <a:lnTo>
                    <a:pt x="3331787" y="2074"/>
                  </a:lnTo>
                  <a:lnTo>
                    <a:pt x="3317344" y="3727"/>
                  </a:lnTo>
                  <a:lnTo>
                    <a:pt x="3303027" y="5375"/>
                  </a:lnTo>
                  <a:lnTo>
                    <a:pt x="3288798" y="6778"/>
                  </a:lnTo>
                  <a:lnTo>
                    <a:pt x="3274629" y="7871"/>
                  </a:lnTo>
                  <a:lnTo>
                    <a:pt x="3260504" y="8679"/>
                  </a:lnTo>
                  <a:lnTo>
                    <a:pt x="3246407" y="9257"/>
                  </a:lnTo>
                  <a:lnTo>
                    <a:pt x="3232329" y="9662"/>
                  </a:lnTo>
                  <a:lnTo>
                    <a:pt x="3218265" y="9941"/>
                  </a:lnTo>
                  <a:lnTo>
                    <a:pt x="3204204" y="10132"/>
                  </a:lnTo>
                  <a:lnTo>
                    <a:pt x="3189982" y="10262"/>
                  </a:lnTo>
                  <a:lnTo>
                    <a:pt x="3175287" y="10350"/>
                  </a:lnTo>
                  <a:lnTo>
                    <a:pt x="3159996" y="10413"/>
                  </a:lnTo>
                  <a:lnTo>
                    <a:pt x="3144302" y="10626"/>
                  </a:lnTo>
                  <a:lnTo>
                    <a:pt x="3128613" y="11301"/>
                  </a:lnTo>
                  <a:lnTo>
                    <a:pt x="3113170" y="12563"/>
                  </a:lnTo>
                  <a:lnTo>
                    <a:pt x="3098039" y="14054"/>
                  </a:lnTo>
                  <a:lnTo>
                    <a:pt x="3083192" y="15062"/>
                  </a:lnTo>
                  <a:lnTo>
                    <a:pt x="3068571" y="15221"/>
                  </a:lnTo>
                  <a:lnTo>
                    <a:pt x="3053955" y="14665"/>
                  </a:lnTo>
                  <a:lnTo>
                    <a:pt x="3038989" y="13827"/>
                  </a:lnTo>
                  <a:lnTo>
                    <a:pt x="3023510" y="13000"/>
                  </a:lnTo>
                  <a:lnTo>
                    <a:pt x="3007690" y="12140"/>
                  </a:lnTo>
                  <a:lnTo>
                    <a:pt x="2991916" y="10964"/>
                  </a:lnTo>
                  <a:lnTo>
                    <a:pt x="2976412" y="9329"/>
                  </a:lnTo>
                  <a:lnTo>
                    <a:pt x="2961068" y="7401"/>
                  </a:lnTo>
                  <a:lnTo>
                    <a:pt x="2945548" y="5561"/>
                  </a:lnTo>
                  <a:lnTo>
                    <a:pt x="2929661" y="4026"/>
                  </a:lnTo>
                  <a:lnTo>
                    <a:pt x="2913380" y="2844"/>
                  </a:lnTo>
                  <a:lnTo>
                    <a:pt x="2896758" y="1975"/>
                  </a:lnTo>
                  <a:lnTo>
                    <a:pt x="2879872" y="1355"/>
                  </a:lnTo>
                  <a:lnTo>
                    <a:pt x="2862955" y="923"/>
                  </a:lnTo>
                  <a:lnTo>
                    <a:pt x="2846371" y="625"/>
                  </a:lnTo>
                  <a:lnTo>
                    <a:pt x="2830287" y="421"/>
                  </a:lnTo>
                  <a:lnTo>
                    <a:pt x="2814538" y="283"/>
                  </a:lnTo>
                  <a:lnTo>
                    <a:pt x="2798737" y="190"/>
                  </a:lnTo>
                  <a:lnTo>
                    <a:pt x="2782664" y="127"/>
                  </a:lnTo>
                  <a:lnTo>
                    <a:pt x="2766426" y="85"/>
                  </a:lnTo>
                  <a:lnTo>
                    <a:pt x="2750365" y="57"/>
                  </a:lnTo>
                  <a:lnTo>
                    <a:pt x="2734668" y="38"/>
                  </a:lnTo>
                  <a:lnTo>
                    <a:pt x="2719364" y="25"/>
                  </a:lnTo>
                  <a:lnTo>
                    <a:pt x="2704402" y="17"/>
                  </a:lnTo>
                  <a:lnTo>
                    <a:pt x="2689711" y="16"/>
                  </a:lnTo>
                  <a:lnTo>
                    <a:pt x="2675389" y="185"/>
                  </a:lnTo>
                  <a:lnTo>
                    <a:pt x="2661684" y="831"/>
                  </a:lnTo>
                  <a:lnTo>
                    <a:pt x="2648681" y="2078"/>
                  </a:lnTo>
                  <a:lnTo>
                    <a:pt x="2636150" y="3729"/>
                  </a:lnTo>
                  <a:lnTo>
                    <a:pt x="2623662" y="5377"/>
                  </a:lnTo>
                  <a:lnTo>
                    <a:pt x="2610956" y="6779"/>
                  </a:lnTo>
                  <a:lnTo>
                    <a:pt x="2597794" y="7871"/>
                  </a:lnTo>
                  <a:lnTo>
                    <a:pt x="2583886" y="8679"/>
                  </a:lnTo>
                  <a:lnTo>
                    <a:pt x="2569157" y="9257"/>
                  </a:lnTo>
                  <a:lnTo>
                    <a:pt x="2553858" y="9662"/>
                  </a:lnTo>
                  <a:lnTo>
                    <a:pt x="2538443" y="9941"/>
                  </a:lnTo>
                  <a:lnTo>
                    <a:pt x="2523187" y="10128"/>
                  </a:lnTo>
                  <a:lnTo>
                    <a:pt x="2508182" y="10085"/>
                  </a:lnTo>
                  <a:lnTo>
                    <a:pt x="2493421" y="9524"/>
                  </a:lnTo>
                  <a:lnTo>
                    <a:pt x="2478858" y="8334"/>
                  </a:lnTo>
                  <a:lnTo>
                    <a:pt x="2464281" y="6721"/>
                  </a:lnTo>
                  <a:lnTo>
                    <a:pt x="2449340" y="5100"/>
                  </a:lnTo>
                  <a:lnTo>
                    <a:pt x="2433880" y="3715"/>
                  </a:lnTo>
                  <a:lnTo>
                    <a:pt x="2418071" y="2634"/>
                  </a:lnTo>
                  <a:lnTo>
                    <a:pt x="2402305" y="1834"/>
                  </a:lnTo>
                  <a:lnTo>
                    <a:pt x="2386815" y="1265"/>
                  </a:lnTo>
                  <a:lnTo>
                    <a:pt x="2371821" y="1037"/>
                  </a:lnTo>
                  <a:lnTo>
                    <a:pt x="2357599" y="1408"/>
                  </a:lnTo>
                  <a:lnTo>
                    <a:pt x="2344215" y="2467"/>
                  </a:lnTo>
                  <a:lnTo>
                    <a:pt x="2331414" y="3991"/>
                  </a:lnTo>
                  <a:lnTo>
                    <a:pt x="2318737" y="5552"/>
                  </a:lnTo>
                  <a:lnTo>
                    <a:pt x="2305902" y="6897"/>
                  </a:lnTo>
                  <a:lnTo>
                    <a:pt x="2292651" y="7950"/>
                  </a:lnTo>
                  <a:lnTo>
                    <a:pt x="2278682" y="8732"/>
                  </a:lnTo>
                  <a:lnTo>
                    <a:pt x="2263909" y="9292"/>
                  </a:lnTo>
                  <a:lnTo>
                    <a:pt x="2248410" y="9685"/>
                  </a:lnTo>
                  <a:lnTo>
                    <a:pt x="2232328" y="9957"/>
                  </a:lnTo>
                  <a:lnTo>
                    <a:pt x="2215806" y="10143"/>
                  </a:lnTo>
                  <a:lnTo>
                    <a:pt x="2198968" y="10269"/>
                  </a:lnTo>
                  <a:lnTo>
                    <a:pt x="2181904" y="10354"/>
                  </a:lnTo>
                  <a:lnTo>
                    <a:pt x="2164691" y="10412"/>
                  </a:lnTo>
                  <a:lnTo>
                    <a:pt x="2147538" y="10450"/>
                  </a:lnTo>
                  <a:lnTo>
                    <a:pt x="2130789" y="10476"/>
                  </a:lnTo>
                  <a:lnTo>
                    <a:pt x="2114591" y="10494"/>
                  </a:lnTo>
                  <a:lnTo>
                    <a:pt x="2098763" y="10505"/>
                  </a:lnTo>
                  <a:lnTo>
                    <a:pt x="2082909" y="10513"/>
                  </a:lnTo>
                  <a:lnTo>
                    <a:pt x="2066799" y="10523"/>
                  </a:lnTo>
                  <a:lnTo>
                    <a:pt x="2050537" y="10699"/>
                  </a:lnTo>
                  <a:lnTo>
                    <a:pt x="2034459" y="11350"/>
                  </a:lnTo>
                  <a:lnTo>
                    <a:pt x="2018743" y="12600"/>
                  </a:lnTo>
                  <a:lnTo>
                    <a:pt x="2003086" y="14253"/>
                  </a:lnTo>
                  <a:lnTo>
                    <a:pt x="1986822" y="15902"/>
                  </a:lnTo>
                  <a:lnTo>
                    <a:pt x="1969622" y="17306"/>
                  </a:lnTo>
                  <a:lnTo>
                    <a:pt x="1951647" y="18399"/>
                  </a:lnTo>
                  <a:lnTo>
                    <a:pt x="1933348" y="19207"/>
                  </a:lnTo>
                  <a:lnTo>
                    <a:pt x="1915035" y="19785"/>
                  </a:lnTo>
                  <a:lnTo>
                    <a:pt x="1896840" y="20190"/>
                  </a:lnTo>
                  <a:lnTo>
                    <a:pt x="1878791" y="20470"/>
                  </a:lnTo>
                  <a:lnTo>
                    <a:pt x="1860874" y="20661"/>
                  </a:lnTo>
                  <a:lnTo>
                    <a:pt x="1843064" y="20791"/>
                  </a:lnTo>
                  <a:lnTo>
                    <a:pt x="1825333" y="20878"/>
                  </a:lnTo>
                  <a:lnTo>
                    <a:pt x="1807654" y="20937"/>
                  </a:lnTo>
                  <a:lnTo>
                    <a:pt x="1789847" y="20977"/>
                  </a:lnTo>
                  <a:lnTo>
                    <a:pt x="1771593" y="21003"/>
                  </a:lnTo>
                  <a:lnTo>
                    <a:pt x="1752757" y="21021"/>
                  </a:lnTo>
                  <a:lnTo>
                    <a:pt x="1733530" y="21033"/>
                  </a:lnTo>
                  <a:lnTo>
                    <a:pt x="1714316" y="21041"/>
                  </a:lnTo>
                  <a:lnTo>
                    <a:pt x="1695353" y="21046"/>
                  </a:lnTo>
                  <a:lnTo>
                    <a:pt x="1676705" y="21050"/>
                  </a:lnTo>
                  <a:lnTo>
                    <a:pt x="1658345" y="21052"/>
                  </a:lnTo>
                  <a:lnTo>
                    <a:pt x="1640211" y="21054"/>
                  </a:lnTo>
                  <a:lnTo>
                    <a:pt x="1622083" y="21055"/>
                  </a:lnTo>
                  <a:lnTo>
                    <a:pt x="1603606" y="21056"/>
                  </a:lnTo>
                  <a:lnTo>
                    <a:pt x="1584613" y="21056"/>
                  </a:lnTo>
                  <a:lnTo>
                    <a:pt x="1565110" y="21056"/>
                  </a:lnTo>
                  <a:lnTo>
                    <a:pt x="1545178" y="21056"/>
                  </a:lnTo>
                  <a:lnTo>
                    <a:pt x="1524919" y="21057"/>
                  </a:lnTo>
                  <a:lnTo>
                    <a:pt x="1504587" y="21057"/>
                  </a:lnTo>
                  <a:lnTo>
                    <a:pt x="1484556" y="21057"/>
                  </a:lnTo>
                  <a:lnTo>
                    <a:pt x="1465010" y="21057"/>
                  </a:lnTo>
                  <a:lnTo>
                    <a:pt x="1445953" y="21057"/>
                  </a:lnTo>
                  <a:lnTo>
                    <a:pt x="1427310" y="21057"/>
                  </a:lnTo>
                  <a:lnTo>
                    <a:pt x="1408988" y="21057"/>
                  </a:lnTo>
                  <a:lnTo>
                    <a:pt x="1390902" y="21057"/>
                  </a:lnTo>
                  <a:lnTo>
                    <a:pt x="1372985" y="21057"/>
                  </a:lnTo>
                  <a:lnTo>
                    <a:pt x="1355181" y="21057"/>
                  </a:lnTo>
                  <a:lnTo>
                    <a:pt x="1337291" y="21057"/>
                  </a:lnTo>
                  <a:lnTo>
                    <a:pt x="1318980" y="21057"/>
                  </a:lnTo>
                  <a:lnTo>
                    <a:pt x="1300107" y="21057"/>
                  </a:lnTo>
                  <a:lnTo>
                    <a:pt x="1280855" y="21057"/>
                  </a:lnTo>
                  <a:lnTo>
                    <a:pt x="1261624" y="21057"/>
                  </a:lnTo>
                  <a:lnTo>
                    <a:pt x="1242651" y="21057"/>
                  </a:lnTo>
                  <a:lnTo>
                    <a:pt x="1223995" y="21057"/>
                  </a:lnTo>
                  <a:lnTo>
                    <a:pt x="1205629" y="21057"/>
                  </a:lnTo>
                  <a:lnTo>
                    <a:pt x="1187492" y="21057"/>
                  </a:lnTo>
                  <a:lnTo>
                    <a:pt x="1169362" y="21057"/>
                  </a:lnTo>
                  <a:lnTo>
                    <a:pt x="1150884" y="21057"/>
                  </a:lnTo>
                  <a:lnTo>
                    <a:pt x="1131894" y="21057"/>
                  </a:lnTo>
                  <a:lnTo>
                    <a:pt x="1112563" y="21057"/>
                  </a:lnTo>
                  <a:lnTo>
                    <a:pt x="1093279" y="21057"/>
                  </a:lnTo>
                  <a:lnTo>
                    <a:pt x="1074269" y="21057"/>
                  </a:lnTo>
                  <a:lnTo>
                    <a:pt x="1055589" y="21057"/>
                  </a:lnTo>
                  <a:lnTo>
                    <a:pt x="1037207" y="21057"/>
                  </a:lnTo>
                  <a:lnTo>
                    <a:pt x="1019058" y="21057"/>
                  </a:lnTo>
                  <a:lnTo>
                    <a:pt x="1000921" y="21057"/>
                  </a:lnTo>
                  <a:lnTo>
                    <a:pt x="982438" y="21057"/>
                  </a:lnTo>
                  <a:lnTo>
                    <a:pt x="963445" y="21061"/>
                  </a:lnTo>
                  <a:lnTo>
                    <a:pt x="944112" y="21234"/>
                  </a:lnTo>
                  <a:lnTo>
                    <a:pt x="924826" y="21883"/>
                  </a:lnTo>
                  <a:lnTo>
                    <a:pt x="905810" y="23131"/>
                  </a:lnTo>
                  <a:lnTo>
                    <a:pt x="886957" y="24784"/>
                  </a:lnTo>
                  <a:lnTo>
                    <a:pt x="867926" y="26432"/>
                  </a:lnTo>
                  <a:lnTo>
                    <a:pt x="848533" y="27839"/>
                  </a:lnTo>
                  <a:lnTo>
                    <a:pt x="828916" y="29105"/>
                  </a:lnTo>
                  <a:lnTo>
                    <a:pt x="809432" y="30561"/>
                  </a:lnTo>
                  <a:lnTo>
                    <a:pt x="790281" y="32393"/>
                  </a:lnTo>
                  <a:lnTo>
                    <a:pt x="771335" y="34623"/>
                  </a:lnTo>
                  <a:lnTo>
                    <a:pt x="752241" y="37199"/>
                  </a:lnTo>
                  <a:lnTo>
                    <a:pt x="732801" y="40046"/>
                  </a:lnTo>
                  <a:lnTo>
                    <a:pt x="712983" y="43094"/>
                  </a:lnTo>
                  <a:lnTo>
                    <a:pt x="692832" y="46287"/>
                  </a:lnTo>
                  <a:lnTo>
                    <a:pt x="672424" y="49580"/>
                  </a:lnTo>
                  <a:lnTo>
                    <a:pt x="651989" y="52943"/>
                  </a:lnTo>
                  <a:lnTo>
                    <a:pt x="631889" y="56353"/>
                  </a:lnTo>
                  <a:lnTo>
                    <a:pt x="612292" y="59796"/>
                  </a:lnTo>
                  <a:lnTo>
                    <a:pt x="593031" y="63261"/>
                  </a:lnTo>
                  <a:lnTo>
                    <a:pt x="573718" y="66741"/>
                  </a:lnTo>
                  <a:lnTo>
                    <a:pt x="554133" y="70226"/>
                  </a:lnTo>
                  <a:lnTo>
                    <a:pt x="534386" y="73549"/>
                  </a:lnTo>
                  <a:lnTo>
                    <a:pt x="514814" y="76401"/>
                  </a:lnTo>
                  <a:lnTo>
                    <a:pt x="495617" y="78656"/>
                  </a:lnTo>
                  <a:lnTo>
                    <a:pt x="477149" y="80509"/>
                  </a:lnTo>
                  <a:lnTo>
                    <a:pt x="459974" y="82367"/>
                  </a:lnTo>
                  <a:lnTo>
                    <a:pt x="444262" y="84468"/>
                  </a:lnTo>
                  <a:lnTo>
                    <a:pt x="429390" y="86710"/>
                  </a:lnTo>
                  <a:lnTo>
                    <a:pt x="414176" y="88763"/>
                  </a:lnTo>
                  <a:lnTo>
                    <a:pt x="397970" y="90445"/>
                  </a:lnTo>
                  <a:lnTo>
                    <a:pt x="380810" y="91897"/>
                  </a:lnTo>
                  <a:lnTo>
                    <a:pt x="363132" y="93478"/>
                  </a:lnTo>
                  <a:lnTo>
                    <a:pt x="345268" y="95394"/>
                  </a:lnTo>
                  <a:lnTo>
                    <a:pt x="327220" y="97680"/>
                  </a:lnTo>
                  <a:lnTo>
                    <a:pt x="308746" y="100294"/>
                  </a:lnTo>
                  <a:lnTo>
                    <a:pt x="289729" y="103167"/>
                  </a:lnTo>
                  <a:lnTo>
                    <a:pt x="270198" y="106232"/>
                  </a:lnTo>
                  <a:lnTo>
                    <a:pt x="250241" y="109435"/>
                  </a:lnTo>
                  <a:lnTo>
                    <a:pt x="229958" y="112736"/>
                  </a:lnTo>
                  <a:lnTo>
                    <a:pt x="209438" y="116103"/>
                  </a:lnTo>
                  <a:lnTo>
                    <a:pt x="188749" y="119517"/>
                  </a:lnTo>
                  <a:lnTo>
                    <a:pt x="167951" y="122958"/>
                  </a:lnTo>
                  <a:lnTo>
                    <a:pt x="147409" y="126252"/>
                  </a:lnTo>
                  <a:lnTo>
                    <a:pt x="127762" y="129084"/>
                  </a:lnTo>
                  <a:lnTo>
                    <a:pt x="109288" y="131325"/>
                  </a:lnTo>
                  <a:lnTo>
                    <a:pt x="91934" y="133169"/>
                  </a:lnTo>
                  <a:lnTo>
                    <a:pt x="75504" y="135022"/>
                  </a:lnTo>
                  <a:lnTo>
                    <a:pt x="59801" y="137118"/>
                  </a:lnTo>
                  <a:lnTo>
                    <a:pt x="45236" y="139368"/>
                  </a:lnTo>
                  <a:lnTo>
                    <a:pt x="31408" y="141662"/>
                  </a:lnTo>
                  <a:lnTo>
                    <a:pt x="17098" y="14420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85181" y="326383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4"/>
                  </a:lnTo>
                  <a:lnTo>
                    <a:pt x="79719" y="177"/>
                  </a:lnTo>
                  <a:lnTo>
                    <a:pt x="67059" y="826"/>
                  </a:lnTo>
                  <a:lnTo>
                    <a:pt x="54021" y="2074"/>
                  </a:lnTo>
                  <a:lnTo>
                    <a:pt x="41313" y="3736"/>
                  </a:lnTo>
                  <a:lnTo>
                    <a:pt x="28961" y="5562"/>
                  </a:lnTo>
                  <a:lnTo>
                    <a:pt x="15884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065751" y="98617"/>
            <a:ext cx="4873151" cy="643950"/>
            <a:chOff x="5065751" y="98617"/>
            <a:chExt cx="4873151" cy="643950"/>
          </a:xfrm>
        </p:grpSpPr>
        <p:sp>
          <p:nvSpPr>
            <p:cNvPr id="33" name="Freeform 32"/>
            <p:cNvSpPr/>
            <p:nvPr/>
          </p:nvSpPr>
          <p:spPr>
            <a:xfrm>
              <a:off x="5065751" y="98617"/>
              <a:ext cx="230084" cy="456475"/>
            </a:xfrm>
            <a:custGeom>
              <a:avLst/>
              <a:gdLst/>
              <a:ahLst/>
              <a:cxnLst/>
              <a:rect l="0" t="0" r="0" b="0"/>
              <a:pathLst>
                <a:path w="230084" h="456475">
                  <a:moveTo>
                    <a:pt x="230083" y="27725"/>
                  </a:moveTo>
                  <a:lnTo>
                    <a:pt x="224148" y="21924"/>
                  </a:lnTo>
                  <a:lnTo>
                    <a:pt x="217944" y="17000"/>
                  </a:lnTo>
                  <a:lnTo>
                    <a:pt x="210838" y="12502"/>
                  </a:lnTo>
                  <a:lnTo>
                    <a:pt x="202553" y="8454"/>
                  </a:lnTo>
                  <a:lnTo>
                    <a:pt x="192610" y="5089"/>
                  </a:lnTo>
                  <a:lnTo>
                    <a:pt x="180913" y="2485"/>
                  </a:lnTo>
                  <a:lnTo>
                    <a:pt x="167836" y="731"/>
                  </a:lnTo>
                  <a:lnTo>
                    <a:pt x="154001" y="0"/>
                  </a:lnTo>
                  <a:lnTo>
                    <a:pt x="139858" y="292"/>
                  </a:lnTo>
                  <a:lnTo>
                    <a:pt x="125959" y="1623"/>
                  </a:lnTo>
                  <a:lnTo>
                    <a:pt x="113014" y="4112"/>
                  </a:lnTo>
                  <a:lnTo>
                    <a:pt x="101313" y="7716"/>
                  </a:lnTo>
                  <a:lnTo>
                    <a:pt x="90798" y="12423"/>
                  </a:lnTo>
                  <a:lnTo>
                    <a:pt x="81259" y="18331"/>
                  </a:lnTo>
                  <a:lnTo>
                    <a:pt x="72466" y="25385"/>
                  </a:lnTo>
                  <a:lnTo>
                    <a:pt x="64219" y="33561"/>
                  </a:lnTo>
                  <a:lnTo>
                    <a:pt x="56358" y="42952"/>
                  </a:lnTo>
                  <a:lnTo>
                    <a:pt x="48770" y="53497"/>
                  </a:lnTo>
                  <a:lnTo>
                    <a:pt x="41537" y="65171"/>
                  </a:lnTo>
                  <a:lnTo>
                    <a:pt x="34906" y="78063"/>
                  </a:lnTo>
                  <a:lnTo>
                    <a:pt x="28965" y="92103"/>
                  </a:lnTo>
                  <a:lnTo>
                    <a:pt x="23655" y="106937"/>
                  </a:lnTo>
                  <a:lnTo>
                    <a:pt x="18853" y="122040"/>
                  </a:lnTo>
                  <a:lnTo>
                    <a:pt x="14442" y="137090"/>
                  </a:lnTo>
                  <a:lnTo>
                    <a:pt x="10479" y="152128"/>
                  </a:lnTo>
                  <a:lnTo>
                    <a:pt x="7190" y="167443"/>
                  </a:lnTo>
                  <a:lnTo>
                    <a:pt x="4642" y="183192"/>
                  </a:lnTo>
                  <a:lnTo>
                    <a:pt x="2762" y="199380"/>
                  </a:lnTo>
                  <a:lnTo>
                    <a:pt x="1416" y="215941"/>
                  </a:lnTo>
                  <a:lnTo>
                    <a:pt x="478" y="232785"/>
                  </a:lnTo>
                  <a:lnTo>
                    <a:pt x="0" y="249674"/>
                  </a:lnTo>
                  <a:lnTo>
                    <a:pt x="204" y="266240"/>
                  </a:lnTo>
                  <a:lnTo>
                    <a:pt x="1155" y="282303"/>
                  </a:lnTo>
                  <a:lnTo>
                    <a:pt x="2776" y="297698"/>
                  </a:lnTo>
                  <a:lnTo>
                    <a:pt x="4936" y="312197"/>
                  </a:lnTo>
                  <a:lnTo>
                    <a:pt x="7504" y="325770"/>
                  </a:lnTo>
                  <a:lnTo>
                    <a:pt x="10533" y="338700"/>
                  </a:lnTo>
                  <a:lnTo>
                    <a:pt x="14244" y="351463"/>
                  </a:lnTo>
                  <a:lnTo>
                    <a:pt x="18704" y="364349"/>
                  </a:lnTo>
                  <a:lnTo>
                    <a:pt x="23834" y="377293"/>
                  </a:lnTo>
                  <a:lnTo>
                    <a:pt x="29503" y="389991"/>
                  </a:lnTo>
                  <a:lnTo>
                    <a:pt x="35585" y="402271"/>
                  </a:lnTo>
                  <a:lnTo>
                    <a:pt x="42296" y="413958"/>
                  </a:lnTo>
                  <a:lnTo>
                    <a:pt x="50166" y="424807"/>
                  </a:lnTo>
                  <a:lnTo>
                    <a:pt x="59383" y="434754"/>
                  </a:lnTo>
                  <a:lnTo>
                    <a:pt x="69676" y="443416"/>
                  </a:lnTo>
                  <a:lnTo>
                    <a:pt x="80502" y="450031"/>
                  </a:lnTo>
                  <a:lnTo>
                    <a:pt x="91488" y="454362"/>
                  </a:lnTo>
                  <a:lnTo>
                    <a:pt x="102456" y="456474"/>
                  </a:lnTo>
                  <a:lnTo>
                    <a:pt x="113345" y="456463"/>
                  </a:lnTo>
                  <a:lnTo>
                    <a:pt x="124144" y="454604"/>
                  </a:lnTo>
                  <a:lnTo>
                    <a:pt x="134700" y="451275"/>
                  </a:lnTo>
                  <a:lnTo>
                    <a:pt x="144722" y="446840"/>
                  </a:lnTo>
                  <a:lnTo>
                    <a:pt x="154096" y="441606"/>
                  </a:lnTo>
                  <a:lnTo>
                    <a:pt x="162866" y="435807"/>
                  </a:lnTo>
                  <a:lnTo>
                    <a:pt x="171144" y="429616"/>
                  </a:lnTo>
                  <a:lnTo>
                    <a:pt x="179043" y="423157"/>
                  </a:lnTo>
                  <a:lnTo>
                    <a:pt x="186556" y="416433"/>
                  </a:lnTo>
                  <a:lnTo>
                    <a:pt x="194394" y="408475"/>
                  </a:lnTo>
                  <a:lnTo>
                    <a:pt x="204366" y="396349"/>
                  </a:lnTo>
                  <a:lnTo>
                    <a:pt x="219555" y="3751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25116" y="326383"/>
              <a:ext cx="132762" cy="155335"/>
            </a:xfrm>
            <a:custGeom>
              <a:avLst/>
              <a:gdLst/>
              <a:ahLst/>
              <a:cxnLst/>
              <a:rect l="0" t="0" r="0" b="0"/>
              <a:pathLst>
                <a:path w="132762" h="155335">
                  <a:moveTo>
                    <a:pt x="76003" y="21057"/>
                  </a:moveTo>
                  <a:lnTo>
                    <a:pt x="72935" y="12524"/>
                  </a:lnTo>
                  <a:lnTo>
                    <a:pt x="68872" y="6738"/>
                  </a:lnTo>
                  <a:lnTo>
                    <a:pt x="63384" y="3230"/>
                  </a:lnTo>
                  <a:lnTo>
                    <a:pt x="56797" y="1721"/>
                  </a:lnTo>
                  <a:lnTo>
                    <a:pt x="49648" y="2140"/>
                  </a:lnTo>
                  <a:lnTo>
                    <a:pt x="42309" y="4272"/>
                  </a:lnTo>
                  <a:lnTo>
                    <a:pt x="35122" y="7951"/>
                  </a:lnTo>
                  <a:lnTo>
                    <a:pt x="28461" y="13150"/>
                  </a:lnTo>
                  <a:lnTo>
                    <a:pt x="22470" y="19715"/>
                  </a:lnTo>
                  <a:lnTo>
                    <a:pt x="17112" y="27390"/>
                  </a:lnTo>
                  <a:lnTo>
                    <a:pt x="12272" y="35911"/>
                  </a:lnTo>
                  <a:lnTo>
                    <a:pt x="7836" y="45048"/>
                  </a:lnTo>
                  <a:lnTo>
                    <a:pt x="4024" y="54624"/>
                  </a:lnTo>
                  <a:lnTo>
                    <a:pt x="1368" y="64504"/>
                  </a:lnTo>
                  <a:lnTo>
                    <a:pt x="63" y="74594"/>
                  </a:lnTo>
                  <a:lnTo>
                    <a:pt x="0" y="84828"/>
                  </a:lnTo>
                  <a:lnTo>
                    <a:pt x="946" y="95158"/>
                  </a:lnTo>
                  <a:lnTo>
                    <a:pt x="2665" y="105549"/>
                  </a:lnTo>
                  <a:lnTo>
                    <a:pt x="5276" y="115815"/>
                  </a:lnTo>
                  <a:lnTo>
                    <a:pt x="9231" y="125636"/>
                  </a:lnTo>
                  <a:lnTo>
                    <a:pt x="14673" y="134858"/>
                  </a:lnTo>
                  <a:lnTo>
                    <a:pt x="21616" y="143016"/>
                  </a:lnTo>
                  <a:lnTo>
                    <a:pt x="30103" y="149285"/>
                  </a:lnTo>
                  <a:lnTo>
                    <a:pt x="39996" y="153381"/>
                  </a:lnTo>
                  <a:lnTo>
                    <a:pt x="50876" y="155334"/>
                  </a:lnTo>
                  <a:lnTo>
                    <a:pt x="62164" y="155215"/>
                  </a:lnTo>
                  <a:lnTo>
                    <a:pt x="73487" y="153280"/>
                  </a:lnTo>
                  <a:lnTo>
                    <a:pt x="84528" y="149729"/>
                  </a:lnTo>
                  <a:lnTo>
                    <a:pt x="94941" y="144614"/>
                  </a:lnTo>
                  <a:lnTo>
                    <a:pt x="104602" y="138096"/>
                  </a:lnTo>
                  <a:lnTo>
                    <a:pt x="113240" y="130111"/>
                  </a:lnTo>
                  <a:lnTo>
                    <a:pt x="120372" y="120318"/>
                  </a:lnTo>
                  <a:lnTo>
                    <a:pt x="125869" y="108699"/>
                  </a:lnTo>
                  <a:lnTo>
                    <a:pt x="129749" y="95828"/>
                  </a:lnTo>
                  <a:lnTo>
                    <a:pt x="131994" y="82659"/>
                  </a:lnTo>
                  <a:lnTo>
                    <a:pt x="132761" y="69772"/>
                  </a:lnTo>
                  <a:lnTo>
                    <a:pt x="132160" y="57529"/>
                  </a:lnTo>
                  <a:lnTo>
                    <a:pt x="130170" y="46234"/>
                  </a:lnTo>
                  <a:lnTo>
                    <a:pt x="126904" y="35946"/>
                  </a:lnTo>
                  <a:lnTo>
                    <a:pt x="122319" y="26839"/>
                  </a:lnTo>
                  <a:lnTo>
                    <a:pt x="115376" y="18413"/>
                  </a:lnTo>
                  <a:lnTo>
                    <a:pt x="102113" y="9927"/>
                  </a:lnTo>
                  <a:lnTo>
                    <a:pt x="760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06404" y="299918"/>
              <a:ext cx="159598" cy="173271"/>
            </a:xfrm>
            <a:custGeom>
              <a:avLst/>
              <a:gdLst/>
              <a:ahLst/>
              <a:cxnLst/>
              <a:rect l="0" t="0" r="0" b="0"/>
              <a:pathLst>
                <a:path w="159598" h="173271">
                  <a:moveTo>
                    <a:pt x="0" y="79107"/>
                  </a:moveTo>
                  <a:lnTo>
                    <a:pt x="5800" y="87909"/>
                  </a:lnTo>
                  <a:lnTo>
                    <a:pt x="10725" y="96255"/>
                  </a:lnTo>
                  <a:lnTo>
                    <a:pt x="15227" y="104954"/>
                  </a:lnTo>
                  <a:lnTo>
                    <a:pt x="19449" y="114075"/>
                  </a:lnTo>
                  <a:lnTo>
                    <a:pt x="23462" y="123570"/>
                  </a:lnTo>
                  <a:lnTo>
                    <a:pt x="27324" y="133362"/>
                  </a:lnTo>
                  <a:lnTo>
                    <a:pt x="31076" y="143376"/>
                  </a:lnTo>
                  <a:lnTo>
                    <a:pt x="34751" y="153550"/>
                  </a:lnTo>
                  <a:lnTo>
                    <a:pt x="38349" y="163762"/>
                  </a:lnTo>
                  <a:lnTo>
                    <a:pt x="41028" y="171383"/>
                  </a:lnTo>
                  <a:lnTo>
                    <a:pt x="41761" y="173270"/>
                  </a:lnTo>
                  <a:lnTo>
                    <a:pt x="40940" y="170603"/>
                  </a:lnTo>
                  <a:lnTo>
                    <a:pt x="39115" y="164844"/>
                  </a:lnTo>
                  <a:lnTo>
                    <a:pt x="36669" y="156791"/>
                  </a:lnTo>
                  <a:lnTo>
                    <a:pt x="33841" y="147004"/>
                  </a:lnTo>
                  <a:lnTo>
                    <a:pt x="30940" y="135935"/>
                  </a:lnTo>
                  <a:lnTo>
                    <a:pt x="28361" y="123944"/>
                  </a:lnTo>
                  <a:lnTo>
                    <a:pt x="26284" y="111310"/>
                  </a:lnTo>
                  <a:lnTo>
                    <a:pt x="24548" y="98394"/>
                  </a:lnTo>
                  <a:lnTo>
                    <a:pt x="22766" y="85646"/>
                  </a:lnTo>
                  <a:lnTo>
                    <a:pt x="20726" y="73292"/>
                  </a:lnTo>
                  <a:lnTo>
                    <a:pt x="18863" y="61370"/>
                  </a:lnTo>
                  <a:lnTo>
                    <a:pt x="18129" y="49822"/>
                  </a:lnTo>
                  <a:lnTo>
                    <a:pt x="18977" y="38579"/>
                  </a:lnTo>
                  <a:lnTo>
                    <a:pt x="21532" y="27892"/>
                  </a:lnTo>
                  <a:lnTo>
                    <a:pt x="25846" y="18313"/>
                  </a:lnTo>
                  <a:lnTo>
                    <a:pt x="31754" y="10073"/>
                  </a:lnTo>
                  <a:lnTo>
                    <a:pt x="38958" y="3726"/>
                  </a:lnTo>
                  <a:lnTo>
                    <a:pt x="47148" y="276"/>
                  </a:lnTo>
                  <a:lnTo>
                    <a:pt x="56052" y="0"/>
                  </a:lnTo>
                  <a:lnTo>
                    <a:pt x="65299" y="2561"/>
                  </a:lnTo>
                  <a:lnTo>
                    <a:pt x="74425" y="7395"/>
                  </a:lnTo>
                  <a:lnTo>
                    <a:pt x="83190" y="13932"/>
                  </a:lnTo>
                  <a:lnTo>
                    <a:pt x="91550" y="21536"/>
                  </a:lnTo>
                  <a:lnTo>
                    <a:pt x="99551" y="29535"/>
                  </a:lnTo>
                  <a:lnTo>
                    <a:pt x="107268" y="37539"/>
                  </a:lnTo>
                  <a:lnTo>
                    <a:pt x="114775" y="45552"/>
                  </a:lnTo>
                  <a:lnTo>
                    <a:pt x="122129" y="53852"/>
                  </a:lnTo>
                  <a:lnTo>
                    <a:pt x="129373" y="62588"/>
                  </a:lnTo>
                  <a:lnTo>
                    <a:pt x="136374" y="71763"/>
                  </a:lnTo>
                  <a:lnTo>
                    <a:pt x="142850" y="81308"/>
                  </a:lnTo>
                  <a:lnTo>
                    <a:pt x="148677" y="91142"/>
                  </a:lnTo>
                  <a:lnTo>
                    <a:pt x="153572" y="101188"/>
                  </a:lnTo>
                  <a:lnTo>
                    <a:pt x="157030" y="111384"/>
                  </a:lnTo>
                  <a:lnTo>
                    <a:pt x="158912" y="121673"/>
                  </a:lnTo>
                  <a:lnTo>
                    <a:pt x="159545" y="131567"/>
                  </a:lnTo>
                  <a:lnTo>
                    <a:pt x="159597" y="141121"/>
                  </a:lnTo>
                  <a:lnTo>
                    <a:pt x="159074" y="151176"/>
                  </a:lnTo>
                  <a:lnTo>
                    <a:pt x="157927" y="163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85389" y="275520"/>
              <a:ext cx="168456" cy="219320"/>
            </a:xfrm>
            <a:custGeom>
              <a:avLst/>
              <a:gdLst/>
              <a:ahLst/>
              <a:cxnLst/>
              <a:rect l="0" t="0" r="0" b="0"/>
              <a:pathLst>
                <a:path w="168456" h="219320">
                  <a:moveTo>
                    <a:pt x="0" y="29806"/>
                  </a:moveTo>
                  <a:lnTo>
                    <a:pt x="5800" y="38674"/>
                  </a:lnTo>
                  <a:lnTo>
                    <a:pt x="10724" y="47661"/>
                  </a:lnTo>
                  <a:lnTo>
                    <a:pt x="15226" y="57652"/>
                  </a:lnTo>
                  <a:lnTo>
                    <a:pt x="19447" y="68460"/>
                  </a:lnTo>
                  <a:lnTo>
                    <a:pt x="23461" y="79623"/>
                  </a:lnTo>
                  <a:lnTo>
                    <a:pt x="27323" y="90828"/>
                  </a:lnTo>
                  <a:lnTo>
                    <a:pt x="31075" y="101940"/>
                  </a:lnTo>
                  <a:lnTo>
                    <a:pt x="34750" y="112925"/>
                  </a:lnTo>
                  <a:lnTo>
                    <a:pt x="38368" y="123795"/>
                  </a:lnTo>
                  <a:lnTo>
                    <a:pt x="41781" y="134738"/>
                  </a:lnTo>
                  <a:lnTo>
                    <a:pt x="44693" y="146084"/>
                  </a:lnTo>
                  <a:lnTo>
                    <a:pt x="46954" y="157908"/>
                  </a:lnTo>
                  <a:lnTo>
                    <a:pt x="47601" y="167593"/>
                  </a:lnTo>
                  <a:lnTo>
                    <a:pt x="46035" y="171283"/>
                  </a:lnTo>
                  <a:lnTo>
                    <a:pt x="43532" y="169151"/>
                  </a:lnTo>
                  <a:lnTo>
                    <a:pt x="40837" y="162838"/>
                  </a:lnTo>
                  <a:lnTo>
                    <a:pt x="38422" y="153785"/>
                  </a:lnTo>
                  <a:lnTo>
                    <a:pt x="36481" y="142975"/>
                  </a:lnTo>
                  <a:lnTo>
                    <a:pt x="35017" y="131039"/>
                  </a:lnTo>
                  <a:lnTo>
                    <a:pt x="33956" y="118376"/>
                  </a:lnTo>
                  <a:lnTo>
                    <a:pt x="33211" y="105247"/>
                  </a:lnTo>
                  <a:lnTo>
                    <a:pt x="32864" y="91979"/>
                  </a:lnTo>
                  <a:lnTo>
                    <a:pt x="33155" y="78984"/>
                  </a:lnTo>
                  <a:lnTo>
                    <a:pt x="34170" y="66466"/>
                  </a:lnTo>
                  <a:lnTo>
                    <a:pt x="36004" y="54600"/>
                  </a:lnTo>
                  <a:lnTo>
                    <a:pt x="38837" y="43622"/>
                  </a:lnTo>
                  <a:lnTo>
                    <a:pt x="42676" y="33574"/>
                  </a:lnTo>
                  <a:lnTo>
                    <a:pt x="47543" y="24504"/>
                  </a:lnTo>
                  <a:lnTo>
                    <a:pt x="53559" y="16550"/>
                  </a:lnTo>
                  <a:lnTo>
                    <a:pt x="60675" y="9691"/>
                  </a:lnTo>
                  <a:lnTo>
                    <a:pt x="68554" y="4254"/>
                  </a:lnTo>
                  <a:lnTo>
                    <a:pt x="76681" y="956"/>
                  </a:lnTo>
                  <a:lnTo>
                    <a:pt x="84736" y="0"/>
                  </a:lnTo>
                  <a:lnTo>
                    <a:pt x="92601" y="1137"/>
                  </a:lnTo>
                  <a:lnTo>
                    <a:pt x="100262" y="3952"/>
                  </a:lnTo>
                  <a:lnTo>
                    <a:pt x="107743" y="8032"/>
                  </a:lnTo>
                  <a:lnTo>
                    <a:pt x="114919" y="13192"/>
                  </a:lnTo>
                  <a:lnTo>
                    <a:pt x="121520" y="19471"/>
                  </a:lnTo>
                  <a:lnTo>
                    <a:pt x="127443" y="26800"/>
                  </a:lnTo>
                  <a:lnTo>
                    <a:pt x="132744" y="35008"/>
                  </a:lnTo>
                  <a:lnTo>
                    <a:pt x="137539" y="43895"/>
                  </a:lnTo>
                  <a:lnTo>
                    <a:pt x="141952" y="53287"/>
                  </a:lnTo>
                  <a:lnTo>
                    <a:pt x="146084" y="63204"/>
                  </a:lnTo>
                  <a:lnTo>
                    <a:pt x="150021" y="73847"/>
                  </a:lnTo>
                  <a:lnTo>
                    <a:pt x="153816" y="85267"/>
                  </a:lnTo>
                  <a:lnTo>
                    <a:pt x="157349" y="97377"/>
                  </a:lnTo>
                  <a:lnTo>
                    <a:pt x="160342" y="110038"/>
                  </a:lnTo>
                  <a:lnTo>
                    <a:pt x="162688" y="123113"/>
                  </a:lnTo>
                  <a:lnTo>
                    <a:pt x="164431" y="136486"/>
                  </a:lnTo>
                  <a:lnTo>
                    <a:pt x="165684" y="150070"/>
                  </a:lnTo>
                  <a:lnTo>
                    <a:pt x="166564" y="163781"/>
                  </a:lnTo>
                  <a:lnTo>
                    <a:pt x="167174" y="176968"/>
                  </a:lnTo>
                  <a:lnTo>
                    <a:pt x="167658" y="189704"/>
                  </a:lnTo>
                  <a:lnTo>
                    <a:pt x="168061" y="203109"/>
                  </a:lnTo>
                  <a:lnTo>
                    <a:pt x="168455" y="2193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85430" y="273826"/>
              <a:ext cx="168457" cy="215453"/>
            </a:xfrm>
            <a:custGeom>
              <a:avLst/>
              <a:gdLst/>
              <a:ahLst/>
              <a:cxnLst/>
              <a:rect l="0" t="0" r="0" b="0"/>
              <a:pathLst>
                <a:path w="168457" h="215453">
                  <a:moveTo>
                    <a:pt x="0" y="157842"/>
                  </a:moveTo>
                  <a:lnTo>
                    <a:pt x="5934" y="152041"/>
                  </a:lnTo>
                  <a:lnTo>
                    <a:pt x="12139" y="147117"/>
                  </a:lnTo>
                  <a:lnTo>
                    <a:pt x="19234" y="142614"/>
                  </a:lnTo>
                  <a:lnTo>
                    <a:pt x="27174" y="138394"/>
                  </a:lnTo>
                  <a:lnTo>
                    <a:pt x="35820" y="134380"/>
                  </a:lnTo>
                  <a:lnTo>
                    <a:pt x="45016" y="130514"/>
                  </a:lnTo>
                  <a:lnTo>
                    <a:pt x="54615" y="126589"/>
                  </a:lnTo>
                  <a:lnTo>
                    <a:pt x="64504" y="122265"/>
                  </a:lnTo>
                  <a:lnTo>
                    <a:pt x="74588" y="117385"/>
                  </a:lnTo>
                  <a:lnTo>
                    <a:pt x="84476" y="111801"/>
                  </a:lnTo>
                  <a:lnTo>
                    <a:pt x="93509" y="105296"/>
                  </a:lnTo>
                  <a:lnTo>
                    <a:pt x="101397" y="97842"/>
                  </a:lnTo>
                  <a:lnTo>
                    <a:pt x="108185" y="89566"/>
                  </a:lnTo>
                  <a:lnTo>
                    <a:pt x="114060" y="80640"/>
                  </a:lnTo>
                  <a:lnTo>
                    <a:pt x="119223" y="71230"/>
                  </a:lnTo>
                  <a:lnTo>
                    <a:pt x="123369" y="61472"/>
                  </a:lnTo>
                  <a:lnTo>
                    <a:pt x="125726" y="51470"/>
                  </a:lnTo>
                  <a:lnTo>
                    <a:pt x="126010" y="41307"/>
                  </a:lnTo>
                  <a:lnTo>
                    <a:pt x="124235" y="31365"/>
                  </a:lnTo>
                  <a:lnTo>
                    <a:pt x="120453" y="22295"/>
                  </a:lnTo>
                  <a:lnTo>
                    <a:pt x="114901" y="14391"/>
                  </a:lnTo>
                  <a:lnTo>
                    <a:pt x="107768" y="7932"/>
                  </a:lnTo>
                  <a:lnTo>
                    <a:pt x="99093" y="3341"/>
                  </a:lnTo>
                  <a:lnTo>
                    <a:pt x="89054" y="673"/>
                  </a:lnTo>
                  <a:lnTo>
                    <a:pt x="78402" y="0"/>
                  </a:lnTo>
                  <a:lnTo>
                    <a:pt x="68325" y="1584"/>
                  </a:lnTo>
                  <a:lnTo>
                    <a:pt x="59444" y="5352"/>
                  </a:lnTo>
                  <a:lnTo>
                    <a:pt x="51839" y="10964"/>
                  </a:lnTo>
                  <a:lnTo>
                    <a:pt x="45341" y="18010"/>
                  </a:lnTo>
                  <a:lnTo>
                    <a:pt x="39711" y="26120"/>
                  </a:lnTo>
                  <a:lnTo>
                    <a:pt x="34724" y="35155"/>
                  </a:lnTo>
                  <a:lnTo>
                    <a:pt x="30199" y="45197"/>
                  </a:lnTo>
                  <a:lnTo>
                    <a:pt x="26006" y="56214"/>
                  </a:lnTo>
                  <a:lnTo>
                    <a:pt x="22373" y="68222"/>
                  </a:lnTo>
                  <a:lnTo>
                    <a:pt x="19844" y="81347"/>
                  </a:lnTo>
                  <a:lnTo>
                    <a:pt x="18627" y="95541"/>
                  </a:lnTo>
                  <a:lnTo>
                    <a:pt x="18626" y="110311"/>
                  </a:lnTo>
                  <a:lnTo>
                    <a:pt x="19614" y="124839"/>
                  </a:lnTo>
                  <a:lnTo>
                    <a:pt x="21357" y="138677"/>
                  </a:lnTo>
                  <a:lnTo>
                    <a:pt x="23814" y="151576"/>
                  </a:lnTo>
                  <a:lnTo>
                    <a:pt x="27133" y="163321"/>
                  </a:lnTo>
                  <a:lnTo>
                    <a:pt x="31331" y="173918"/>
                  </a:lnTo>
                  <a:lnTo>
                    <a:pt x="36453" y="183374"/>
                  </a:lnTo>
                  <a:lnTo>
                    <a:pt x="42648" y="191595"/>
                  </a:lnTo>
                  <a:lnTo>
                    <a:pt x="49897" y="198645"/>
                  </a:lnTo>
                  <a:lnTo>
                    <a:pt x="58207" y="204551"/>
                  </a:lnTo>
                  <a:lnTo>
                    <a:pt x="67687" y="209230"/>
                  </a:lnTo>
                  <a:lnTo>
                    <a:pt x="78283" y="212740"/>
                  </a:lnTo>
                  <a:lnTo>
                    <a:pt x="89652" y="214945"/>
                  </a:lnTo>
                  <a:lnTo>
                    <a:pt x="101275" y="215452"/>
                  </a:lnTo>
                  <a:lnTo>
                    <a:pt x="112822" y="214204"/>
                  </a:lnTo>
                  <a:lnTo>
                    <a:pt x="123912" y="211542"/>
                  </a:lnTo>
                  <a:lnTo>
                    <a:pt x="135218" y="207668"/>
                  </a:lnTo>
                  <a:lnTo>
                    <a:pt x="148847" y="201124"/>
                  </a:lnTo>
                  <a:lnTo>
                    <a:pt x="168456" y="1894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70335" y="305326"/>
              <a:ext cx="183593" cy="204592"/>
            </a:xfrm>
            <a:custGeom>
              <a:avLst/>
              <a:gdLst/>
              <a:ahLst/>
              <a:cxnLst/>
              <a:rect l="0" t="0" r="0" b="0"/>
              <a:pathLst>
                <a:path w="183593" h="204592">
                  <a:moveTo>
                    <a:pt x="109893" y="0"/>
                  </a:moveTo>
                  <a:lnTo>
                    <a:pt x="98225" y="134"/>
                  </a:lnTo>
                  <a:lnTo>
                    <a:pt x="87736" y="1414"/>
                  </a:lnTo>
                  <a:lnTo>
                    <a:pt x="77439" y="4012"/>
                  </a:lnTo>
                  <a:lnTo>
                    <a:pt x="67310" y="7904"/>
                  </a:lnTo>
                  <a:lnTo>
                    <a:pt x="57615" y="13186"/>
                  </a:lnTo>
                  <a:lnTo>
                    <a:pt x="48479" y="19776"/>
                  </a:lnTo>
                  <a:lnTo>
                    <a:pt x="39876" y="27622"/>
                  </a:lnTo>
                  <a:lnTo>
                    <a:pt x="31714" y="36781"/>
                  </a:lnTo>
                  <a:lnTo>
                    <a:pt x="23899" y="47161"/>
                  </a:lnTo>
                  <a:lnTo>
                    <a:pt x="16669" y="58553"/>
                  </a:lnTo>
                  <a:lnTo>
                    <a:pt x="10563" y="70722"/>
                  </a:lnTo>
                  <a:lnTo>
                    <a:pt x="5796" y="83459"/>
                  </a:lnTo>
                  <a:lnTo>
                    <a:pt x="2425" y="96434"/>
                  </a:lnTo>
                  <a:lnTo>
                    <a:pt x="529" y="109217"/>
                  </a:lnTo>
                  <a:lnTo>
                    <a:pt x="0" y="121587"/>
                  </a:lnTo>
                  <a:lnTo>
                    <a:pt x="762" y="133350"/>
                  </a:lnTo>
                  <a:lnTo>
                    <a:pt x="2861" y="144258"/>
                  </a:lnTo>
                  <a:lnTo>
                    <a:pt x="6196" y="154262"/>
                  </a:lnTo>
                  <a:lnTo>
                    <a:pt x="10551" y="163473"/>
                  </a:lnTo>
                  <a:lnTo>
                    <a:pt x="15690" y="172054"/>
                  </a:lnTo>
                  <a:lnTo>
                    <a:pt x="21414" y="180155"/>
                  </a:lnTo>
                  <a:lnTo>
                    <a:pt x="27884" y="187581"/>
                  </a:lnTo>
                  <a:lnTo>
                    <a:pt x="35590" y="193817"/>
                  </a:lnTo>
                  <a:lnTo>
                    <a:pt x="44699" y="198674"/>
                  </a:lnTo>
                  <a:lnTo>
                    <a:pt x="54918" y="202104"/>
                  </a:lnTo>
                  <a:lnTo>
                    <a:pt x="65695" y="204040"/>
                  </a:lnTo>
                  <a:lnTo>
                    <a:pt x="76643" y="204591"/>
                  </a:lnTo>
                  <a:lnTo>
                    <a:pt x="87417" y="203674"/>
                  </a:lnTo>
                  <a:lnTo>
                    <a:pt x="97643" y="200938"/>
                  </a:lnTo>
                  <a:lnTo>
                    <a:pt x="107184" y="196363"/>
                  </a:lnTo>
                  <a:lnTo>
                    <a:pt x="116080" y="190360"/>
                  </a:lnTo>
                  <a:lnTo>
                    <a:pt x="124450" y="183576"/>
                  </a:lnTo>
                  <a:lnTo>
                    <a:pt x="132418" y="176461"/>
                  </a:lnTo>
                  <a:lnTo>
                    <a:pt x="140094" y="169246"/>
                  </a:lnTo>
                  <a:lnTo>
                    <a:pt x="147563" y="162029"/>
                  </a:lnTo>
                  <a:lnTo>
                    <a:pt x="154878" y="154855"/>
                  </a:lnTo>
                  <a:lnTo>
                    <a:pt x="161783" y="148030"/>
                  </a:lnTo>
                  <a:lnTo>
                    <a:pt x="168395" y="141474"/>
                  </a:lnTo>
                  <a:lnTo>
                    <a:pt x="175296" y="134610"/>
                  </a:lnTo>
                  <a:lnTo>
                    <a:pt x="18359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33463" y="115813"/>
              <a:ext cx="15222" cy="368498"/>
            </a:xfrm>
            <a:custGeom>
              <a:avLst/>
              <a:gdLst/>
              <a:ahLst/>
              <a:cxnLst/>
              <a:rect l="0" t="0" r="0" b="0"/>
              <a:pathLst>
                <a:path w="15222" h="368498">
                  <a:moveTo>
                    <a:pt x="4692" y="0"/>
                  </a:moveTo>
                  <a:lnTo>
                    <a:pt x="4625" y="11668"/>
                  </a:lnTo>
                  <a:lnTo>
                    <a:pt x="3985" y="22157"/>
                  </a:lnTo>
                  <a:lnTo>
                    <a:pt x="2698" y="32472"/>
                  </a:lnTo>
                  <a:lnTo>
                    <a:pt x="1184" y="43292"/>
                  </a:lnTo>
                  <a:lnTo>
                    <a:pt x="164" y="55581"/>
                  </a:lnTo>
                  <a:lnTo>
                    <a:pt x="0" y="69721"/>
                  </a:lnTo>
                  <a:lnTo>
                    <a:pt x="554" y="85280"/>
                  </a:lnTo>
                  <a:lnTo>
                    <a:pt x="1391" y="101331"/>
                  </a:lnTo>
                  <a:lnTo>
                    <a:pt x="2215" y="117281"/>
                  </a:lnTo>
                  <a:lnTo>
                    <a:pt x="2902" y="133226"/>
                  </a:lnTo>
                  <a:lnTo>
                    <a:pt x="3430" y="149749"/>
                  </a:lnTo>
                  <a:lnTo>
                    <a:pt x="3822" y="167154"/>
                  </a:lnTo>
                  <a:lnTo>
                    <a:pt x="4269" y="185284"/>
                  </a:lnTo>
                  <a:lnTo>
                    <a:pt x="5109" y="203693"/>
                  </a:lnTo>
                  <a:lnTo>
                    <a:pt x="6491" y="222079"/>
                  </a:lnTo>
                  <a:lnTo>
                    <a:pt x="8233" y="240155"/>
                  </a:lnTo>
                  <a:lnTo>
                    <a:pt x="9942" y="257592"/>
                  </a:lnTo>
                  <a:lnTo>
                    <a:pt x="11386" y="274276"/>
                  </a:lnTo>
                  <a:lnTo>
                    <a:pt x="12510" y="290245"/>
                  </a:lnTo>
                  <a:lnTo>
                    <a:pt x="13459" y="307473"/>
                  </a:lnTo>
                  <a:lnTo>
                    <a:pt x="14315" y="330828"/>
                  </a:lnTo>
                  <a:lnTo>
                    <a:pt x="1522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38114" y="189513"/>
              <a:ext cx="305327" cy="10529"/>
            </a:xfrm>
            <a:custGeom>
              <a:avLst/>
              <a:gdLst/>
              <a:ahLst/>
              <a:cxnLst/>
              <a:rect l="0" t="0" r="0" b="0"/>
              <a:pathLst>
                <a:path w="305327" h="10529">
                  <a:moveTo>
                    <a:pt x="305326" y="0"/>
                  </a:moveTo>
                  <a:lnTo>
                    <a:pt x="290657" y="0"/>
                  </a:lnTo>
                  <a:lnTo>
                    <a:pt x="276746" y="0"/>
                  </a:lnTo>
                  <a:lnTo>
                    <a:pt x="262248" y="0"/>
                  </a:lnTo>
                  <a:lnTo>
                    <a:pt x="247047" y="0"/>
                  </a:lnTo>
                  <a:lnTo>
                    <a:pt x="231222" y="0"/>
                  </a:lnTo>
                  <a:lnTo>
                    <a:pt x="214897" y="4"/>
                  </a:lnTo>
                  <a:lnTo>
                    <a:pt x="198034" y="177"/>
                  </a:lnTo>
                  <a:lnTo>
                    <a:pt x="180429" y="825"/>
                  </a:lnTo>
                  <a:lnTo>
                    <a:pt x="162037" y="2074"/>
                  </a:lnTo>
                  <a:lnTo>
                    <a:pt x="143110" y="3727"/>
                  </a:lnTo>
                  <a:lnTo>
                    <a:pt x="124099" y="5375"/>
                  </a:lnTo>
                  <a:lnTo>
                    <a:pt x="105283" y="6778"/>
                  </a:lnTo>
                  <a:lnTo>
                    <a:pt x="86921" y="7873"/>
                  </a:lnTo>
                  <a:lnTo>
                    <a:pt x="67229" y="8801"/>
                  </a:lnTo>
                  <a:lnTo>
                    <a:pt x="41127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42038" y="334456"/>
              <a:ext cx="238357" cy="191772"/>
            </a:xfrm>
            <a:custGeom>
              <a:avLst/>
              <a:gdLst/>
              <a:ahLst/>
              <a:cxnLst/>
              <a:rect l="0" t="0" r="0" b="0"/>
              <a:pathLst>
                <a:path w="238357" h="191772">
                  <a:moveTo>
                    <a:pt x="90957" y="44569"/>
                  </a:moveTo>
                  <a:lnTo>
                    <a:pt x="88023" y="35768"/>
                  </a:lnTo>
                  <a:lnTo>
                    <a:pt x="85240" y="27421"/>
                  </a:lnTo>
                  <a:lnTo>
                    <a:pt x="82332" y="18745"/>
                  </a:lnTo>
                  <a:lnTo>
                    <a:pt x="78946" y="10489"/>
                  </a:lnTo>
                  <a:lnTo>
                    <a:pt x="74485" y="4235"/>
                  </a:lnTo>
                  <a:lnTo>
                    <a:pt x="68719" y="714"/>
                  </a:lnTo>
                  <a:lnTo>
                    <a:pt x="61903" y="0"/>
                  </a:lnTo>
                  <a:lnTo>
                    <a:pt x="54566" y="1958"/>
                  </a:lnTo>
                  <a:lnTo>
                    <a:pt x="47084" y="6204"/>
                  </a:lnTo>
                  <a:lnTo>
                    <a:pt x="39791" y="12257"/>
                  </a:lnTo>
                  <a:lnTo>
                    <a:pt x="33055" y="19659"/>
                  </a:lnTo>
                  <a:lnTo>
                    <a:pt x="27010" y="28031"/>
                  </a:lnTo>
                  <a:lnTo>
                    <a:pt x="21615" y="37087"/>
                  </a:lnTo>
                  <a:lnTo>
                    <a:pt x="16748" y="46617"/>
                  </a:lnTo>
                  <a:lnTo>
                    <a:pt x="12290" y="56476"/>
                  </a:lnTo>
                  <a:lnTo>
                    <a:pt x="8294" y="66723"/>
                  </a:lnTo>
                  <a:lnTo>
                    <a:pt x="4982" y="77596"/>
                  </a:lnTo>
                  <a:lnTo>
                    <a:pt x="2423" y="89169"/>
                  </a:lnTo>
                  <a:lnTo>
                    <a:pt x="704" y="101213"/>
                  </a:lnTo>
                  <a:lnTo>
                    <a:pt x="0" y="113299"/>
                  </a:lnTo>
                  <a:lnTo>
                    <a:pt x="306" y="125169"/>
                  </a:lnTo>
                  <a:lnTo>
                    <a:pt x="1478" y="136750"/>
                  </a:lnTo>
                  <a:lnTo>
                    <a:pt x="3327" y="148059"/>
                  </a:lnTo>
                  <a:lnTo>
                    <a:pt x="5694" y="159134"/>
                  </a:lnTo>
                  <a:lnTo>
                    <a:pt x="8926" y="169537"/>
                  </a:lnTo>
                  <a:lnTo>
                    <a:pt x="13837" y="178392"/>
                  </a:lnTo>
                  <a:lnTo>
                    <a:pt x="20733" y="185333"/>
                  </a:lnTo>
                  <a:lnTo>
                    <a:pt x="29299" y="189992"/>
                  </a:lnTo>
                  <a:lnTo>
                    <a:pt x="38882" y="191771"/>
                  </a:lnTo>
                  <a:lnTo>
                    <a:pt x="48986" y="190630"/>
                  </a:lnTo>
                  <a:lnTo>
                    <a:pt x="59003" y="186965"/>
                  </a:lnTo>
                  <a:lnTo>
                    <a:pt x="68183" y="181316"/>
                  </a:lnTo>
                  <a:lnTo>
                    <a:pt x="76199" y="174192"/>
                  </a:lnTo>
                  <a:lnTo>
                    <a:pt x="83087" y="166007"/>
                  </a:lnTo>
                  <a:lnTo>
                    <a:pt x="89036" y="157078"/>
                  </a:lnTo>
                  <a:lnTo>
                    <a:pt x="94260" y="147624"/>
                  </a:lnTo>
                  <a:lnTo>
                    <a:pt x="98790" y="137482"/>
                  </a:lnTo>
                  <a:lnTo>
                    <a:pt x="102469" y="126149"/>
                  </a:lnTo>
                  <a:lnTo>
                    <a:pt x="105284" y="113532"/>
                  </a:lnTo>
                  <a:lnTo>
                    <a:pt x="107480" y="102838"/>
                  </a:lnTo>
                  <a:lnTo>
                    <a:pt x="109530" y="98499"/>
                  </a:lnTo>
                  <a:lnTo>
                    <a:pt x="111951" y="99934"/>
                  </a:lnTo>
                  <a:lnTo>
                    <a:pt x="115138" y="105129"/>
                  </a:lnTo>
                  <a:lnTo>
                    <a:pt x="119192" y="112372"/>
                  </a:lnTo>
                  <a:lnTo>
                    <a:pt x="124025" y="120412"/>
                  </a:lnTo>
                  <a:lnTo>
                    <a:pt x="129482" y="128580"/>
                  </a:lnTo>
                  <a:lnTo>
                    <a:pt x="135408" y="136604"/>
                  </a:lnTo>
                  <a:lnTo>
                    <a:pt x="141672" y="144413"/>
                  </a:lnTo>
                  <a:lnTo>
                    <a:pt x="148180" y="152014"/>
                  </a:lnTo>
                  <a:lnTo>
                    <a:pt x="155023" y="159280"/>
                  </a:lnTo>
                  <a:lnTo>
                    <a:pt x="162453" y="165945"/>
                  </a:lnTo>
                  <a:lnTo>
                    <a:pt x="170567" y="171905"/>
                  </a:lnTo>
                  <a:lnTo>
                    <a:pt x="179305" y="176892"/>
                  </a:lnTo>
                  <a:lnTo>
                    <a:pt x="188549" y="180412"/>
                  </a:lnTo>
                  <a:lnTo>
                    <a:pt x="198161" y="182337"/>
                  </a:lnTo>
                  <a:lnTo>
                    <a:pt x="207585" y="182999"/>
                  </a:lnTo>
                  <a:lnTo>
                    <a:pt x="216764" y="183074"/>
                  </a:lnTo>
                  <a:lnTo>
                    <a:pt x="226505" y="182569"/>
                  </a:lnTo>
                  <a:lnTo>
                    <a:pt x="238356" y="181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73724" y="139233"/>
              <a:ext cx="290981" cy="394240"/>
            </a:xfrm>
            <a:custGeom>
              <a:avLst/>
              <a:gdLst/>
              <a:ahLst/>
              <a:cxnLst/>
              <a:rect l="0" t="0" r="0" b="0"/>
              <a:pathLst>
                <a:path w="290981" h="394240">
                  <a:moveTo>
                    <a:pt x="111996" y="302963"/>
                  </a:moveTo>
                  <a:lnTo>
                    <a:pt x="109063" y="291295"/>
                  </a:lnTo>
                  <a:lnTo>
                    <a:pt x="106282" y="280807"/>
                  </a:lnTo>
                  <a:lnTo>
                    <a:pt x="103376" y="270509"/>
                  </a:lnTo>
                  <a:lnTo>
                    <a:pt x="100163" y="260381"/>
                  </a:lnTo>
                  <a:lnTo>
                    <a:pt x="96350" y="250686"/>
                  </a:lnTo>
                  <a:lnTo>
                    <a:pt x="91828" y="241563"/>
                  </a:lnTo>
                  <a:lnTo>
                    <a:pt x="86491" y="233479"/>
                  </a:lnTo>
                  <a:lnTo>
                    <a:pt x="80155" y="227262"/>
                  </a:lnTo>
                  <a:lnTo>
                    <a:pt x="72822" y="223203"/>
                  </a:lnTo>
                  <a:lnTo>
                    <a:pt x="64796" y="221275"/>
                  </a:lnTo>
                  <a:lnTo>
                    <a:pt x="56571" y="221412"/>
                  </a:lnTo>
                  <a:lnTo>
                    <a:pt x="48454" y="223359"/>
                  </a:lnTo>
                  <a:lnTo>
                    <a:pt x="40717" y="226917"/>
                  </a:lnTo>
                  <a:lnTo>
                    <a:pt x="33677" y="232038"/>
                  </a:lnTo>
                  <a:lnTo>
                    <a:pt x="27424" y="238551"/>
                  </a:lnTo>
                  <a:lnTo>
                    <a:pt x="21887" y="246192"/>
                  </a:lnTo>
                  <a:lnTo>
                    <a:pt x="16926" y="254690"/>
                  </a:lnTo>
                  <a:lnTo>
                    <a:pt x="12404" y="263822"/>
                  </a:lnTo>
                  <a:lnTo>
                    <a:pt x="8364" y="273733"/>
                  </a:lnTo>
                  <a:lnTo>
                    <a:pt x="5023" y="284904"/>
                  </a:lnTo>
                  <a:lnTo>
                    <a:pt x="2445" y="297487"/>
                  </a:lnTo>
                  <a:lnTo>
                    <a:pt x="714" y="311023"/>
                  </a:lnTo>
                  <a:lnTo>
                    <a:pt x="0" y="324648"/>
                  </a:lnTo>
                  <a:lnTo>
                    <a:pt x="305" y="337843"/>
                  </a:lnTo>
                  <a:lnTo>
                    <a:pt x="1646" y="350294"/>
                  </a:lnTo>
                  <a:lnTo>
                    <a:pt x="4141" y="361730"/>
                  </a:lnTo>
                  <a:lnTo>
                    <a:pt x="7750" y="372108"/>
                  </a:lnTo>
                  <a:lnTo>
                    <a:pt x="12460" y="381075"/>
                  </a:lnTo>
                  <a:lnTo>
                    <a:pt x="18371" y="387903"/>
                  </a:lnTo>
                  <a:lnTo>
                    <a:pt x="25416" y="392373"/>
                  </a:lnTo>
                  <a:lnTo>
                    <a:pt x="33247" y="394239"/>
                  </a:lnTo>
                  <a:lnTo>
                    <a:pt x="41342" y="392999"/>
                  </a:lnTo>
                  <a:lnTo>
                    <a:pt x="49376" y="388680"/>
                  </a:lnTo>
                  <a:lnTo>
                    <a:pt x="57227" y="381731"/>
                  </a:lnTo>
                  <a:lnTo>
                    <a:pt x="64879" y="372724"/>
                  </a:lnTo>
                  <a:lnTo>
                    <a:pt x="72353" y="362191"/>
                  </a:lnTo>
                  <a:lnTo>
                    <a:pt x="79525" y="350565"/>
                  </a:lnTo>
                  <a:lnTo>
                    <a:pt x="86122" y="338171"/>
                  </a:lnTo>
                  <a:lnTo>
                    <a:pt x="92044" y="325243"/>
                  </a:lnTo>
                  <a:lnTo>
                    <a:pt x="97344" y="311785"/>
                  </a:lnTo>
                  <a:lnTo>
                    <a:pt x="102138" y="297604"/>
                  </a:lnTo>
                  <a:lnTo>
                    <a:pt x="106545" y="282647"/>
                  </a:lnTo>
                  <a:lnTo>
                    <a:pt x="110505" y="266838"/>
                  </a:lnTo>
                  <a:lnTo>
                    <a:pt x="113793" y="250008"/>
                  </a:lnTo>
                  <a:lnTo>
                    <a:pt x="116341" y="232162"/>
                  </a:lnTo>
                  <a:lnTo>
                    <a:pt x="118220" y="213448"/>
                  </a:lnTo>
                  <a:lnTo>
                    <a:pt x="119566" y="194054"/>
                  </a:lnTo>
                  <a:lnTo>
                    <a:pt x="120507" y="174161"/>
                  </a:lnTo>
                  <a:lnTo>
                    <a:pt x="121158" y="154074"/>
                  </a:lnTo>
                  <a:lnTo>
                    <a:pt x="121602" y="134210"/>
                  </a:lnTo>
                  <a:lnTo>
                    <a:pt x="121900" y="114784"/>
                  </a:lnTo>
                  <a:lnTo>
                    <a:pt x="121931" y="96147"/>
                  </a:lnTo>
                  <a:lnTo>
                    <a:pt x="121420" y="78850"/>
                  </a:lnTo>
                  <a:lnTo>
                    <a:pt x="120264" y="63063"/>
                  </a:lnTo>
                  <a:lnTo>
                    <a:pt x="118672" y="48478"/>
                  </a:lnTo>
                  <a:lnTo>
                    <a:pt x="117065" y="34520"/>
                  </a:lnTo>
                  <a:lnTo>
                    <a:pt x="115665" y="20833"/>
                  </a:lnTo>
                  <a:lnTo>
                    <a:pt x="113645" y="8773"/>
                  </a:lnTo>
                  <a:lnTo>
                    <a:pt x="110117" y="1346"/>
                  </a:lnTo>
                  <a:lnTo>
                    <a:pt x="105968" y="0"/>
                  </a:lnTo>
                  <a:lnTo>
                    <a:pt x="102123" y="4403"/>
                  </a:lnTo>
                  <a:lnTo>
                    <a:pt x="98983" y="13506"/>
                  </a:lnTo>
                  <a:lnTo>
                    <a:pt x="96592" y="26172"/>
                  </a:lnTo>
                  <a:lnTo>
                    <a:pt x="94852" y="41428"/>
                  </a:lnTo>
                  <a:lnTo>
                    <a:pt x="93619" y="58515"/>
                  </a:lnTo>
                  <a:lnTo>
                    <a:pt x="92760" y="76876"/>
                  </a:lnTo>
                  <a:lnTo>
                    <a:pt x="92171" y="96110"/>
                  </a:lnTo>
                  <a:lnTo>
                    <a:pt x="91773" y="115926"/>
                  </a:lnTo>
                  <a:lnTo>
                    <a:pt x="91674" y="135641"/>
                  </a:lnTo>
                  <a:lnTo>
                    <a:pt x="92138" y="154200"/>
                  </a:lnTo>
                  <a:lnTo>
                    <a:pt x="93263" y="171142"/>
                  </a:lnTo>
                  <a:lnTo>
                    <a:pt x="94833" y="186994"/>
                  </a:lnTo>
                  <a:lnTo>
                    <a:pt x="96426" y="202941"/>
                  </a:lnTo>
                  <a:lnTo>
                    <a:pt x="97796" y="219670"/>
                  </a:lnTo>
                  <a:lnTo>
                    <a:pt x="99037" y="237029"/>
                  </a:lnTo>
                  <a:lnTo>
                    <a:pt x="100477" y="254317"/>
                  </a:lnTo>
                  <a:lnTo>
                    <a:pt x="102297" y="271096"/>
                  </a:lnTo>
                  <a:lnTo>
                    <a:pt x="104520" y="287092"/>
                  </a:lnTo>
                  <a:lnTo>
                    <a:pt x="107092" y="302055"/>
                  </a:lnTo>
                  <a:lnTo>
                    <a:pt x="109939" y="315941"/>
                  </a:lnTo>
                  <a:lnTo>
                    <a:pt x="113181" y="328070"/>
                  </a:lnTo>
                  <a:lnTo>
                    <a:pt x="117851" y="336905"/>
                  </a:lnTo>
                  <a:lnTo>
                    <a:pt x="124113" y="341518"/>
                  </a:lnTo>
                  <a:lnTo>
                    <a:pt x="130257" y="342009"/>
                  </a:lnTo>
                  <a:lnTo>
                    <a:pt x="135760" y="339210"/>
                  </a:lnTo>
                  <a:lnTo>
                    <a:pt x="140838" y="334171"/>
                  </a:lnTo>
                  <a:lnTo>
                    <a:pt x="145951" y="327913"/>
                  </a:lnTo>
                  <a:lnTo>
                    <a:pt x="151366" y="321090"/>
                  </a:lnTo>
                  <a:lnTo>
                    <a:pt x="157309" y="314039"/>
                  </a:lnTo>
                  <a:lnTo>
                    <a:pt x="164056" y="306918"/>
                  </a:lnTo>
                  <a:lnTo>
                    <a:pt x="171671" y="299795"/>
                  </a:lnTo>
                  <a:lnTo>
                    <a:pt x="180055" y="292856"/>
                  </a:lnTo>
                  <a:lnTo>
                    <a:pt x="189053" y="286414"/>
                  </a:lnTo>
                  <a:lnTo>
                    <a:pt x="198511" y="280595"/>
                  </a:lnTo>
                  <a:lnTo>
                    <a:pt x="208302" y="275364"/>
                  </a:lnTo>
                  <a:lnTo>
                    <a:pt x="218325" y="270616"/>
                  </a:lnTo>
                  <a:lnTo>
                    <a:pt x="228502" y="266225"/>
                  </a:lnTo>
                  <a:lnTo>
                    <a:pt x="238454" y="261767"/>
                  </a:lnTo>
                  <a:lnTo>
                    <a:pt x="247530" y="256547"/>
                  </a:lnTo>
                  <a:lnTo>
                    <a:pt x="255438" y="250250"/>
                  </a:lnTo>
                  <a:lnTo>
                    <a:pt x="261901" y="242900"/>
                  </a:lnTo>
                  <a:lnTo>
                    <a:pt x="266493" y="234669"/>
                  </a:lnTo>
                  <a:lnTo>
                    <a:pt x="269162" y="225771"/>
                  </a:lnTo>
                  <a:lnTo>
                    <a:pt x="269837" y="216713"/>
                  </a:lnTo>
                  <a:lnTo>
                    <a:pt x="268252" y="208252"/>
                  </a:lnTo>
                  <a:lnTo>
                    <a:pt x="264480" y="200764"/>
                  </a:lnTo>
                  <a:lnTo>
                    <a:pt x="258696" y="194588"/>
                  </a:lnTo>
                  <a:lnTo>
                    <a:pt x="251001" y="190188"/>
                  </a:lnTo>
                  <a:lnTo>
                    <a:pt x="241652" y="187644"/>
                  </a:lnTo>
                  <a:lnTo>
                    <a:pt x="231310" y="186884"/>
                  </a:lnTo>
                  <a:lnTo>
                    <a:pt x="220917" y="187878"/>
                  </a:lnTo>
                  <a:lnTo>
                    <a:pt x="211013" y="190440"/>
                  </a:lnTo>
                  <a:lnTo>
                    <a:pt x="201908" y="194598"/>
                  </a:lnTo>
                  <a:lnTo>
                    <a:pt x="193866" y="200662"/>
                  </a:lnTo>
                  <a:lnTo>
                    <a:pt x="186902" y="208629"/>
                  </a:lnTo>
                  <a:lnTo>
                    <a:pt x="180869" y="218232"/>
                  </a:lnTo>
                  <a:lnTo>
                    <a:pt x="175566" y="229119"/>
                  </a:lnTo>
                  <a:lnTo>
                    <a:pt x="170812" y="240959"/>
                  </a:lnTo>
                  <a:lnTo>
                    <a:pt x="166615" y="253485"/>
                  </a:lnTo>
                  <a:lnTo>
                    <a:pt x="163166" y="266491"/>
                  </a:lnTo>
                  <a:lnTo>
                    <a:pt x="160517" y="279825"/>
                  </a:lnTo>
                  <a:lnTo>
                    <a:pt x="158738" y="293218"/>
                  </a:lnTo>
                  <a:lnTo>
                    <a:pt x="157992" y="306290"/>
                  </a:lnTo>
                  <a:lnTo>
                    <a:pt x="158276" y="318857"/>
                  </a:lnTo>
                  <a:lnTo>
                    <a:pt x="159602" y="330754"/>
                  </a:lnTo>
                  <a:lnTo>
                    <a:pt x="162088" y="341752"/>
                  </a:lnTo>
                  <a:lnTo>
                    <a:pt x="165695" y="351808"/>
                  </a:lnTo>
                  <a:lnTo>
                    <a:pt x="170574" y="360714"/>
                  </a:lnTo>
                  <a:lnTo>
                    <a:pt x="177129" y="368026"/>
                  </a:lnTo>
                  <a:lnTo>
                    <a:pt x="185422" y="373639"/>
                  </a:lnTo>
                  <a:lnTo>
                    <a:pt x="194906" y="377426"/>
                  </a:lnTo>
                  <a:lnTo>
                    <a:pt x="204647" y="379077"/>
                  </a:lnTo>
                  <a:lnTo>
                    <a:pt x="214084" y="378632"/>
                  </a:lnTo>
                  <a:lnTo>
                    <a:pt x="223027" y="376402"/>
                  </a:lnTo>
                  <a:lnTo>
                    <a:pt x="231486" y="372780"/>
                  </a:lnTo>
                  <a:lnTo>
                    <a:pt x="239543" y="368127"/>
                  </a:lnTo>
                  <a:lnTo>
                    <a:pt x="247293" y="362735"/>
                  </a:lnTo>
                  <a:lnTo>
                    <a:pt x="254817" y="356825"/>
                  </a:lnTo>
                  <a:lnTo>
                    <a:pt x="262174" y="350567"/>
                  </a:lnTo>
                  <a:lnTo>
                    <a:pt x="269109" y="344377"/>
                  </a:lnTo>
                  <a:lnTo>
                    <a:pt x="275744" y="338324"/>
                  </a:lnTo>
                  <a:lnTo>
                    <a:pt x="282665" y="331879"/>
                  </a:lnTo>
                  <a:lnTo>
                    <a:pt x="290980" y="324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76632" y="350568"/>
              <a:ext cx="119751" cy="391999"/>
            </a:xfrm>
            <a:custGeom>
              <a:avLst/>
              <a:gdLst/>
              <a:ahLst/>
              <a:cxnLst/>
              <a:rect l="0" t="0" r="0" b="0"/>
              <a:pathLst>
                <a:path w="119751" h="391999">
                  <a:moveTo>
                    <a:pt x="19658" y="102157"/>
                  </a:moveTo>
                  <a:lnTo>
                    <a:pt x="16857" y="114026"/>
                  </a:lnTo>
                  <a:lnTo>
                    <a:pt x="15357" y="126435"/>
                  </a:lnTo>
                  <a:lnTo>
                    <a:pt x="15046" y="140622"/>
                  </a:lnTo>
                  <a:lnTo>
                    <a:pt x="15552" y="156330"/>
                  </a:lnTo>
                  <a:lnTo>
                    <a:pt x="16371" y="172975"/>
                  </a:lnTo>
                  <a:lnTo>
                    <a:pt x="17191" y="190110"/>
                  </a:lnTo>
                  <a:lnTo>
                    <a:pt x="18048" y="207484"/>
                  </a:lnTo>
                  <a:lnTo>
                    <a:pt x="19223" y="224967"/>
                  </a:lnTo>
                  <a:lnTo>
                    <a:pt x="20858" y="242492"/>
                  </a:lnTo>
                  <a:lnTo>
                    <a:pt x="22785" y="259868"/>
                  </a:lnTo>
                  <a:lnTo>
                    <a:pt x="24625" y="276774"/>
                  </a:lnTo>
                  <a:lnTo>
                    <a:pt x="26165" y="293076"/>
                  </a:lnTo>
                  <a:lnTo>
                    <a:pt x="27520" y="308805"/>
                  </a:lnTo>
                  <a:lnTo>
                    <a:pt x="29037" y="324061"/>
                  </a:lnTo>
                  <a:lnTo>
                    <a:pt x="30910" y="338952"/>
                  </a:lnTo>
                  <a:lnTo>
                    <a:pt x="33167" y="353411"/>
                  </a:lnTo>
                  <a:lnTo>
                    <a:pt x="35762" y="367207"/>
                  </a:lnTo>
                  <a:lnTo>
                    <a:pt x="38597" y="380190"/>
                  </a:lnTo>
                  <a:lnTo>
                    <a:pt x="40712" y="389660"/>
                  </a:lnTo>
                  <a:lnTo>
                    <a:pt x="41013" y="391998"/>
                  </a:lnTo>
                  <a:lnTo>
                    <a:pt x="39920" y="387973"/>
                  </a:lnTo>
                  <a:lnTo>
                    <a:pt x="38109" y="379574"/>
                  </a:lnTo>
                  <a:lnTo>
                    <a:pt x="36220" y="368604"/>
                  </a:lnTo>
                  <a:lnTo>
                    <a:pt x="34585" y="356230"/>
                  </a:lnTo>
                  <a:lnTo>
                    <a:pt x="33135" y="343272"/>
                  </a:lnTo>
                  <a:lnTo>
                    <a:pt x="31538" y="330387"/>
                  </a:lnTo>
                  <a:lnTo>
                    <a:pt x="29606" y="317879"/>
                  </a:lnTo>
                  <a:lnTo>
                    <a:pt x="27304" y="305487"/>
                  </a:lnTo>
                  <a:lnTo>
                    <a:pt x="24679" y="292548"/>
                  </a:lnTo>
                  <a:lnTo>
                    <a:pt x="21797" y="278715"/>
                  </a:lnTo>
                  <a:lnTo>
                    <a:pt x="18725" y="263808"/>
                  </a:lnTo>
                  <a:lnTo>
                    <a:pt x="15517" y="247656"/>
                  </a:lnTo>
                  <a:lnTo>
                    <a:pt x="12219" y="230307"/>
                  </a:lnTo>
                  <a:lnTo>
                    <a:pt x="9021" y="212112"/>
                  </a:lnTo>
                  <a:lnTo>
                    <a:pt x="6254" y="193607"/>
                  </a:lnTo>
                  <a:lnTo>
                    <a:pt x="4061" y="175132"/>
                  </a:lnTo>
                  <a:lnTo>
                    <a:pt x="2420" y="156983"/>
                  </a:lnTo>
                  <a:lnTo>
                    <a:pt x="1236" y="139491"/>
                  </a:lnTo>
                  <a:lnTo>
                    <a:pt x="405" y="122767"/>
                  </a:lnTo>
                  <a:lnTo>
                    <a:pt x="0" y="106910"/>
                  </a:lnTo>
                  <a:lnTo>
                    <a:pt x="252" y="92093"/>
                  </a:lnTo>
                  <a:lnTo>
                    <a:pt x="1235" y="78307"/>
                  </a:lnTo>
                  <a:lnTo>
                    <a:pt x="2878" y="65402"/>
                  </a:lnTo>
                  <a:lnTo>
                    <a:pt x="5052" y="53187"/>
                  </a:lnTo>
                  <a:lnTo>
                    <a:pt x="7634" y="41493"/>
                  </a:lnTo>
                  <a:lnTo>
                    <a:pt x="10843" y="30502"/>
                  </a:lnTo>
                  <a:lnTo>
                    <a:pt x="15207" y="20719"/>
                  </a:lnTo>
                  <a:lnTo>
                    <a:pt x="20918" y="12337"/>
                  </a:lnTo>
                  <a:lnTo>
                    <a:pt x="27703" y="5726"/>
                  </a:lnTo>
                  <a:lnTo>
                    <a:pt x="35021" y="1566"/>
                  </a:lnTo>
                  <a:lnTo>
                    <a:pt x="42498" y="0"/>
                  </a:lnTo>
                  <a:lnTo>
                    <a:pt x="49957" y="881"/>
                  </a:lnTo>
                  <a:lnTo>
                    <a:pt x="57337" y="4049"/>
                  </a:lnTo>
                  <a:lnTo>
                    <a:pt x="64632" y="9171"/>
                  </a:lnTo>
                  <a:lnTo>
                    <a:pt x="71851" y="15674"/>
                  </a:lnTo>
                  <a:lnTo>
                    <a:pt x="79011" y="22860"/>
                  </a:lnTo>
                  <a:lnTo>
                    <a:pt x="86124" y="30281"/>
                  </a:lnTo>
                  <a:lnTo>
                    <a:pt x="93038" y="37888"/>
                  </a:lnTo>
                  <a:lnTo>
                    <a:pt x="99455" y="45906"/>
                  </a:lnTo>
                  <a:lnTo>
                    <a:pt x="105247" y="54455"/>
                  </a:lnTo>
                  <a:lnTo>
                    <a:pt x="110290" y="63672"/>
                  </a:lnTo>
                  <a:lnTo>
                    <a:pt x="114379" y="73778"/>
                  </a:lnTo>
                  <a:lnTo>
                    <a:pt x="117488" y="84801"/>
                  </a:lnTo>
                  <a:lnTo>
                    <a:pt x="119424" y="96459"/>
                  </a:lnTo>
                  <a:lnTo>
                    <a:pt x="119750" y="108277"/>
                  </a:lnTo>
                  <a:lnTo>
                    <a:pt x="118371" y="119956"/>
                  </a:lnTo>
                  <a:lnTo>
                    <a:pt x="115325" y="131067"/>
                  </a:lnTo>
                  <a:lnTo>
                    <a:pt x="110615" y="140995"/>
                  </a:lnTo>
                  <a:lnTo>
                    <a:pt x="104406" y="149516"/>
                  </a:lnTo>
                  <a:lnTo>
                    <a:pt x="96815" y="156576"/>
                  </a:lnTo>
                  <a:lnTo>
                    <a:pt x="87824" y="162109"/>
                  </a:lnTo>
                  <a:lnTo>
                    <a:pt x="77572" y="166241"/>
                  </a:lnTo>
                  <a:lnTo>
                    <a:pt x="66701" y="169228"/>
                  </a:lnTo>
                  <a:lnTo>
                    <a:pt x="55116" y="171657"/>
                  </a:lnTo>
                  <a:lnTo>
                    <a:pt x="40688" y="173744"/>
                  </a:lnTo>
                  <a:lnTo>
                    <a:pt x="19658" y="1758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12103" y="317287"/>
              <a:ext cx="126344" cy="193913"/>
            </a:xfrm>
            <a:custGeom>
              <a:avLst/>
              <a:gdLst/>
              <a:ahLst/>
              <a:cxnLst/>
              <a:rect l="0" t="0" r="0" b="0"/>
              <a:pathLst>
                <a:path w="126344" h="193913">
                  <a:moveTo>
                    <a:pt x="0" y="103852"/>
                  </a:moveTo>
                  <a:lnTo>
                    <a:pt x="11668" y="103785"/>
                  </a:lnTo>
                  <a:lnTo>
                    <a:pt x="22157" y="103145"/>
                  </a:lnTo>
                  <a:lnTo>
                    <a:pt x="32454" y="101844"/>
                  </a:lnTo>
                  <a:lnTo>
                    <a:pt x="42583" y="99812"/>
                  </a:lnTo>
                  <a:lnTo>
                    <a:pt x="52278" y="96847"/>
                  </a:lnTo>
                  <a:lnTo>
                    <a:pt x="61416" y="92927"/>
                  </a:lnTo>
                  <a:lnTo>
                    <a:pt x="70018" y="88178"/>
                  </a:lnTo>
                  <a:lnTo>
                    <a:pt x="78180" y="82774"/>
                  </a:lnTo>
                  <a:lnTo>
                    <a:pt x="85999" y="76878"/>
                  </a:lnTo>
                  <a:lnTo>
                    <a:pt x="93402" y="70463"/>
                  </a:lnTo>
                  <a:lnTo>
                    <a:pt x="100155" y="63326"/>
                  </a:lnTo>
                  <a:lnTo>
                    <a:pt x="106167" y="55418"/>
                  </a:lnTo>
                  <a:lnTo>
                    <a:pt x="111017" y="46989"/>
                  </a:lnTo>
                  <a:lnTo>
                    <a:pt x="113914" y="38485"/>
                  </a:lnTo>
                  <a:lnTo>
                    <a:pt x="114593" y="30177"/>
                  </a:lnTo>
                  <a:lnTo>
                    <a:pt x="113098" y="22312"/>
                  </a:lnTo>
                  <a:lnTo>
                    <a:pt x="109510" y="15182"/>
                  </a:lnTo>
                  <a:lnTo>
                    <a:pt x="104097" y="8885"/>
                  </a:lnTo>
                  <a:lnTo>
                    <a:pt x="97228" y="3827"/>
                  </a:lnTo>
                  <a:lnTo>
                    <a:pt x="89264" y="784"/>
                  </a:lnTo>
                  <a:lnTo>
                    <a:pt x="80511" y="0"/>
                  </a:lnTo>
                  <a:lnTo>
                    <a:pt x="71365" y="1252"/>
                  </a:lnTo>
                  <a:lnTo>
                    <a:pt x="62309" y="4144"/>
                  </a:lnTo>
                  <a:lnTo>
                    <a:pt x="53590" y="8280"/>
                  </a:lnTo>
                  <a:lnTo>
                    <a:pt x="45261" y="13648"/>
                  </a:lnTo>
                  <a:lnTo>
                    <a:pt x="37280" y="20597"/>
                  </a:lnTo>
                  <a:lnTo>
                    <a:pt x="29584" y="29196"/>
                  </a:lnTo>
                  <a:lnTo>
                    <a:pt x="22433" y="39239"/>
                  </a:lnTo>
                  <a:lnTo>
                    <a:pt x="16380" y="50429"/>
                  </a:lnTo>
                  <a:lnTo>
                    <a:pt x="11647" y="62477"/>
                  </a:lnTo>
                  <a:lnTo>
                    <a:pt x="8300" y="75143"/>
                  </a:lnTo>
                  <a:lnTo>
                    <a:pt x="6419" y="88244"/>
                  </a:lnTo>
                  <a:lnTo>
                    <a:pt x="5905" y="101646"/>
                  </a:lnTo>
                  <a:lnTo>
                    <a:pt x="6847" y="115255"/>
                  </a:lnTo>
                  <a:lnTo>
                    <a:pt x="9599" y="129004"/>
                  </a:lnTo>
                  <a:lnTo>
                    <a:pt x="14191" y="142835"/>
                  </a:lnTo>
                  <a:lnTo>
                    <a:pt x="20373" y="156224"/>
                  </a:lnTo>
                  <a:lnTo>
                    <a:pt x="27811" y="168231"/>
                  </a:lnTo>
                  <a:lnTo>
                    <a:pt x="36182" y="178437"/>
                  </a:lnTo>
                  <a:lnTo>
                    <a:pt x="45224" y="186441"/>
                  </a:lnTo>
                  <a:lnTo>
                    <a:pt x="54739" y="191619"/>
                  </a:lnTo>
                  <a:lnTo>
                    <a:pt x="64575" y="193912"/>
                  </a:lnTo>
                  <a:lnTo>
                    <a:pt x="74467" y="193707"/>
                  </a:lnTo>
                  <a:lnTo>
                    <a:pt x="84035" y="191534"/>
                  </a:lnTo>
                  <a:lnTo>
                    <a:pt x="93092" y="187906"/>
                  </a:lnTo>
                  <a:lnTo>
                    <a:pt x="101337" y="183541"/>
                  </a:lnTo>
                  <a:lnTo>
                    <a:pt x="109075" y="178937"/>
                  </a:lnTo>
                  <a:lnTo>
                    <a:pt x="116985" y="173698"/>
                  </a:lnTo>
                  <a:lnTo>
                    <a:pt x="126343" y="1670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59503" y="337102"/>
              <a:ext cx="147399" cy="199233"/>
            </a:xfrm>
            <a:custGeom>
              <a:avLst/>
              <a:gdLst/>
              <a:ahLst/>
              <a:cxnLst/>
              <a:rect l="0" t="0" r="0" b="0"/>
              <a:pathLst>
                <a:path w="147399" h="199233">
                  <a:moveTo>
                    <a:pt x="0" y="52452"/>
                  </a:moveTo>
                  <a:lnTo>
                    <a:pt x="0" y="64187"/>
                  </a:lnTo>
                  <a:lnTo>
                    <a:pt x="0" y="75316"/>
                  </a:lnTo>
                  <a:lnTo>
                    <a:pt x="4" y="86910"/>
                  </a:lnTo>
                  <a:lnTo>
                    <a:pt x="177" y="98898"/>
                  </a:lnTo>
                  <a:lnTo>
                    <a:pt x="825" y="110910"/>
                  </a:lnTo>
                  <a:lnTo>
                    <a:pt x="2078" y="122713"/>
                  </a:lnTo>
                  <a:lnTo>
                    <a:pt x="3903" y="134239"/>
                  </a:lnTo>
                  <a:lnTo>
                    <a:pt x="6201" y="145508"/>
                  </a:lnTo>
                  <a:lnTo>
                    <a:pt x="8857" y="156567"/>
                  </a:lnTo>
                  <a:lnTo>
                    <a:pt x="11776" y="167467"/>
                  </a:lnTo>
                  <a:lnTo>
                    <a:pt x="14879" y="178253"/>
                  </a:lnTo>
                  <a:lnTo>
                    <a:pt x="18119" y="188887"/>
                  </a:lnTo>
                  <a:lnTo>
                    <a:pt x="21619" y="196917"/>
                  </a:lnTo>
                  <a:lnTo>
                    <a:pt x="24847" y="199232"/>
                  </a:lnTo>
                  <a:lnTo>
                    <a:pt x="26651" y="196799"/>
                  </a:lnTo>
                  <a:lnTo>
                    <a:pt x="26959" y="191264"/>
                  </a:lnTo>
                  <a:lnTo>
                    <a:pt x="26262" y="183494"/>
                  </a:lnTo>
                  <a:lnTo>
                    <a:pt x="25200" y="173617"/>
                  </a:lnTo>
                  <a:lnTo>
                    <a:pt x="24162" y="161818"/>
                  </a:lnTo>
                  <a:lnTo>
                    <a:pt x="23297" y="148432"/>
                  </a:lnTo>
                  <a:lnTo>
                    <a:pt x="22635" y="133824"/>
                  </a:lnTo>
                  <a:lnTo>
                    <a:pt x="22155" y="118323"/>
                  </a:lnTo>
                  <a:lnTo>
                    <a:pt x="21984" y="102350"/>
                  </a:lnTo>
                  <a:lnTo>
                    <a:pt x="22392" y="86405"/>
                  </a:lnTo>
                  <a:lnTo>
                    <a:pt x="23485" y="70762"/>
                  </a:lnTo>
                  <a:lnTo>
                    <a:pt x="25371" y="55648"/>
                  </a:lnTo>
                  <a:lnTo>
                    <a:pt x="28240" y="41339"/>
                  </a:lnTo>
                  <a:lnTo>
                    <a:pt x="32102" y="27920"/>
                  </a:lnTo>
                  <a:lnTo>
                    <a:pt x="36984" y="16112"/>
                  </a:lnTo>
                  <a:lnTo>
                    <a:pt x="43011" y="7295"/>
                  </a:lnTo>
                  <a:lnTo>
                    <a:pt x="50129" y="1967"/>
                  </a:lnTo>
                  <a:lnTo>
                    <a:pt x="57839" y="0"/>
                  </a:lnTo>
                  <a:lnTo>
                    <a:pt x="65321" y="1099"/>
                  </a:lnTo>
                  <a:lnTo>
                    <a:pt x="72130" y="4757"/>
                  </a:lnTo>
                  <a:lnTo>
                    <a:pt x="78344" y="10241"/>
                  </a:lnTo>
                  <a:lnTo>
                    <a:pt x="84356" y="16728"/>
                  </a:lnTo>
                  <a:lnTo>
                    <a:pt x="90434" y="23673"/>
                  </a:lnTo>
                  <a:lnTo>
                    <a:pt x="96519" y="30956"/>
                  </a:lnTo>
                  <a:lnTo>
                    <a:pt x="102311" y="38758"/>
                  </a:lnTo>
                  <a:lnTo>
                    <a:pt x="107657" y="47155"/>
                  </a:lnTo>
                  <a:lnTo>
                    <a:pt x="112553" y="56101"/>
                  </a:lnTo>
                  <a:lnTo>
                    <a:pt x="117069" y="65493"/>
                  </a:lnTo>
                  <a:lnTo>
                    <a:pt x="121285" y="75228"/>
                  </a:lnTo>
                  <a:lnTo>
                    <a:pt x="125117" y="85377"/>
                  </a:lnTo>
                  <a:lnTo>
                    <a:pt x="128317" y="96176"/>
                  </a:lnTo>
                  <a:lnTo>
                    <a:pt x="130809" y="107697"/>
                  </a:lnTo>
                  <a:lnTo>
                    <a:pt x="132823" y="119704"/>
                  </a:lnTo>
                  <a:lnTo>
                    <a:pt x="134790" y="131764"/>
                  </a:lnTo>
                  <a:lnTo>
                    <a:pt x="136963" y="143603"/>
                  </a:lnTo>
                  <a:lnTo>
                    <a:pt x="139264" y="154692"/>
                  </a:lnTo>
                  <a:lnTo>
                    <a:pt x="141598" y="165254"/>
                  </a:lnTo>
                  <a:lnTo>
                    <a:pt x="144174" y="176212"/>
                  </a:lnTo>
                  <a:lnTo>
                    <a:pt x="147398" y="1893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34444" y="153185"/>
              <a:ext cx="256728" cy="376451"/>
            </a:xfrm>
            <a:custGeom>
              <a:avLst/>
              <a:gdLst/>
              <a:ahLst/>
              <a:cxnLst/>
              <a:rect l="0" t="0" r="0" b="0"/>
              <a:pathLst>
                <a:path w="256728" h="376451">
                  <a:moveTo>
                    <a:pt x="88271" y="320597"/>
                  </a:moveTo>
                  <a:lnTo>
                    <a:pt x="88204" y="305995"/>
                  </a:lnTo>
                  <a:lnTo>
                    <a:pt x="87564" y="292724"/>
                  </a:lnTo>
                  <a:lnTo>
                    <a:pt x="86263" y="279532"/>
                  </a:lnTo>
                  <a:lnTo>
                    <a:pt x="84230" y="266536"/>
                  </a:lnTo>
                  <a:lnTo>
                    <a:pt x="81265" y="254324"/>
                  </a:lnTo>
                  <a:lnTo>
                    <a:pt x="77336" y="243191"/>
                  </a:lnTo>
                  <a:lnTo>
                    <a:pt x="72241" y="233594"/>
                  </a:lnTo>
                  <a:lnTo>
                    <a:pt x="65542" y="226282"/>
                  </a:lnTo>
                  <a:lnTo>
                    <a:pt x="57153" y="221455"/>
                  </a:lnTo>
                  <a:lnTo>
                    <a:pt x="47605" y="219164"/>
                  </a:lnTo>
                  <a:lnTo>
                    <a:pt x="37819" y="219581"/>
                  </a:lnTo>
                  <a:lnTo>
                    <a:pt x="28364" y="222535"/>
                  </a:lnTo>
                  <a:lnTo>
                    <a:pt x="19747" y="227922"/>
                  </a:lnTo>
                  <a:lnTo>
                    <a:pt x="12572" y="235873"/>
                  </a:lnTo>
                  <a:lnTo>
                    <a:pt x="7017" y="246219"/>
                  </a:lnTo>
                  <a:lnTo>
                    <a:pt x="3087" y="258552"/>
                  </a:lnTo>
                  <a:lnTo>
                    <a:pt x="798" y="272417"/>
                  </a:lnTo>
                  <a:lnTo>
                    <a:pt x="0" y="287398"/>
                  </a:lnTo>
                  <a:lnTo>
                    <a:pt x="578" y="302844"/>
                  </a:lnTo>
                  <a:lnTo>
                    <a:pt x="2552" y="317899"/>
                  </a:lnTo>
                  <a:lnTo>
                    <a:pt x="5812" y="332117"/>
                  </a:lnTo>
                  <a:lnTo>
                    <a:pt x="10457" y="344950"/>
                  </a:lnTo>
                  <a:lnTo>
                    <a:pt x="16854" y="355593"/>
                  </a:lnTo>
                  <a:lnTo>
                    <a:pt x="25040" y="363813"/>
                  </a:lnTo>
                  <a:lnTo>
                    <a:pt x="34453" y="369537"/>
                  </a:lnTo>
                  <a:lnTo>
                    <a:pt x="44147" y="372580"/>
                  </a:lnTo>
                  <a:lnTo>
                    <a:pt x="53547" y="373106"/>
                  </a:lnTo>
                  <a:lnTo>
                    <a:pt x="62296" y="371379"/>
                  </a:lnTo>
                  <a:lnTo>
                    <a:pt x="70092" y="367571"/>
                  </a:lnTo>
                  <a:lnTo>
                    <a:pt x="76887" y="361969"/>
                  </a:lnTo>
                  <a:lnTo>
                    <a:pt x="82804" y="354619"/>
                  </a:lnTo>
                  <a:lnTo>
                    <a:pt x="88029" y="345259"/>
                  </a:lnTo>
                  <a:lnTo>
                    <a:pt x="92732" y="333925"/>
                  </a:lnTo>
                  <a:lnTo>
                    <a:pt x="96894" y="320908"/>
                  </a:lnTo>
                  <a:lnTo>
                    <a:pt x="100319" y="306576"/>
                  </a:lnTo>
                  <a:lnTo>
                    <a:pt x="102958" y="291264"/>
                  </a:lnTo>
                  <a:lnTo>
                    <a:pt x="104899" y="275084"/>
                  </a:lnTo>
                  <a:lnTo>
                    <a:pt x="106286" y="257940"/>
                  </a:lnTo>
                  <a:lnTo>
                    <a:pt x="107255" y="239851"/>
                  </a:lnTo>
                  <a:lnTo>
                    <a:pt x="107925" y="220958"/>
                  </a:lnTo>
                  <a:lnTo>
                    <a:pt x="108382" y="201438"/>
                  </a:lnTo>
                  <a:lnTo>
                    <a:pt x="108687" y="181455"/>
                  </a:lnTo>
                  <a:lnTo>
                    <a:pt x="108724" y="161308"/>
                  </a:lnTo>
                  <a:lnTo>
                    <a:pt x="108217" y="141401"/>
                  </a:lnTo>
                  <a:lnTo>
                    <a:pt x="107062" y="121938"/>
                  </a:lnTo>
                  <a:lnTo>
                    <a:pt x="105473" y="102936"/>
                  </a:lnTo>
                  <a:lnTo>
                    <a:pt x="103867" y="84330"/>
                  </a:lnTo>
                  <a:lnTo>
                    <a:pt x="102488" y="66042"/>
                  </a:lnTo>
                  <a:lnTo>
                    <a:pt x="101242" y="48318"/>
                  </a:lnTo>
                  <a:lnTo>
                    <a:pt x="99798" y="31708"/>
                  </a:lnTo>
                  <a:lnTo>
                    <a:pt x="97950" y="16487"/>
                  </a:lnTo>
                  <a:lnTo>
                    <a:pt x="94819" y="4834"/>
                  </a:lnTo>
                  <a:lnTo>
                    <a:pt x="90228" y="0"/>
                  </a:lnTo>
                  <a:lnTo>
                    <a:pt x="85723" y="1830"/>
                  </a:lnTo>
                  <a:lnTo>
                    <a:pt x="81649" y="8709"/>
                  </a:lnTo>
                  <a:lnTo>
                    <a:pt x="78042" y="19099"/>
                  </a:lnTo>
                  <a:lnTo>
                    <a:pt x="75067" y="31865"/>
                  </a:lnTo>
                  <a:lnTo>
                    <a:pt x="72775" y="46213"/>
                  </a:lnTo>
                  <a:lnTo>
                    <a:pt x="71257" y="61287"/>
                  </a:lnTo>
                  <a:lnTo>
                    <a:pt x="70696" y="76119"/>
                  </a:lnTo>
                  <a:lnTo>
                    <a:pt x="71098" y="90227"/>
                  </a:lnTo>
                  <a:lnTo>
                    <a:pt x="72168" y="104012"/>
                  </a:lnTo>
                  <a:lnTo>
                    <a:pt x="73416" y="118491"/>
                  </a:lnTo>
                  <a:lnTo>
                    <a:pt x="74553" y="134192"/>
                  </a:lnTo>
                  <a:lnTo>
                    <a:pt x="75635" y="150674"/>
                  </a:lnTo>
                  <a:lnTo>
                    <a:pt x="76969" y="166832"/>
                  </a:lnTo>
                  <a:lnTo>
                    <a:pt x="78717" y="182046"/>
                  </a:lnTo>
                  <a:lnTo>
                    <a:pt x="80891" y="196516"/>
                  </a:lnTo>
                  <a:lnTo>
                    <a:pt x="83431" y="210979"/>
                  </a:lnTo>
                  <a:lnTo>
                    <a:pt x="86254" y="225892"/>
                  </a:lnTo>
                  <a:lnTo>
                    <a:pt x="89286" y="241383"/>
                  </a:lnTo>
                  <a:lnTo>
                    <a:pt x="92466" y="257408"/>
                  </a:lnTo>
                  <a:lnTo>
                    <a:pt x="95756" y="273833"/>
                  </a:lnTo>
                  <a:lnTo>
                    <a:pt x="99287" y="289407"/>
                  </a:lnTo>
                  <a:lnTo>
                    <a:pt x="103367" y="301875"/>
                  </a:lnTo>
                  <a:lnTo>
                    <a:pt x="108954" y="309792"/>
                  </a:lnTo>
                  <a:lnTo>
                    <a:pt x="116237" y="312741"/>
                  </a:lnTo>
                  <a:lnTo>
                    <a:pt x="123664" y="311603"/>
                  </a:lnTo>
                  <a:lnTo>
                    <a:pt x="131017" y="307820"/>
                  </a:lnTo>
                  <a:lnTo>
                    <a:pt x="138677" y="302915"/>
                  </a:lnTo>
                  <a:lnTo>
                    <a:pt x="146875" y="297803"/>
                  </a:lnTo>
                  <a:lnTo>
                    <a:pt x="155633" y="292879"/>
                  </a:lnTo>
                  <a:lnTo>
                    <a:pt x="164871" y="288252"/>
                  </a:lnTo>
                  <a:lnTo>
                    <a:pt x="174486" y="283906"/>
                  </a:lnTo>
                  <a:lnTo>
                    <a:pt x="184379" y="279626"/>
                  </a:lnTo>
                  <a:lnTo>
                    <a:pt x="194469" y="275048"/>
                  </a:lnTo>
                  <a:lnTo>
                    <a:pt x="204690" y="269991"/>
                  </a:lnTo>
                  <a:lnTo>
                    <a:pt x="214671" y="264285"/>
                  </a:lnTo>
                  <a:lnTo>
                    <a:pt x="223768" y="257695"/>
                  </a:lnTo>
                  <a:lnTo>
                    <a:pt x="231689" y="250185"/>
                  </a:lnTo>
                  <a:lnTo>
                    <a:pt x="238159" y="241871"/>
                  </a:lnTo>
                  <a:lnTo>
                    <a:pt x="242758" y="232919"/>
                  </a:lnTo>
                  <a:lnTo>
                    <a:pt x="245431" y="223496"/>
                  </a:lnTo>
                  <a:lnTo>
                    <a:pt x="246107" y="213899"/>
                  </a:lnTo>
                  <a:lnTo>
                    <a:pt x="244524" y="204537"/>
                  </a:lnTo>
                  <a:lnTo>
                    <a:pt x="240753" y="195627"/>
                  </a:lnTo>
                  <a:lnTo>
                    <a:pt x="234969" y="187680"/>
                  </a:lnTo>
                  <a:lnTo>
                    <a:pt x="227275" y="181553"/>
                  </a:lnTo>
                  <a:lnTo>
                    <a:pt x="217922" y="177552"/>
                  </a:lnTo>
                  <a:lnTo>
                    <a:pt x="207407" y="175663"/>
                  </a:lnTo>
                  <a:lnTo>
                    <a:pt x="196366" y="175824"/>
                  </a:lnTo>
                  <a:lnTo>
                    <a:pt x="185209" y="177788"/>
                  </a:lnTo>
                  <a:lnTo>
                    <a:pt x="174279" y="181358"/>
                  </a:lnTo>
                  <a:lnTo>
                    <a:pt x="163939" y="186486"/>
                  </a:lnTo>
                  <a:lnTo>
                    <a:pt x="154329" y="193013"/>
                  </a:lnTo>
                  <a:lnTo>
                    <a:pt x="145723" y="201003"/>
                  </a:lnTo>
                  <a:lnTo>
                    <a:pt x="138613" y="210800"/>
                  </a:lnTo>
                  <a:lnTo>
                    <a:pt x="133131" y="222422"/>
                  </a:lnTo>
                  <a:lnTo>
                    <a:pt x="129262" y="235294"/>
                  </a:lnTo>
                  <a:lnTo>
                    <a:pt x="127022" y="248464"/>
                  </a:lnTo>
                  <a:lnTo>
                    <a:pt x="126255" y="261356"/>
                  </a:lnTo>
                  <a:lnTo>
                    <a:pt x="126687" y="273772"/>
                  </a:lnTo>
                  <a:lnTo>
                    <a:pt x="128032" y="285717"/>
                  </a:lnTo>
                  <a:lnTo>
                    <a:pt x="130045" y="297263"/>
                  </a:lnTo>
                  <a:lnTo>
                    <a:pt x="132699" y="308338"/>
                  </a:lnTo>
                  <a:lnTo>
                    <a:pt x="136157" y="318718"/>
                  </a:lnTo>
                  <a:lnTo>
                    <a:pt x="140453" y="328335"/>
                  </a:lnTo>
                  <a:lnTo>
                    <a:pt x="145643" y="337271"/>
                  </a:lnTo>
                  <a:lnTo>
                    <a:pt x="151883" y="345660"/>
                  </a:lnTo>
                  <a:lnTo>
                    <a:pt x="159162" y="353629"/>
                  </a:lnTo>
                  <a:lnTo>
                    <a:pt x="167492" y="360965"/>
                  </a:lnTo>
                  <a:lnTo>
                    <a:pt x="176987" y="367140"/>
                  </a:lnTo>
                  <a:lnTo>
                    <a:pt x="187588" y="371951"/>
                  </a:lnTo>
                  <a:lnTo>
                    <a:pt x="198789" y="375181"/>
                  </a:lnTo>
                  <a:lnTo>
                    <a:pt x="209769" y="376450"/>
                  </a:lnTo>
                  <a:lnTo>
                    <a:pt x="220066" y="375754"/>
                  </a:lnTo>
                  <a:lnTo>
                    <a:pt x="229294" y="373678"/>
                  </a:lnTo>
                  <a:lnTo>
                    <a:pt x="237874" y="371014"/>
                  </a:lnTo>
                  <a:lnTo>
                    <a:pt x="246550" y="367529"/>
                  </a:lnTo>
                  <a:lnTo>
                    <a:pt x="256727" y="3627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92853" y="364314"/>
              <a:ext cx="124661" cy="225282"/>
            </a:xfrm>
            <a:custGeom>
              <a:avLst/>
              <a:gdLst/>
              <a:ahLst/>
              <a:cxnLst/>
              <a:rect l="0" t="0" r="0" b="0"/>
              <a:pathLst>
                <a:path w="124661" h="225282">
                  <a:moveTo>
                    <a:pt x="29904" y="46297"/>
                  </a:moveTo>
                  <a:lnTo>
                    <a:pt x="27038" y="58032"/>
                  </a:lnTo>
                  <a:lnTo>
                    <a:pt x="24895" y="69161"/>
                  </a:lnTo>
                  <a:lnTo>
                    <a:pt x="23295" y="80764"/>
                  </a:lnTo>
                  <a:lnTo>
                    <a:pt x="22288" y="93098"/>
                  </a:lnTo>
                  <a:lnTo>
                    <a:pt x="22088" y="106406"/>
                  </a:lnTo>
                  <a:lnTo>
                    <a:pt x="22730" y="120679"/>
                  </a:lnTo>
                  <a:lnTo>
                    <a:pt x="23605" y="134464"/>
                  </a:lnTo>
                  <a:lnTo>
                    <a:pt x="23071" y="144753"/>
                  </a:lnTo>
                  <a:lnTo>
                    <a:pt x="20489" y="149731"/>
                  </a:lnTo>
                  <a:lnTo>
                    <a:pt x="17024" y="149499"/>
                  </a:lnTo>
                  <a:lnTo>
                    <a:pt x="13318" y="145122"/>
                  </a:lnTo>
                  <a:lnTo>
                    <a:pt x="9749" y="137559"/>
                  </a:lnTo>
                  <a:lnTo>
                    <a:pt x="6688" y="127399"/>
                  </a:lnTo>
                  <a:lnTo>
                    <a:pt x="4277" y="115175"/>
                  </a:lnTo>
                  <a:lnTo>
                    <a:pt x="2479" y="101549"/>
                  </a:lnTo>
                  <a:lnTo>
                    <a:pt x="1186" y="87250"/>
                  </a:lnTo>
                  <a:lnTo>
                    <a:pt x="284" y="72743"/>
                  </a:lnTo>
                  <a:lnTo>
                    <a:pt x="0" y="58408"/>
                  </a:lnTo>
                  <a:lnTo>
                    <a:pt x="866" y="44627"/>
                  </a:lnTo>
                  <a:lnTo>
                    <a:pt x="3084" y="31560"/>
                  </a:lnTo>
                  <a:lnTo>
                    <a:pt x="6710" y="19820"/>
                  </a:lnTo>
                  <a:lnTo>
                    <a:pt x="11816" y="10516"/>
                  </a:lnTo>
                  <a:lnTo>
                    <a:pt x="18293" y="4048"/>
                  </a:lnTo>
                  <a:lnTo>
                    <a:pt x="25894" y="501"/>
                  </a:lnTo>
                  <a:lnTo>
                    <a:pt x="34360" y="0"/>
                  </a:lnTo>
                  <a:lnTo>
                    <a:pt x="43453" y="2292"/>
                  </a:lnTo>
                  <a:lnTo>
                    <a:pt x="52826" y="6878"/>
                  </a:lnTo>
                  <a:lnTo>
                    <a:pt x="62039" y="13220"/>
                  </a:lnTo>
                  <a:lnTo>
                    <a:pt x="70858" y="20849"/>
                  </a:lnTo>
                  <a:lnTo>
                    <a:pt x="79083" y="29560"/>
                  </a:lnTo>
                  <a:lnTo>
                    <a:pt x="86461" y="39382"/>
                  </a:lnTo>
                  <a:lnTo>
                    <a:pt x="92938" y="50248"/>
                  </a:lnTo>
                  <a:lnTo>
                    <a:pt x="98459" y="61984"/>
                  </a:lnTo>
                  <a:lnTo>
                    <a:pt x="102877" y="74394"/>
                  </a:lnTo>
                  <a:lnTo>
                    <a:pt x="106220" y="87305"/>
                  </a:lnTo>
                  <a:lnTo>
                    <a:pt x="108655" y="100739"/>
                  </a:lnTo>
                  <a:lnTo>
                    <a:pt x="110379" y="114895"/>
                  </a:lnTo>
                  <a:lnTo>
                    <a:pt x="111585" y="129819"/>
                  </a:lnTo>
                  <a:lnTo>
                    <a:pt x="112583" y="145095"/>
                  </a:lnTo>
                  <a:lnTo>
                    <a:pt x="113795" y="159970"/>
                  </a:lnTo>
                  <a:lnTo>
                    <a:pt x="115425" y="174035"/>
                  </a:lnTo>
                  <a:lnTo>
                    <a:pt x="117344" y="186791"/>
                  </a:lnTo>
                  <a:lnTo>
                    <a:pt x="119372" y="198735"/>
                  </a:lnTo>
                  <a:lnTo>
                    <a:pt x="121691" y="210910"/>
                  </a:lnTo>
                  <a:lnTo>
                    <a:pt x="124660" y="225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88825" y="147398"/>
              <a:ext cx="33974" cy="431670"/>
            </a:xfrm>
            <a:custGeom>
              <a:avLst/>
              <a:gdLst/>
              <a:ahLst/>
              <a:cxnLst/>
              <a:rect l="0" t="0" r="0" b="0"/>
              <a:pathLst>
                <a:path w="33974" h="431670">
                  <a:moveTo>
                    <a:pt x="23444" y="0"/>
                  </a:moveTo>
                  <a:lnTo>
                    <a:pt x="17644" y="6002"/>
                  </a:lnTo>
                  <a:lnTo>
                    <a:pt x="12720" y="12847"/>
                  </a:lnTo>
                  <a:lnTo>
                    <a:pt x="8226" y="21239"/>
                  </a:lnTo>
                  <a:lnTo>
                    <a:pt x="4351" y="31039"/>
                  </a:lnTo>
                  <a:lnTo>
                    <a:pt x="1634" y="42002"/>
                  </a:lnTo>
                  <a:lnTo>
                    <a:pt x="274" y="53877"/>
                  </a:lnTo>
                  <a:lnTo>
                    <a:pt x="0" y="66919"/>
                  </a:lnTo>
                  <a:lnTo>
                    <a:pt x="269" y="81860"/>
                  </a:lnTo>
                  <a:lnTo>
                    <a:pt x="710" y="98935"/>
                  </a:lnTo>
                  <a:lnTo>
                    <a:pt x="1309" y="117450"/>
                  </a:lnTo>
                  <a:lnTo>
                    <a:pt x="2309" y="136109"/>
                  </a:lnTo>
                  <a:lnTo>
                    <a:pt x="3826" y="154151"/>
                  </a:lnTo>
                  <a:lnTo>
                    <a:pt x="5674" y="171839"/>
                  </a:lnTo>
                  <a:lnTo>
                    <a:pt x="7461" y="190148"/>
                  </a:lnTo>
                  <a:lnTo>
                    <a:pt x="8964" y="209596"/>
                  </a:lnTo>
                  <a:lnTo>
                    <a:pt x="10297" y="229591"/>
                  </a:lnTo>
                  <a:lnTo>
                    <a:pt x="11798" y="248734"/>
                  </a:lnTo>
                  <a:lnTo>
                    <a:pt x="13655" y="266290"/>
                  </a:lnTo>
                  <a:lnTo>
                    <a:pt x="15734" y="282503"/>
                  </a:lnTo>
                  <a:lnTo>
                    <a:pt x="17675" y="298219"/>
                  </a:lnTo>
                  <a:lnTo>
                    <a:pt x="19283" y="314004"/>
                  </a:lnTo>
                  <a:lnTo>
                    <a:pt x="20685" y="329759"/>
                  </a:lnTo>
                  <a:lnTo>
                    <a:pt x="22232" y="344905"/>
                  </a:lnTo>
                  <a:lnTo>
                    <a:pt x="24121" y="359134"/>
                  </a:lnTo>
                  <a:lnTo>
                    <a:pt x="26231" y="372386"/>
                  </a:lnTo>
                  <a:lnTo>
                    <a:pt x="28413" y="386198"/>
                  </a:lnTo>
                  <a:lnTo>
                    <a:pt x="30866" y="404017"/>
                  </a:lnTo>
                  <a:lnTo>
                    <a:pt x="33973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70114" y="237979"/>
              <a:ext cx="410612" cy="56819"/>
            </a:xfrm>
            <a:custGeom>
              <a:avLst/>
              <a:gdLst/>
              <a:ahLst/>
              <a:cxnLst/>
              <a:rect l="0" t="0" r="0" b="0"/>
              <a:pathLst>
                <a:path w="410612" h="56819">
                  <a:moveTo>
                    <a:pt x="410611" y="56818"/>
                  </a:moveTo>
                  <a:lnTo>
                    <a:pt x="401743" y="51085"/>
                  </a:lnTo>
                  <a:lnTo>
                    <a:pt x="392756" y="46801"/>
                  </a:lnTo>
                  <a:lnTo>
                    <a:pt x="382765" y="43590"/>
                  </a:lnTo>
                  <a:lnTo>
                    <a:pt x="371958" y="41056"/>
                  </a:lnTo>
                  <a:lnTo>
                    <a:pt x="360795" y="38711"/>
                  </a:lnTo>
                  <a:lnTo>
                    <a:pt x="349580" y="36267"/>
                  </a:lnTo>
                  <a:lnTo>
                    <a:pt x="338122" y="33786"/>
                  </a:lnTo>
                  <a:lnTo>
                    <a:pt x="325841" y="31569"/>
                  </a:lnTo>
                  <a:lnTo>
                    <a:pt x="312479" y="29775"/>
                  </a:lnTo>
                  <a:lnTo>
                    <a:pt x="298403" y="28248"/>
                  </a:lnTo>
                  <a:lnTo>
                    <a:pt x="284409" y="26615"/>
                  </a:lnTo>
                  <a:lnTo>
                    <a:pt x="270944" y="24665"/>
                  </a:lnTo>
                  <a:lnTo>
                    <a:pt x="257632" y="22355"/>
                  </a:lnTo>
                  <a:lnTo>
                    <a:pt x="243488" y="19726"/>
                  </a:lnTo>
                  <a:lnTo>
                    <a:pt x="228008" y="16848"/>
                  </a:lnTo>
                  <a:lnTo>
                    <a:pt x="211168" y="13949"/>
                  </a:lnTo>
                  <a:lnTo>
                    <a:pt x="193174" y="11389"/>
                  </a:lnTo>
                  <a:lnTo>
                    <a:pt x="174299" y="9334"/>
                  </a:lnTo>
                  <a:lnTo>
                    <a:pt x="155266" y="7617"/>
                  </a:lnTo>
                  <a:lnTo>
                    <a:pt x="137189" y="5850"/>
                  </a:lnTo>
                  <a:lnTo>
                    <a:pt x="120587" y="3816"/>
                  </a:lnTo>
                  <a:lnTo>
                    <a:pt x="105139" y="1787"/>
                  </a:lnTo>
                  <a:lnTo>
                    <a:pt x="89997" y="411"/>
                  </a:lnTo>
                  <a:lnTo>
                    <a:pt x="74636" y="0"/>
                  </a:lnTo>
                  <a:lnTo>
                    <a:pt x="59434" y="392"/>
                  </a:lnTo>
                  <a:lnTo>
                    <a:pt x="43907" y="1155"/>
                  </a:lnTo>
                  <a:lnTo>
                    <a:pt x="25564" y="2360"/>
                  </a:lnTo>
                  <a:lnTo>
                    <a:pt x="0" y="41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782613" y="300224"/>
              <a:ext cx="156082" cy="248320"/>
            </a:xfrm>
            <a:custGeom>
              <a:avLst/>
              <a:gdLst/>
              <a:ahLst/>
              <a:cxnLst/>
              <a:rect l="0" t="0" r="0" b="0"/>
              <a:pathLst>
                <a:path w="156082" h="248320">
                  <a:moveTo>
                    <a:pt x="113967" y="15630"/>
                  </a:moveTo>
                  <a:lnTo>
                    <a:pt x="107966" y="9897"/>
                  </a:lnTo>
                  <a:lnTo>
                    <a:pt x="101122" y="5613"/>
                  </a:lnTo>
                  <a:lnTo>
                    <a:pt x="92739" y="2416"/>
                  </a:lnTo>
                  <a:lnTo>
                    <a:pt x="83283" y="401"/>
                  </a:lnTo>
                  <a:lnTo>
                    <a:pt x="73616" y="0"/>
                  </a:lnTo>
                  <a:lnTo>
                    <a:pt x="64263" y="1316"/>
                  </a:lnTo>
                  <a:lnTo>
                    <a:pt x="55390" y="4311"/>
                  </a:lnTo>
                  <a:lnTo>
                    <a:pt x="46986" y="8984"/>
                  </a:lnTo>
                  <a:lnTo>
                    <a:pt x="38974" y="15163"/>
                  </a:lnTo>
                  <a:lnTo>
                    <a:pt x="31427" y="22563"/>
                  </a:lnTo>
                  <a:lnTo>
                    <a:pt x="24571" y="30892"/>
                  </a:lnTo>
                  <a:lnTo>
                    <a:pt x="18476" y="39903"/>
                  </a:lnTo>
                  <a:lnTo>
                    <a:pt x="13229" y="49561"/>
                  </a:lnTo>
                  <a:lnTo>
                    <a:pt x="9002" y="60028"/>
                  </a:lnTo>
                  <a:lnTo>
                    <a:pt x="5789" y="71331"/>
                  </a:lnTo>
                  <a:lnTo>
                    <a:pt x="3445" y="83362"/>
                  </a:lnTo>
                  <a:lnTo>
                    <a:pt x="1781" y="95970"/>
                  </a:lnTo>
                  <a:lnTo>
                    <a:pt x="626" y="109004"/>
                  </a:lnTo>
                  <a:lnTo>
                    <a:pt x="0" y="122181"/>
                  </a:lnTo>
                  <a:lnTo>
                    <a:pt x="103" y="135100"/>
                  </a:lnTo>
                  <a:lnTo>
                    <a:pt x="988" y="147566"/>
                  </a:lnTo>
                  <a:lnTo>
                    <a:pt x="2565" y="159563"/>
                  </a:lnTo>
                  <a:lnTo>
                    <a:pt x="4695" y="171160"/>
                  </a:lnTo>
                  <a:lnTo>
                    <a:pt x="7243" y="182440"/>
                  </a:lnTo>
                  <a:lnTo>
                    <a:pt x="10258" y="193322"/>
                  </a:lnTo>
                  <a:lnTo>
                    <a:pt x="13961" y="203564"/>
                  </a:lnTo>
                  <a:lnTo>
                    <a:pt x="18418" y="213080"/>
                  </a:lnTo>
                  <a:lnTo>
                    <a:pt x="23717" y="221777"/>
                  </a:lnTo>
                  <a:lnTo>
                    <a:pt x="30032" y="229474"/>
                  </a:lnTo>
                  <a:lnTo>
                    <a:pt x="37361" y="236159"/>
                  </a:lnTo>
                  <a:lnTo>
                    <a:pt x="45724" y="241649"/>
                  </a:lnTo>
                  <a:lnTo>
                    <a:pt x="55240" y="245514"/>
                  </a:lnTo>
                  <a:lnTo>
                    <a:pt x="65864" y="247668"/>
                  </a:lnTo>
                  <a:lnTo>
                    <a:pt x="77422" y="248319"/>
                  </a:lnTo>
                  <a:lnTo>
                    <a:pt x="89705" y="247777"/>
                  </a:lnTo>
                  <a:lnTo>
                    <a:pt x="102503" y="246345"/>
                  </a:lnTo>
                  <a:lnTo>
                    <a:pt x="115057" y="244428"/>
                  </a:lnTo>
                  <a:lnTo>
                    <a:pt x="127291" y="242337"/>
                  </a:lnTo>
                  <a:lnTo>
                    <a:pt x="140279" y="239894"/>
                  </a:lnTo>
                  <a:lnTo>
                    <a:pt x="156081" y="2367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72994" y="126341"/>
              <a:ext cx="39401" cy="431670"/>
            </a:xfrm>
            <a:custGeom>
              <a:avLst/>
              <a:gdLst/>
              <a:ahLst/>
              <a:cxnLst/>
              <a:rect l="0" t="0" r="0" b="0"/>
              <a:pathLst>
                <a:path w="39401" h="431670">
                  <a:moveTo>
                    <a:pt x="7814" y="0"/>
                  </a:moveTo>
                  <a:lnTo>
                    <a:pt x="4947" y="9003"/>
                  </a:lnTo>
                  <a:lnTo>
                    <a:pt x="2806" y="19270"/>
                  </a:lnTo>
                  <a:lnTo>
                    <a:pt x="1207" y="31849"/>
                  </a:lnTo>
                  <a:lnTo>
                    <a:pt x="200" y="46204"/>
                  </a:lnTo>
                  <a:lnTo>
                    <a:pt x="0" y="61352"/>
                  </a:lnTo>
                  <a:lnTo>
                    <a:pt x="651" y="76637"/>
                  </a:lnTo>
                  <a:lnTo>
                    <a:pt x="1889" y="91771"/>
                  </a:lnTo>
                  <a:lnTo>
                    <a:pt x="3252" y="106673"/>
                  </a:lnTo>
                  <a:lnTo>
                    <a:pt x="4467" y="121353"/>
                  </a:lnTo>
                  <a:lnTo>
                    <a:pt x="5601" y="135853"/>
                  </a:lnTo>
                  <a:lnTo>
                    <a:pt x="6970" y="150214"/>
                  </a:lnTo>
                  <a:lnTo>
                    <a:pt x="8738" y="164476"/>
                  </a:lnTo>
                  <a:lnTo>
                    <a:pt x="10756" y="178667"/>
                  </a:lnTo>
                  <a:lnTo>
                    <a:pt x="12657" y="192809"/>
                  </a:lnTo>
                  <a:lnTo>
                    <a:pt x="14238" y="206918"/>
                  </a:lnTo>
                  <a:lnTo>
                    <a:pt x="15620" y="221003"/>
                  </a:lnTo>
                  <a:lnTo>
                    <a:pt x="17155" y="235073"/>
                  </a:lnTo>
                  <a:lnTo>
                    <a:pt x="19036" y="249137"/>
                  </a:lnTo>
                  <a:lnTo>
                    <a:pt x="21131" y="263362"/>
                  </a:lnTo>
                  <a:lnTo>
                    <a:pt x="23082" y="278057"/>
                  </a:lnTo>
                  <a:lnTo>
                    <a:pt x="24692" y="293351"/>
                  </a:lnTo>
                  <a:lnTo>
                    <a:pt x="25926" y="309045"/>
                  </a:lnTo>
                  <a:lnTo>
                    <a:pt x="26829" y="324735"/>
                  </a:lnTo>
                  <a:lnTo>
                    <a:pt x="27475" y="340173"/>
                  </a:lnTo>
                  <a:lnTo>
                    <a:pt x="28095" y="355132"/>
                  </a:lnTo>
                  <a:lnTo>
                    <a:pt x="29051" y="369330"/>
                  </a:lnTo>
                  <a:lnTo>
                    <a:pt x="30511" y="382680"/>
                  </a:lnTo>
                  <a:lnTo>
                    <a:pt x="32316" y="394820"/>
                  </a:lnTo>
                  <a:lnTo>
                    <a:pt x="34254" y="406217"/>
                  </a:lnTo>
                  <a:lnTo>
                    <a:pt x="36500" y="417873"/>
                  </a:lnTo>
                  <a:lnTo>
                    <a:pt x="3940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38196" y="338106"/>
              <a:ext cx="195297" cy="209376"/>
            </a:xfrm>
            <a:custGeom>
              <a:avLst/>
              <a:gdLst/>
              <a:ahLst/>
              <a:cxnLst/>
              <a:rect l="0" t="0" r="0" b="0"/>
              <a:pathLst>
                <a:path w="195297" h="209376">
                  <a:moveTo>
                    <a:pt x="121596" y="93562"/>
                  </a:moveTo>
                  <a:lnTo>
                    <a:pt x="118663" y="78960"/>
                  </a:lnTo>
                  <a:lnTo>
                    <a:pt x="115880" y="65689"/>
                  </a:lnTo>
                  <a:lnTo>
                    <a:pt x="112972" y="52501"/>
                  </a:lnTo>
                  <a:lnTo>
                    <a:pt x="109586" y="39678"/>
                  </a:lnTo>
                  <a:lnTo>
                    <a:pt x="105124" y="28115"/>
                  </a:lnTo>
                  <a:lnTo>
                    <a:pt x="99349" y="18230"/>
                  </a:lnTo>
                  <a:lnTo>
                    <a:pt x="92188" y="10286"/>
                  </a:lnTo>
                  <a:lnTo>
                    <a:pt x="83555" y="4623"/>
                  </a:lnTo>
                  <a:lnTo>
                    <a:pt x="73570" y="1198"/>
                  </a:lnTo>
                  <a:lnTo>
                    <a:pt x="62799" y="0"/>
                  </a:lnTo>
                  <a:lnTo>
                    <a:pt x="52118" y="1224"/>
                  </a:lnTo>
                  <a:lnTo>
                    <a:pt x="42020" y="4752"/>
                  </a:lnTo>
                  <a:lnTo>
                    <a:pt x="32786" y="10371"/>
                  </a:lnTo>
                  <a:lnTo>
                    <a:pt x="24656" y="17954"/>
                  </a:lnTo>
                  <a:lnTo>
                    <a:pt x="17640" y="27237"/>
                  </a:lnTo>
                  <a:lnTo>
                    <a:pt x="11740" y="37875"/>
                  </a:lnTo>
                  <a:lnTo>
                    <a:pt x="7061" y="49531"/>
                  </a:lnTo>
                  <a:lnTo>
                    <a:pt x="3542" y="61924"/>
                  </a:lnTo>
                  <a:lnTo>
                    <a:pt x="1159" y="74837"/>
                  </a:lnTo>
                  <a:lnTo>
                    <a:pt x="0" y="88111"/>
                  </a:lnTo>
                  <a:lnTo>
                    <a:pt x="1" y="101628"/>
                  </a:lnTo>
                  <a:lnTo>
                    <a:pt x="1135" y="115146"/>
                  </a:lnTo>
                  <a:lnTo>
                    <a:pt x="3493" y="128303"/>
                  </a:lnTo>
                  <a:lnTo>
                    <a:pt x="7005" y="140926"/>
                  </a:lnTo>
                  <a:lnTo>
                    <a:pt x="11481" y="152861"/>
                  </a:lnTo>
                  <a:lnTo>
                    <a:pt x="16701" y="163885"/>
                  </a:lnTo>
                  <a:lnTo>
                    <a:pt x="22471" y="173948"/>
                  </a:lnTo>
                  <a:lnTo>
                    <a:pt x="28631" y="182520"/>
                  </a:lnTo>
                  <a:lnTo>
                    <a:pt x="35065" y="188543"/>
                  </a:lnTo>
                  <a:lnTo>
                    <a:pt x="41683" y="191659"/>
                  </a:lnTo>
                  <a:lnTo>
                    <a:pt x="48262" y="191972"/>
                  </a:lnTo>
                  <a:lnTo>
                    <a:pt x="54453" y="189681"/>
                  </a:lnTo>
                  <a:lnTo>
                    <a:pt x="60099" y="185178"/>
                  </a:lnTo>
                  <a:lnTo>
                    <a:pt x="65211" y="178938"/>
                  </a:lnTo>
                  <a:lnTo>
                    <a:pt x="69880" y="171404"/>
                  </a:lnTo>
                  <a:lnTo>
                    <a:pt x="74203" y="162934"/>
                  </a:lnTo>
                  <a:lnTo>
                    <a:pt x="78106" y="153642"/>
                  </a:lnTo>
                  <a:lnTo>
                    <a:pt x="81356" y="143420"/>
                  </a:lnTo>
                  <a:lnTo>
                    <a:pt x="83874" y="132288"/>
                  </a:lnTo>
                  <a:lnTo>
                    <a:pt x="85564" y="120541"/>
                  </a:lnTo>
                  <a:lnTo>
                    <a:pt x="86249" y="108656"/>
                  </a:lnTo>
                  <a:lnTo>
                    <a:pt x="85960" y="96991"/>
                  </a:lnTo>
                  <a:lnTo>
                    <a:pt x="85871" y="88145"/>
                  </a:lnTo>
                  <a:lnTo>
                    <a:pt x="87191" y="85242"/>
                  </a:lnTo>
                  <a:lnTo>
                    <a:pt x="89347" y="87231"/>
                  </a:lnTo>
                  <a:lnTo>
                    <a:pt x="91951" y="92422"/>
                  </a:lnTo>
                  <a:lnTo>
                    <a:pt x="94840" y="99600"/>
                  </a:lnTo>
                  <a:lnTo>
                    <a:pt x="97928" y="108005"/>
                  </a:lnTo>
                  <a:lnTo>
                    <a:pt x="101320" y="117173"/>
                  </a:lnTo>
                  <a:lnTo>
                    <a:pt x="105281" y="126823"/>
                  </a:lnTo>
                  <a:lnTo>
                    <a:pt x="109910" y="136775"/>
                  </a:lnTo>
                  <a:lnTo>
                    <a:pt x="115155" y="146756"/>
                  </a:lnTo>
                  <a:lnTo>
                    <a:pt x="120900" y="156390"/>
                  </a:lnTo>
                  <a:lnTo>
                    <a:pt x="127030" y="165498"/>
                  </a:lnTo>
                  <a:lnTo>
                    <a:pt x="133603" y="173921"/>
                  </a:lnTo>
                  <a:lnTo>
                    <a:pt x="140847" y="181433"/>
                  </a:lnTo>
                  <a:lnTo>
                    <a:pt x="148824" y="188000"/>
                  </a:lnTo>
                  <a:lnTo>
                    <a:pt x="157189" y="193598"/>
                  </a:lnTo>
                  <a:lnTo>
                    <a:pt x="166215" y="198666"/>
                  </a:lnTo>
                  <a:lnTo>
                    <a:pt x="177812" y="203653"/>
                  </a:lnTo>
                  <a:lnTo>
                    <a:pt x="195296" y="209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236761" y="294797"/>
              <a:ext cx="133602" cy="238783"/>
            </a:xfrm>
            <a:custGeom>
              <a:avLst/>
              <a:gdLst/>
              <a:ahLst/>
              <a:cxnLst/>
              <a:rect l="0" t="0" r="0" b="0"/>
              <a:pathLst>
                <a:path w="133602" h="238783">
                  <a:moveTo>
                    <a:pt x="17788" y="42114"/>
                  </a:moveTo>
                  <a:lnTo>
                    <a:pt x="14854" y="50983"/>
                  </a:lnTo>
                  <a:lnTo>
                    <a:pt x="12072" y="59970"/>
                  </a:lnTo>
                  <a:lnTo>
                    <a:pt x="9176" y="69965"/>
                  </a:lnTo>
                  <a:lnTo>
                    <a:pt x="6309" y="80946"/>
                  </a:lnTo>
                  <a:lnTo>
                    <a:pt x="3793" y="92757"/>
                  </a:lnTo>
                  <a:lnTo>
                    <a:pt x="1787" y="105211"/>
                  </a:lnTo>
                  <a:lnTo>
                    <a:pt x="447" y="117976"/>
                  </a:lnTo>
                  <a:lnTo>
                    <a:pt x="0" y="130608"/>
                  </a:lnTo>
                  <a:lnTo>
                    <a:pt x="480" y="142882"/>
                  </a:lnTo>
                  <a:lnTo>
                    <a:pt x="1770" y="154917"/>
                  </a:lnTo>
                  <a:lnTo>
                    <a:pt x="3699" y="167071"/>
                  </a:lnTo>
                  <a:lnTo>
                    <a:pt x="6113" y="179538"/>
                  </a:lnTo>
                  <a:lnTo>
                    <a:pt x="9207" y="192031"/>
                  </a:lnTo>
                  <a:lnTo>
                    <a:pt x="13496" y="203893"/>
                  </a:lnTo>
                  <a:lnTo>
                    <a:pt x="19163" y="214785"/>
                  </a:lnTo>
                  <a:lnTo>
                    <a:pt x="26258" y="224217"/>
                  </a:lnTo>
                  <a:lnTo>
                    <a:pt x="34849" y="231416"/>
                  </a:lnTo>
                  <a:lnTo>
                    <a:pt x="44808" y="236172"/>
                  </a:lnTo>
                  <a:lnTo>
                    <a:pt x="55562" y="238585"/>
                  </a:lnTo>
                  <a:lnTo>
                    <a:pt x="66233" y="238782"/>
                  </a:lnTo>
                  <a:lnTo>
                    <a:pt x="76324" y="237063"/>
                  </a:lnTo>
                  <a:lnTo>
                    <a:pt x="85553" y="233659"/>
                  </a:lnTo>
                  <a:lnTo>
                    <a:pt x="93678" y="228642"/>
                  </a:lnTo>
                  <a:lnTo>
                    <a:pt x="100698" y="222190"/>
                  </a:lnTo>
                  <a:lnTo>
                    <a:pt x="106767" y="214250"/>
                  </a:lnTo>
                  <a:lnTo>
                    <a:pt x="112095" y="204486"/>
                  </a:lnTo>
                  <a:lnTo>
                    <a:pt x="116867" y="192883"/>
                  </a:lnTo>
                  <a:lnTo>
                    <a:pt x="121074" y="179853"/>
                  </a:lnTo>
                  <a:lnTo>
                    <a:pt x="124530" y="166044"/>
                  </a:lnTo>
                  <a:lnTo>
                    <a:pt x="127189" y="151905"/>
                  </a:lnTo>
                  <a:lnTo>
                    <a:pt x="129144" y="137668"/>
                  </a:lnTo>
                  <a:lnTo>
                    <a:pt x="130540" y="123430"/>
                  </a:lnTo>
                  <a:lnTo>
                    <a:pt x="131516" y="109226"/>
                  </a:lnTo>
                  <a:lnTo>
                    <a:pt x="132189" y="95060"/>
                  </a:lnTo>
                  <a:lnTo>
                    <a:pt x="132650" y="80929"/>
                  </a:lnTo>
                  <a:lnTo>
                    <a:pt x="132961" y="66838"/>
                  </a:lnTo>
                  <a:lnTo>
                    <a:pt x="133173" y="53195"/>
                  </a:lnTo>
                  <a:lnTo>
                    <a:pt x="133338" y="39357"/>
                  </a:lnTo>
                  <a:lnTo>
                    <a:pt x="133472" y="22991"/>
                  </a:lnTo>
                  <a:lnTo>
                    <a:pt x="1336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433534" y="284269"/>
              <a:ext cx="169204" cy="249768"/>
            </a:xfrm>
            <a:custGeom>
              <a:avLst/>
              <a:gdLst/>
              <a:ahLst/>
              <a:cxnLst/>
              <a:rect l="0" t="0" r="0" b="0"/>
              <a:pathLst>
                <a:path w="169204" h="249768">
                  <a:moveTo>
                    <a:pt x="115813" y="0"/>
                  </a:moveTo>
                  <a:lnTo>
                    <a:pt x="104145" y="67"/>
                  </a:lnTo>
                  <a:lnTo>
                    <a:pt x="93656" y="707"/>
                  </a:lnTo>
                  <a:lnTo>
                    <a:pt x="83354" y="2008"/>
                  </a:lnTo>
                  <a:lnTo>
                    <a:pt x="73053" y="4041"/>
                  </a:lnTo>
                  <a:lnTo>
                    <a:pt x="62709" y="7006"/>
                  </a:lnTo>
                  <a:lnTo>
                    <a:pt x="52324" y="10930"/>
                  </a:lnTo>
                  <a:lnTo>
                    <a:pt x="42069" y="15852"/>
                  </a:lnTo>
                  <a:lnTo>
                    <a:pt x="32258" y="21904"/>
                  </a:lnTo>
                  <a:lnTo>
                    <a:pt x="23046" y="29049"/>
                  </a:lnTo>
                  <a:lnTo>
                    <a:pt x="14894" y="37116"/>
                  </a:lnTo>
                  <a:lnTo>
                    <a:pt x="8630" y="45902"/>
                  </a:lnTo>
                  <a:lnTo>
                    <a:pt x="4537" y="55213"/>
                  </a:lnTo>
                  <a:lnTo>
                    <a:pt x="2586" y="64734"/>
                  </a:lnTo>
                  <a:lnTo>
                    <a:pt x="2708" y="74046"/>
                  </a:lnTo>
                  <a:lnTo>
                    <a:pt x="4649" y="82927"/>
                  </a:lnTo>
                  <a:lnTo>
                    <a:pt x="8373" y="91025"/>
                  </a:lnTo>
                  <a:lnTo>
                    <a:pt x="14138" y="97786"/>
                  </a:lnTo>
                  <a:lnTo>
                    <a:pt x="21905" y="103035"/>
                  </a:lnTo>
                  <a:lnTo>
                    <a:pt x="31543" y="106916"/>
                  </a:lnTo>
                  <a:lnTo>
                    <a:pt x="42984" y="109694"/>
                  </a:lnTo>
                  <a:lnTo>
                    <a:pt x="56006" y="111650"/>
                  </a:lnTo>
                  <a:lnTo>
                    <a:pt x="69969" y="113341"/>
                  </a:lnTo>
                  <a:lnTo>
                    <a:pt x="83947" y="115558"/>
                  </a:lnTo>
                  <a:lnTo>
                    <a:pt x="97412" y="118689"/>
                  </a:lnTo>
                  <a:lnTo>
                    <a:pt x="110059" y="122762"/>
                  </a:lnTo>
                  <a:lnTo>
                    <a:pt x="121634" y="127639"/>
                  </a:lnTo>
                  <a:lnTo>
                    <a:pt x="132118" y="133146"/>
                  </a:lnTo>
                  <a:lnTo>
                    <a:pt x="141498" y="139284"/>
                  </a:lnTo>
                  <a:lnTo>
                    <a:pt x="149668" y="146227"/>
                  </a:lnTo>
                  <a:lnTo>
                    <a:pt x="156681" y="154010"/>
                  </a:lnTo>
                  <a:lnTo>
                    <a:pt x="162391" y="162693"/>
                  </a:lnTo>
                  <a:lnTo>
                    <a:pt x="166405" y="172431"/>
                  </a:lnTo>
                  <a:lnTo>
                    <a:pt x="168657" y="183199"/>
                  </a:lnTo>
                  <a:lnTo>
                    <a:pt x="169203" y="194515"/>
                  </a:lnTo>
                  <a:lnTo>
                    <a:pt x="168058" y="205570"/>
                  </a:lnTo>
                  <a:lnTo>
                    <a:pt x="165386" y="215918"/>
                  </a:lnTo>
                  <a:lnTo>
                    <a:pt x="160982" y="225151"/>
                  </a:lnTo>
                  <a:lnTo>
                    <a:pt x="154221" y="232749"/>
                  </a:lnTo>
                  <a:lnTo>
                    <a:pt x="144966" y="238595"/>
                  </a:lnTo>
                  <a:lnTo>
                    <a:pt x="133515" y="242893"/>
                  </a:lnTo>
                  <a:lnTo>
                    <a:pt x="120316" y="245960"/>
                  </a:lnTo>
                  <a:lnTo>
                    <a:pt x="105819" y="248100"/>
                  </a:lnTo>
                  <a:lnTo>
                    <a:pt x="90714" y="249406"/>
                  </a:lnTo>
                  <a:lnTo>
                    <a:pt x="75896" y="249767"/>
                  </a:lnTo>
                  <a:lnTo>
                    <a:pt x="61836" y="249199"/>
                  </a:lnTo>
                  <a:lnTo>
                    <a:pt x="48870" y="247800"/>
                  </a:lnTo>
                  <a:lnTo>
                    <a:pt x="36011" y="245434"/>
                  </a:lnTo>
                  <a:lnTo>
                    <a:pt x="21018" y="24077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653265" y="295354"/>
              <a:ext cx="285637" cy="273185"/>
            </a:xfrm>
            <a:custGeom>
              <a:avLst/>
              <a:gdLst/>
              <a:ahLst/>
              <a:cxnLst/>
              <a:rect l="0" t="0" r="0" b="0"/>
              <a:pathLst>
                <a:path w="285637" h="273185">
                  <a:moveTo>
                    <a:pt x="11896" y="83671"/>
                  </a:moveTo>
                  <a:lnTo>
                    <a:pt x="23630" y="83604"/>
                  </a:lnTo>
                  <a:lnTo>
                    <a:pt x="34759" y="82964"/>
                  </a:lnTo>
                  <a:lnTo>
                    <a:pt x="46353" y="81659"/>
                  </a:lnTo>
                  <a:lnTo>
                    <a:pt x="58342" y="79453"/>
                  </a:lnTo>
                  <a:lnTo>
                    <a:pt x="70353" y="75840"/>
                  </a:lnTo>
                  <a:lnTo>
                    <a:pt x="82138" y="70662"/>
                  </a:lnTo>
                  <a:lnTo>
                    <a:pt x="92973" y="63915"/>
                  </a:lnTo>
                  <a:lnTo>
                    <a:pt x="101649" y="55566"/>
                  </a:lnTo>
                  <a:lnTo>
                    <a:pt x="107681" y="45780"/>
                  </a:lnTo>
                  <a:lnTo>
                    <a:pt x="110761" y="35312"/>
                  </a:lnTo>
                  <a:lnTo>
                    <a:pt x="110415" y="25367"/>
                  </a:lnTo>
                  <a:lnTo>
                    <a:pt x="106740" y="16586"/>
                  </a:lnTo>
                  <a:lnTo>
                    <a:pt x="100412" y="9391"/>
                  </a:lnTo>
                  <a:lnTo>
                    <a:pt x="92362" y="4233"/>
                  </a:lnTo>
                  <a:lnTo>
                    <a:pt x="83298" y="1143"/>
                  </a:lnTo>
                  <a:lnTo>
                    <a:pt x="73813" y="0"/>
                  </a:lnTo>
                  <a:lnTo>
                    <a:pt x="64461" y="729"/>
                  </a:lnTo>
                  <a:lnTo>
                    <a:pt x="55512" y="3106"/>
                  </a:lnTo>
                  <a:lnTo>
                    <a:pt x="47013" y="6968"/>
                  </a:lnTo>
                  <a:lnTo>
                    <a:pt x="38911" y="12299"/>
                  </a:lnTo>
                  <a:lnTo>
                    <a:pt x="31126" y="18962"/>
                  </a:lnTo>
                  <a:lnTo>
                    <a:pt x="23744" y="26874"/>
                  </a:lnTo>
                  <a:lnTo>
                    <a:pt x="17004" y="36088"/>
                  </a:lnTo>
                  <a:lnTo>
                    <a:pt x="10996" y="46509"/>
                  </a:lnTo>
                  <a:lnTo>
                    <a:pt x="5977" y="57930"/>
                  </a:lnTo>
                  <a:lnTo>
                    <a:pt x="2436" y="70121"/>
                  </a:lnTo>
                  <a:lnTo>
                    <a:pt x="502" y="82872"/>
                  </a:lnTo>
                  <a:lnTo>
                    <a:pt x="0" y="95856"/>
                  </a:lnTo>
                  <a:lnTo>
                    <a:pt x="644" y="108647"/>
                  </a:lnTo>
                  <a:lnTo>
                    <a:pt x="2157" y="121026"/>
                  </a:lnTo>
                  <a:lnTo>
                    <a:pt x="4628" y="132965"/>
                  </a:lnTo>
                  <a:lnTo>
                    <a:pt x="8487" y="144523"/>
                  </a:lnTo>
                  <a:lnTo>
                    <a:pt x="13861" y="155781"/>
                  </a:lnTo>
                  <a:lnTo>
                    <a:pt x="20589" y="166819"/>
                  </a:lnTo>
                  <a:lnTo>
                    <a:pt x="28399" y="177697"/>
                  </a:lnTo>
                  <a:lnTo>
                    <a:pt x="37029" y="188459"/>
                  </a:lnTo>
                  <a:lnTo>
                    <a:pt x="46417" y="198977"/>
                  </a:lnTo>
                  <a:lnTo>
                    <a:pt x="56695" y="208966"/>
                  </a:lnTo>
                  <a:lnTo>
                    <a:pt x="67872" y="218305"/>
                  </a:lnTo>
                  <a:lnTo>
                    <a:pt x="79988" y="226712"/>
                  </a:lnTo>
                  <a:lnTo>
                    <a:pt x="93184" y="233680"/>
                  </a:lnTo>
                  <a:lnTo>
                    <a:pt x="107431" y="239073"/>
                  </a:lnTo>
                  <a:lnTo>
                    <a:pt x="122407" y="243219"/>
                  </a:lnTo>
                  <a:lnTo>
                    <a:pt x="137604" y="246709"/>
                  </a:lnTo>
                  <a:lnTo>
                    <a:pt x="152713" y="249946"/>
                  </a:lnTo>
                  <a:lnTo>
                    <a:pt x="167620" y="252972"/>
                  </a:lnTo>
                  <a:lnTo>
                    <a:pt x="182316" y="255558"/>
                  </a:lnTo>
                  <a:lnTo>
                    <a:pt x="196826" y="257603"/>
                  </a:lnTo>
                  <a:lnTo>
                    <a:pt x="211029" y="259299"/>
                  </a:lnTo>
                  <a:lnTo>
                    <a:pt x="224652" y="261045"/>
                  </a:lnTo>
                  <a:lnTo>
                    <a:pt x="237585" y="263066"/>
                  </a:lnTo>
                  <a:lnTo>
                    <a:pt x="249429" y="265263"/>
                  </a:lnTo>
                  <a:lnTo>
                    <a:pt x="260588" y="267516"/>
                  </a:lnTo>
                  <a:lnTo>
                    <a:pt x="272041" y="270025"/>
                  </a:lnTo>
                  <a:lnTo>
                    <a:pt x="285636" y="273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958093" y="779108"/>
            <a:ext cx="5064208" cy="702447"/>
            <a:chOff x="958093" y="779108"/>
            <a:chExt cx="5064208" cy="702447"/>
          </a:xfrm>
        </p:grpSpPr>
        <p:sp>
          <p:nvSpPr>
            <p:cNvPr id="57" name="Freeform 56"/>
            <p:cNvSpPr/>
            <p:nvPr/>
          </p:nvSpPr>
          <p:spPr>
            <a:xfrm>
              <a:off x="1200248" y="926507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0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1"/>
                  </a:lnTo>
                  <a:lnTo>
                    <a:pt x="5" y="54612"/>
                  </a:lnTo>
                  <a:lnTo>
                    <a:pt x="178" y="73902"/>
                  </a:lnTo>
                  <a:lnTo>
                    <a:pt x="826" y="93680"/>
                  </a:lnTo>
                  <a:lnTo>
                    <a:pt x="2075" y="113310"/>
                  </a:lnTo>
                  <a:lnTo>
                    <a:pt x="3727" y="132554"/>
                  </a:lnTo>
                  <a:lnTo>
                    <a:pt x="5375" y="151388"/>
                  </a:lnTo>
                  <a:lnTo>
                    <a:pt x="6783" y="169870"/>
                  </a:lnTo>
                  <a:lnTo>
                    <a:pt x="8048" y="188079"/>
                  </a:lnTo>
                  <a:lnTo>
                    <a:pt x="9505" y="206086"/>
                  </a:lnTo>
                  <a:lnTo>
                    <a:pt x="11332" y="223945"/>
                  </a:lnTo>
                  <a:lnTo>
                    <a:pt x="13389" y="241535"/>
                  </a:lnTo>
                  <a:lnTo>
                    <a:pt x="15317" y="258580"/>
                  </a:lnTo>
                  <a:lnTo>
                    <a:pt x="16915" y="274972"/>
                  </a:lnTo>
                  <a:lnTo>
                    <a:pt x="18311" y="290760"/>
                  </a:lnTo>
                  <a:lnTo>
                    <a:pt x="19855" y="306055"/>
                  </a:lnTo>
                  <a:lnTo>
                    <a:pt x="21740" y="320981"/>
                  </a:lnTo>
                  <a:lnTo>
                    <a:pt x="23838" y="335803"/>
                  </a:lnTo>
                  <a:lnTo>
                    <a:pt x="25792" y="350908"/>
                  </a:lnTo>
                  <a:lnTo>
                    <a:pt x="27404" y="366474"/>
                  </a:lnTo>
                  <a:lnTo>
                    <a:pt x="28641" y="382328"/>
                  </a:lnTo>
                  <a:lnTo>
                    <a:pt x="29680" y="399910"/>
                  </a:lnTo>
                  <a:lnTo>
                    <a:pt x="30609" y="424119"/>
                  </a:lnTo>
                  <a:lnTo>
                    <a:pt x="31586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58093" y="1063378"/>
              <a:ext cx="410612" cy="147400"/>
            </a:xfrm>
            <a:custGeom>
              <a:avLst/>
              <a:gdLst/>
              <a:ahLst/>
              <a:cxnLst/>
              <a:rect l="0" t="0" r="0" b="0"/>
              <a:pathLst>
                <a:path w="410612" h="147400">
                  <a:moveTo>
                    <a:pt x="410611" y="0"/>
                  </a:moveTo>
                  <a:lnTo>
                    <a:pt x="401810" y="3001"/>
                  </a:lnTo>
                  <a:lnTo>
                    <a:pt x="393463" y="6423"/>
                  </a:lnTo>
                  <a:lnTo>
                    <a:pt x="384764" y="10615"/>
                  </a:lnTo>
                  <a:lnTo>
                    <a:pt x="375644" y="15342"/>
                  </a:lnTo>
                  <a:lnTo>
                    <a:pt x="366149" y="20175"/>
                  </a:lnTo>
                  <a:lnTo>
                    <a:pt x="356357" y="24852"/>
                  </a:lnTo>
                  <a:lnTo>
                    <a:pt x="346343" y="29288"/>
                  </a:lnTo>
                  <a:lnTo>
                    <a:pt x="336169" y="33490"/>
                  </a:lnTo>
                  <a:lnTo>
                    <a:pt x="325882" y="37498"/>
                  </a:lnTo>
                  <a:lnTo>
                    <a:pt x="315518" y="41359"/>
                  </a:lnTo>
                  <a:lnTo>
                    <a:pt x="305100" y="45111"/>
                  </a:lnTo>
                  <a:lnTo>
                    <a:pt x="294647" y="48787"/>
                  </a:lnTo>
                  <a:lnTo>
                    <a:pt x="284168" y="52410"/>
                  </a:lnTo>
                  <a:lnTo>
                    <a:pt x="273673" y="55996"/>
                  </a:lnTo>
                  <a:lnTo>
                    <a:pt x="263163" y="59557"/>
                  </a:lnTo>
                  <a:lnTo>
                    <a:pt x="252476" y="63101"/>
                  </a:lnTo>
                  <a:lnTo>
                    <a:pt x="241310" y="66633"/>
                  </a:lnTo>
                  <a:lnTo>
                    <a:pt x="229539" y="70159"/>
                  </a:lnTo>
                  <a:lnTo>
                    <a:pt x="217362" y="73678"/>
                  </a:lnTo>
                  <a:lnTo>
                    <a:pt x="205188" y="77195"/>
                  </a:lnTo>
                  <a:lnTo>
                    <a:pt x="193241" y="80714"/>
                  </a:lnTo>
                  <a:lnTo>
                    <a:pt x="180930" y="84399"/>
                  </a:lnTo>
                  <a:lnTo>
                    <a:pt x="167001" y="88559"/>
                  </a:lnTo>
                  <a:lnTo>
                    <a:pt x="150896" y="93318"/>
                  </a:lnTo>
                  <a:lnTo>
                    <a:pt x="133179" y="98481"/>
                  </a:lnTo>
                  <a:lnTo>
                    <a:pt x="115130" y="103640"/>
                  </a:lnTo>
                  <a:lnTo>
                    <a:pt x="97551" y="108557"/>
                  </a:lnTo>
                  <a:lnTo>
                    <a:pt x="80869" y="113332"/>
                  </a:lnTo>
                  <a:lnTo>
                    <a:pt x="65373" y="118298"/>
                  </a:lnTo>
                  <a:lnTo>
                    <a:pt x="51084" y="123630"/>
                  </a:lnTo>
                  <a:lnTo>
                    <a:pt x="38280" y="129046"/>
                  </a:lnTo>
                  <a:lnTo>
                    <a:pt x="26350" y="134422"/>
                  </a:lnTo>
                  <a:lnTo>
                    <a:pt x="14244" y="14023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316386" y="1221246"/>
              <a:ext cx="180743" cy="177327"/>
            </a:xfrm>
            <a:custGeom>
              <a:avLst/>
              <a:gdLst/>
              <a:ahLst/>
              <a:cxnLst/>
              <a:rect l="0" t="0" r="0" b="0"/>
              <a:pathLst>
                <a:path w="180743" h="177327">
                  <a:moveTo>
                    <a:pt x="83904" y="31645"/>
                  </a:moveTo>
                  <a:lnTo>
                    <a:pt x="72236" y="31779"/>
                  </a:lnTo>
                  <a:lnTo>
                    <a:pt x="61747" y="33059"/>
                  </a:lnTo>
                  <a:lnTo>
                    <a:pt x="51454" y="35657"/>
                  </a:lnTo>
                  <a:lnTo>
                    <a:pt x="41499" y="39549"/>
                  </a:lnTo>
                  <a:lnTo>
                    <a:pt x="32452" y="44830"/>
                  </a:lnTo>
                  <a:lnTo>
                    <a:pt x="24568" y="51421"/>
                  </a:lnTo>
                  <a:lnTo>
                    <a:pt x="17791" y="59267"/>
                  </a:lnTo>
                  <a:lnTo>
                    <a:pt x="11926" y="68426"/>
                  </a:lnTo>
                  <a:lnTo>
                    <a:pt x="6772" y="78801"/>
                  </a:lnTo>
                  <a:lnTo>
                    <a:pt x="2632" y="90020"/>
                  </a:lnTo>
                  <a:lnTo>
                    <a:pt x="280" y="101542"/>
                  </a:lnTo>
                  <a:lnTo>
                    <a:pt x="0" y="113025"/>
                  </a:lnTo>
                  <a:lnTo>
                    <a:pt x="1777" y="124174"/>
                  </a:lnTo>
                  <a:lnTo>
                    <a:pt x="5562" y="134661"/>
                  </a:lnTo>
                  <a:lnTo>
                    <a:pt x="11110" y="144375"/>
                  </a:lnTo>
                  <a:lnTo>
                    <a:pt x="18071" y="153220"/>
                  </a:lnTo>
                  <a:lnTo>
                    <a:pt x="26098" y="161023"/>
                  </a:lnTo>
                  <a:lnTo>
                    <a:pt x="34902" y="167779"/>
                  </a:lnTo>
                  <a:lnTo>
                    <a:pt x="44420" y="173148"/>
                  </a:lnTo>
                  <a:lnTo>
                    <a:pt x="54794" y="176400"/>
                  </a:lnTo>
                  <a:lnTo>
                    <a:pt x="66028" y="177326"/>
                  </a:lnTo>
                  <a:lnTo>
                    <a:pt x="77844" y="176168"/>
                  </a:lnTo>
                  <a:lnTo>
                    <a:pt x="89775" y="173339"/>
                  </a:lnTo>
                  <a:lnTo>
                    <a:pt x="101537" y="169255"/>
                  </a:lnTo>
                  <a:lnTo>
                    <a:pt x="112876" y="164261"/>
                  </a:lnTo>
                  <a:lnTo>
                    <a:pt x="123490" y="158627"/>
                  </a:lnTo>
                  <a:lnTo>
                    <a:pt x="133290" y="152544"/>
                  </a:lnTo>
                  <a:lnTo>
                    <a:pt x="142192" y="145987"/>
                  </a:lnTo>
                  <a:lnTo>
                    <a:pt x="150033" y="138747"/>
                  </a:lnTo>
                  <a:lnTo>
                    <a:pt x="156829" y="130762"/>
                  </a:lnTo>
                  <a:lnTo>
                    <a:pt x="162734" y="122109"/>
                  </a:lnTo>
                  <a:lnTo>
                    <a:pt x="167942" y="112922"/>
                  </a:lnTo>
                  <a:lnTo>
                    <a:pt x="172626" y="103334"/>
                  </a:lnTo>
                  <a:lnTo>
                    <a:pt x="176604" y="93454"/>
                  </a:lnTo>
                  <a:lnTo>
                    <a:pt x="179372" y="83368"/>
                  </a:lnTo>
                  <a:lnTo>
                    <a:pt x="180742" y="73141"/>
                  </a:lnTo>
                  <a:lnTo>
                    <a:pt x="180509" y="62816"/>
                  </a:lnTo>
                  <a:lnTo>
                    <a:pt x="178299" y="52424"/>
                  </a:lnTo>
                  <a:lnTo>
                    <a:pt x="174105" y="41997"/>
                  </a:lnTo>
                  <a:lnTo>
                    <a:pt x="168203" y="31875"/>
                  </a:lnTo>
                  <a:lnTo>
                    <a:pt x="160962" y="22685"/>
                  </a:lnTo>
                  <a:lnTo>
                    <a:pt x="152721" y="14700"/>
                  </a:lnTo>
                  <a:lnTo>
                    <a:pt x="143597" y="8186"/>
                  </a:lnTo>
                  <a:lnTo>
                    <a:pt x="133497" y="3560"/>
                  </a:lnTo>
                  <a:lnTo>
                    <a:pt x="122454" y="862"/>
                  </a:lnTo>
                  <a:lnTo>
                    <a:pt x="110938" y="0"/>
                  </a:lnTo>
                  <a:lnTo>
                    <a:pt x="99740" y="925"/>
                  </a:lnTo>
                  <a:lnTo>
                    <a:pt x="89294" y="3424"/>
                  </a:lnTo>
                  <a:lnTo>
                    <a:pt x="79962" y="6878"/>
                  </a:lnTo>
                  <a:lnTo>
                    <a:pt x="71302" y="10699"/>
                  </a:lnTo>
                  <a:lnTo>
                    <a:pt x="62559" y="15216"/>
                  </a:lnTo>
                  <a:lnTo>
                    <a:pt x="52318" y="21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29352" y="1137185"/>
              <a:ext cx="265820" cy="189335"/>
            </a:xfrm>
            <a:custGeom>
              <a:avLst/>
              <a:gdLst/>
              <a:ahLst/>
              <a:cxnLst/>
              <a:rect l="0" t="0" r="0" b="0"/>
              <a:pathLst>
                <a:path w="265820" h="189335">
                  <a:moveTo>
                    <a:pt x="150005" y="105177"/>
                  </a:moveTo>
                  <a:lnTo>
                    <a:pt x="149938" y="93509"/>
                  </a:lnTo>
                  <a:lnTo>
                    <a:pt x="149298" y="83020"/>
                  </a:lnTo>
                  <a:lnTo>
                    <a:pt x="147997" y="72719"/>
                  </a:lnTo>
                  <a:lnTo>
                    <a:pt x="145964" y="62417"/>
                  </a:lnTo>
                  <a:lnTo>
                    <a:pt x="142999" y="52074"/>
                  </a:lnTo>
                  <a:lnTo>
                    <a:pt x="139075" y="41693"/>
                  </a:lnTo>
                  <a:lnTo>
                    <a:pt x="134153" y="31611"/>
                  </a:lnTo>
                  <a:lnTo>
                    <a:pt x="128101" y="22449"/>
                  </a:lnTo>
                  <a:lnTo>
                    <a:pt x="120952" y="14485"/>
                  </a:lnTo>
                  <a:lnTo>
                    <a:pt x="112711" y="7987"/>
                  </a:lnTo>
                  <a:lnTo>
                    <a:pt x="103277" y="3370"/>
                  </a:lnTo>
                  <a:lnTo>
                    <a:pt x="92718" y="685"/>
                  </a:lnTo>
                  <a:lnTo>
                    <a:pt x="81544" y="0"/>
                  </a:lnTo>
                  <a:lnTo>
                    <a:pt x="70583" y="1577"/>
                  </a:lnTo>
                  <a:lnTo>
                    <a:pt x="60295" y="5340"/>
                  </a:lnTo>
                  <a:lnTo>
                    <a:pt x="50932" y="10949"/>
                  </a:lnTo>
                  <a:lnTo>
                    <a:pt x="42715" y="17993"/>
                  </a:lnTo>
                  <a:lnTo>
                    <a:pt x="35634" y="26101"/>
                  </a:lnTo>
                  <a:lnTo>
                    <a:pt x="29523" y="35135"/>
                  </a:lnTo>
                  <a:lnTo>
                    <a:pt x="24168" y="45176"/>
                  </a:lnTo>
                  <a:lnTo>
                    <a:pt x="19374" y="56184"/>
                  </a:lnTo>
                  <a:lnTo>
                    <a:pt x="14981" y="67846"/>
                  </a:lnTo>
                  <a:lnTo>
                    <a:pt x="10869" y="79673"/>
                  </a:lnTo>
                  <a:lnTo>
                    <a:pt x="6960" y="91371"/>
                  </a:lnTo>
                  <a:lnTo>
                    <a:pt x="3521" y="102835"/>
                  </a:lnTo>
                  <a:lnTo>
                    <a:pt x="1123" y="114067"/>
                  </a:lnTo>
                  <a:lnTo>
                    <a:pt x="0" y="125103"/>
                  </a:lnTo>
                  <a:lnTo>
                    <a:pt x="232" y="135990"/>
                  </a:lnTo>
                  <a:lnTo>
                    <a:pt x="1908" y="146767"/>
                  </a:lnTo>
                  <a:lnTo>
                    <a:pt x="4935" y="157452"/>
                  </a:lnTo>
                  <a:lnTo>
                    <a:pt x="9409" y="167578"/>
                  </a:lnTo>
                  <a:lnTo>
                    <a:pt x="15685" y="176240"/>
                  </a:lnTo>
                  <a:lnTo>
                    <a:pt x="23790" y="183047"/>
                  </a:lnTo>
                  <a:lnTo>
                    <a:pt x="33317" y="187616"/>
                  </a:lnTo>
                  <a:lnTo>
                    <a:pt x="43619" y="189334"/>
                  </a:lnTo>
                  <a:lnTo>
                    <a:pt x="54250" y="188151"/>
                  </a:lnTo>
                  <a:lnTo>
                    <a:pt x="64979" y="184458"/>
                  </a:lnTo>
                  <a:lnTo>
                    <a:pt x="75708" y="178791"/>
                  </a:lnTo>
                  <a:lnTo>
                    <a:pt x="86398" y="171654"/>
                  </a:lnTo>
                  <a:lnTo>
                    <a:pt x="96882" y="163461"/>
                  </a:lnTo>
                  <a:lnTo>
                    <a:pt x="106855" y="154526"/>
                  </a:lnTo>
                  <a:lnTo>
                    <a:pt x="116192" y="145078"/>
                  </a:lnTo>
                  <a:lnTo>
                    <a:pt x="124768" y="135279"/>
                  </a:lnTo>
                  <a:lnTo>
                    <a:pt x="132384" y="125241"/>
                  </a:lnTo>
                  <a:lnTo>
                    <a:pt x="139020" y="115037"/>
                  </a:lnTo>
                  <a:lnTo>
                    <a:pt x="144647" y="104556"/>
                  </a:lnTo>
                  <a:lnTo>
                    <a:pt x="149136" y="93526"/>
                  </a:lnTo>
                  <a:lnTo>
                    <a:pt x="152532" y="81933"/>
                  </a:lnTo>
                  <a:lnTo>
                    <a:pt x="155151" y="72985"/>
                  </a:lnTo>
                  <a:lnTo>
                    <a:pt x="157351" y="70657"/>
                  </a:lnTo>
                  <a:lnTo>
                    <a:pt x="159333" y="73621"/>
                  </a:lnTo>
                  <a:lnTo>
                    <a:pt x="161396" y="79813"/>
                  </a:lnTo>
                  <a:lnTo>
                    <a:pt x="163871" y="87679"/>
                  </a:lnTo>
                  <a:lnTo>
                    <a:pt x="167099" y="96107"/>
                  </a:lnTo>
                  <a:lnTo>
                    <a:pt x="171180" y="104518"/>
                  </a:lnTo>
                  <a:lnTo>
                    <a:pt x="176029" y="112697"/>
                  </a:lnTo>
                  <a:lnTo>
                    <a:pt x="181496" y="120606"/>
                  </a:lnTo>
                  <a:lnTo>
                    <a:pt x="187433" y="128271"/>
                  </a:lnTo>
                  <a:lnTo>
                    <a:pt x="193873" y="135579"/>
                  </a:lnTo>
                  <a:lnTo>
                    <a:pt x="201027" y="142271"/>
                  </a:lnTo>
                  <a:lnTo>
                    <a:pt x="208947" y="148254"/>
                  </a:lnTo>
                  <a:lnTo>
                    <a:pt x="217473" y="153442"/>
                  </a:lnTo>
                  <a:lnTo>
                    <a:pt x="227368" y="158184"/>
                  </a:lnTo>
                  <a:lnTo>
                    <a:pt x="241738" y="162896"/>
                  </a:lnTo>
                  <a:lnTo>
                    <a:pt x="265819" y="1683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74114" y="1109325"/>
              <a:ext cx="147400" cy="194956"/>
            </a:xfrm>
            <a:custGeom>
              <a:avLst/>
              <a:gdLst/>
              <a:ahLst/>
              <a:cxnLst/>
              <a:rect l="0" t="0" r="0" b="0"/>
              <a:pathLst>
                <a:path w="147400" h="194956">
                  <a:moveTo>
                    <a:pt x="0" y="80395"/>
                  </a:moveTo>
                  <a:lnTo>
                    <a:pt x="67" y="92130"/>
                  </a:lnTo>
                  <a:lnTo>
                    <a:pt x="707" y="103259"/>
                  </a:lnTo>
                  <a:lnTo>
                    <a:pt x="2003" y="114852"/>
                  </a:lnTo>
                  <a:lnTo>
                    <a:pt x="3863" y="126841"/>
                  </a:lnTo>
                  <a:lnTo>
                    <a:pt x="6179" y="138853"/>
                  </a:lnTo>
                  <a:lnTo>
                    <a:pt x="8846" y="150655"/>
                  </a:lnTo>
                  <a:lnTo>
                    <a:pt x="11770" y="162182"/>
                  </a:lnTo>
                  <a:lnTo>
                    <a:pt x="14877" y="173450"/>
                  </a:lnTo>
                  <a:lnTo>
                    <a:pt x="18088" y="184437"/>
                  </a:lnTo>
                  <a:lnTo>
                    <a:pt x="20488" y="192630"/>
                  </a:lnTo>
                  <a:lnTo>
                    <a:pt x="21013" y="194955"/>
                  </a:lnTo>
                  <a:lnTo>
                    <a:pt x="20060" y="192568"/>
                  </a:lnTo>
                  <a:lnTo>
                    <a:pt x="18159" y="186970"/>
                  </a:lnTo>
                  <a:lnTo>
                    <a:pt x="15670" y="179009"/>
                  </a:lnTo>
                  <a:lnTo>
                    <a:pt x="12818" y="169274"/>
                  </a:lnTo>
                  <a:lnTo>
                    <a:pt x="9903" y="158235"/>
                  </a:lnTo>
                  <a:lnTo>
                    <a:pt x="7316" y="146261"/>
                  </a:lnTo>
                  <a:lnTo>
                    <a:pt x="5243" y="133628"/>
                  </a:lnTo>
                  <a:lnTo>
                    <a:pt x="3850" y="120373"/>
                  </a:lnTo>
                  <a:lnTo>
                    <a:pt x="3363" y="106332"/>
                  </a:lnTo>
                  <a:lnTo>
                    <a:pt x="3814" y="91483"/>
                  </a:lnTo>
                  <a:lnTo>
                    <a:pt x="5083" y="76257"/>
                  </a:lnTo>
                  <a:lnTo>
                    <a:pt x="6997" y="61414"/>
                  </a:lnTo>
                  <a:lnTo>
                    <a:pt x="9402" y="47366"/>
                  </a:lnTo>
                  <a:lnTo>
                    <a:pt x="12490" y="34494"/>
                  </a:lnTo>
                  <a:lnTo>
                    <a:pt x="16772" y="23299"/>
                  </a:lnTo>
                  <a:lnTo>
                    <a:pt x="22437" y="13898"/>
                  </a:lnTo>
                  <a:lnTo>
                    <a:pt x="29531" y="6569"/>
                  </a:lnTo>
                  <a:lnTo>
                    <a:pt x="38121" y="1912"/>
                  </a:lnTo>
                  <a:lnTo>
                    <a:pt x="48078" y="0"/>
                  </a:lnTo>
                  <a:lnTo>
                    <a:pt x="58831" y="476"/>
                  </a:lnTo>
                  <a:lnTo>
                    <a:pt x="69501" y="2838"/>
                  </a:lnTo>
                  <a:lnTo>
                    <a:pt x="79596" y="6611"/>
                  </a:lnTo>
                  <a:lnTo>
                    <a:pt x="88998" y="11563"/>
                  </a:lnTo>
                  <a:lnTo>
                    <a:pt x="97773" y="17701"/>
                  </a:lnTo>
                  <a:lnTo>
                    <a:pt x="106040" y="24937"/>
                  </a:lnTo>
                  <a:lnTo>
                    <a:pt x="113763" y="33082"/>
                  </a:lnTo>
                  <a:lnTo>
                    <a:pt x="120738" y="41926"/>
                  </a:lnTo>
                  <a:lnTo>
                    <a:pt x="126912" y="51294"/>
                  </a:lnTo>
                  <a:lnTo>
                    <a:pt x="132213" y="61366"/>
                  </a:lnTo>
                  <a:lnTo>
                    <a:pt x="136477" y="72644"/>
                  </a:lnTo>
                  <a:lnTo>
                    <a:pt x="139714" y="85300"/>
                  </a:lnTo>
                  <a:lnTo>
                    <a:pt x="142079" y="99025"/>
                  </a:lnTo>
                  <a:lnTo>
                    <a:pt x="144014" y="114862"/>
                  </a:lnTo>
                  <a:lnTo>
                    <a:pt x="145690" y="137560"/>
                  </a:lnTo>
                  <a:lnTo>
                    <a:pt x="147399" y="1751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29552" y="1158134"/>
              <a:ext cx="18345" cy="136872"/>
            </a:xfrm>
            <a:custGeom>
              <a:avLst/>
              <a:gdLst/>
              <a:ahLst/>
              <a:cxnLst/>
              <a:rect l="0" t="0" r="0" b="0"/>
              <a:pathLst>
                <a:path w="18345" h="136872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8"/>
                  </a:lnTo>
                  <a:lnTo>
                    <a:pt x="201" y="46446"/>
                  </a:lnTo>
                  <a:lnTo>
                    <a:pt x="0" y="58458"/>
                  </a:lnTo>
                  <a:lnTo>
                    <a:pt x="656" y="70256"/>
                  </a:lnTo>
                  <a:lnTo>
                    <a:pt x="2104" y="81707"/>
                  </a:lnTo>
                  <a:lnTo>
                    <a:pt x="4502" y="94034"/>
                  </a:lnTo>
                  <a:lnTo>
                    <a:pt x="9180" y="110554"/>
                  </a:lnTo>
                  <a:lnTo>
                    <a:pt x="18344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26839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32124" y="1108644"/>
              <a:ext cx="157928" cy="175833"/>
            </a:xfrm>
            <a:custGeom>
              <a:avLst/>
              <a:gdLst/>
              <a:ahLst/>
              <a:cxnLst/>
              <a:rect l="0" t="0" r="0" b="0"/>
              <a:pathLst>
                <a:path w="157928" h="175833">
                  <a:moveTo>
                    <a:pt x="0" y="91604"/>
                  </a:moveTo>
                  <a:lnTo>
                    <a:pt x="2933" y="103272"/>
                  </a:lnTo>
                  <a:lnTo>
                    <a:pt x="5716" y="113761"/>
                  </a:lnTo>
                  <a:lnTo>
                    <a:pt x="8594" y="123979"/>
                  </a:lnTo>
                  <a:lnTo>
                    <a:pt x="10856" y="131177"/>
                  </a:lnTo>
                  <a:lnTo>
                    <a:pt x="11756" y="131665"/>
                  </a:lnTo>
                  <a:lnTo>
                    <a:pt x="11877" y="126426"/>
                  </a:lnTo>
                  <a:lnTo>
                    <a:pt x="11865" y="117313"/>
                  </a:lnTo>
                  <a:lnTo>
                    <a:pt x="12258" y="105937"/>
                  </a:lnTo>
                  <a:lnTo>
                    <a:pt x="13274" y="93332"/>
                  </a:lnTo>
                  <a:lnTo>
                    <a:pt x="14910" y="80241"/>
                  </a:lnTo>
                  <a:lnTo>
                    <a:pt x="17063" y="67277"/>
                  </a:lnTo>
                  <a:lnTo>
                    <a:pt x="19620" y="54736"/>
                  </a:lnTo>
                  <a:lnTo>
                    <a:pt x="22638" y="42833"/>
                  </a:lnTo>
                  <a:lnTo>
                    <a:pt x="26341" y="31821"/>
                  </a:lnTo>
                  <a:lnTo>
                    <a:pt x="30798" y="21754"/>
                  </a:lnTo>
                  <a:lnTo>
                    <a:pt x="36096" y="13008"/>
                  </a:lnTo>
                  <a:lnTo>
                    <a:pt x="42409" y="6335"/>
                  </a:lnTo>
                  <a:lnTo>
                    <a:pt x="49728" y="1967"/>
                  </a:lnTo>
                  <a:lnTo>
                    <a:pt x="57745" y="0"/>
                  </a:lnTo>
                  <a:lnTo>
                    <a:pt x="65964" y="642"/>
                  </a:lnTo>
                  <a:lnTo>
                    <a:pt x="74086" y="3741"/>
                  </a:lnTo>
                  <a:lnTo>
                    <a:pt x="82166" y="8887"/>
                  </a:lnTo>
                  <a:lnTo>
                    <a:pt x="90503" y="15613"/>
                  </a:lnTo>
                  <a:lnTo>
                    <a:pt x="99252" y="23499"/>
                  </a:lnTo>
                  <a:lnTo>
                    <a:pt x="108093" y="32214"/>
                  </a:lnTo>
                  <a:lnTo>
                    <a:pt x="116350" y="41507"/>
                  </a:lnTo>
                  <a:lnTo>
                    <a:pt x="123682" y="51200"/>
                  </a:lnTo>
                  <a:lnTo>
                    <a:pt x="130079" y="61165"/>
                  </a:lnTo>
                  <a:lnTo>
                    <a:pt x="135685" y="71314"/>
                  </a:lnTo>
                  <a:lnTo>
                    <a:pt x="140672" y="81593"/>
                  </a:lnTo>
                  <a:lnTo>
                    <a:pt x="145039" y="92124"/>
                  </a:lnTo>
                  <a:lnTo>
                    <a:pt x="148608" y="103187"/>
                  </a:lnTo>
                  <a:lnTo>
                    <a:pt x="151345" y="114879"/>
                  </a:lnTo>
                  <a:lnTo>
                    <a:pt x="153360" y="126738"/>
                  </a:lnTo>
                  <a:lnTo>
                    <a:pt x="155014" y="139101"/>
                  </a:lnTo>
                  <a:lnTo>
                    <a:pt x="156453" y="154175"/>
                  </a:lnTo>
                  <a:lnTo>
                    <a:pt x="157927" y="1758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46618" y="905701"/>
              <a:ext cx="266995" cy="375652"/>
            </a:xfrm>
            <a:custGeom>
              <a:avLst/>
              <a:gdLst/>
              <a:ahLst/>
              <a:cxnLst/>
              <a:rect l="0" t="0" r="0" b="0"/>
              <a:pathLst>
                <a:path w="266995" h="375652">
                  <a:moveTo>
                    <a:pt x="80304" y="315604"/>
                  </a:moveTo>
                  <a:lnTo>
                    <a:pt x="83103" y="306736"/>
                  </a:lnTo>
                  <a:lnTo>
                    <a:pt x="84605" y="297749"/>
                  </a:lnTo>
                  <a:lnTo>
                    <a:pt x="84912" y="287758"/>
                  </a:lnTo>
                  <a:lnTo>
                    <a:pt x="84233" y="276951"/>
                  </a:lnTo>
                  <a:lnTo>
                    <a:pt x="82765" y="265787"/>
                  </a:lnTo>
                  <a:lnTo>
                    <a:pt x="80691" y="254587"/>
                  </a:lnTo>
                  <a:lnTo>
                    <a:pt x="78009" y="243647"/>
                  </a:lnTo>
                  <a:lnTo>
                    <a:pt x="74538" y="233311"/>
                  </a:lnTo>
                  <a:lnTo>
                    <a:pt x="70238" y="223712"/>
                  </a:lnTo>
                  <a:lnTo>
                    <a:pt x="65046" y="215287"/>
                  </a:lnTo>
                  <a:lnTo>
                    <a:pt x="58805" y="208831"/>
                  </a:lnTo>
                  <a:lnTo>
                    <a:pt x="51539" y="204610"/>
                  </a:lnTo>
                  <a:lnTo>
                    <a:pt x="43728" y="202743"/>
                  </a:lnTo>
                  <a:lnTo>
                    <a:pt x="36178" y="203451"/>
                  </a:lnTo>
                  <a:lnTo>
                    <a:pt x="29328" y="206594"/>
                  </a:lnTo>
                  <a:lnTo>
                    <a:pt x="23257" y="211771"/>
                  </a:lnTo>
                  <a:lnTo>
                    <a:pt x="17871" y="218516"/>
                  </a:lnTo>
                  <a:lnTo>
                    <a:pt x="13032" y="226425"/>
                  </a:lnTo>
                  <a:lnTo>
                    <a:pt x="8764" y="235494"/>
                  </a:lnTo>
                  <a:lnTo>
                    <a:pt x="5262" y="246090"/>
                  </a:lnTo>
                  <a:lnTo>
                    <a:pt x="2573" y="258284"/>
                  </a:lnTo>
                  <a:lnTo>
                    <a:pt x="765" y="271556"/>
                  </a:lnTo>
                  <a:lnTo>
                    <a:pt x="0" y="285004"/>
                  </a:lnTo>
                  <a:lnTo>
                    <a:pt x="270" y="298085"/>
                  </a:lnTo>
                  <a:lnTo>
                    <a:pt x="1587" y="310630"/>
                  </a:lnTo>
                  <a:lnTo>
                    <a:pt x="4066" y="322661"/>
                  </a:lnTo>
                  <a:lnTo>
                    <a:pt x="7664" y="334261"/>
                  </a:lnTo>
                  <a:lnTo>
                    <a:pt x="12367" y="345203"/>
                  </a:lnTo>
                  <a:lnTo>
                    <a:pt x="18273" y="354960"/>
                  </a:lnTo>
                  <a:lnTo>
                    <a:pt x="25316" y="363328"/>
                  </a:lnTo>
                  <a:lnTo>
                    <a:pt x="33145" y="369932"/>
                  </a:lnTo>
                  <a:lnTo>
                    <a:pt x="41239" y="374087"/>
                  </a:lnTo>
                  <a:lnTo>
                    <a:pt x="49268" y="375651"/>
                  </a:lnTo>
                  <a:lnTo>
                    <a:pt x="56945" y="374768"/>
                  </a:lnTo>
                  <a:lnTo>
                    <a:pt x="63947" y="371600"/>
                  </a:lnTo>
                  <a:lnTo>
                    <a:pt x="70173" y="366468"/>
                  </a:lnTo>
                  <a:lnTo>
                    <a:pt x="75692" y="359619"/>
                  </a:lnTo>
                  <a:lnTo>
                    <a:pt x="80641" y="351136"/>
                  </a:lnTo>
                  <a:lnTo>
                    <a:pt x="85155" y="341208"/>
                  </a:lnTo>
                  <a:lnTo>
                    <a:pt x="89189" y="329951"/>
                  </a:lnTo>
                  <a:lnTo>
                    <a:pt x="92527" y="317339"/>
                  </a:lnTo>
                  <a:lnTo>
                    <a:pt x="95107" y="303478"/>
                  </a:lnTo>
                  <a:lnTo>
                    <a:pt x="97010" y="288425"/>
                  </a:lnTo>
                  <a:lnTo>
                    <a:pt x="98370" y="272110"/>
                  </a:lnTo>
                  <a:lnTo>
                    <a:pt x="99323" y="254623"/>
                  </a:lnTo>
                  <a:lnTo>
                    <a:pt x="99980" y="236491"/>
                  </a:lnTo>
                  <a:lnTo>
                    <a:pt x="100430" y="218553"/>
                  </a:lnTo>
                  <a:lnTo>
                    <a:pt x="100735" y="201264"/>
                  </a:lnTo>
                  <a:lnTo>
                    <a:pt x="100941" y="184554"/>
                  </a:lnTo>
                  <a:lnTo>
                    <a:pt x="101079" y="168033"/>
                  </a:lnTo>
                  <a:lnTo>
                    <a:pt x="101168" y="151445"/>
                  </a:lnTo>
                  <a:lnTo>
                    <a:pt x="101057" y="135015"/>
                  </a:lnTo>
                  <a:lnTo>
                    <a:pt x="100451" y="119349"/>
                  </a:lnTo>
                  <a:lnTo>
                    <a:pt x="99230" y="104723"/>
                  </a:lnTo>
                  <a:lnTo>
                    <a:pt x="97596" y="90781"/>
                  </a:lnTo>
                  <a:lnTo>
                    <a:pt x="95960" y="76738"/>
                  </a:lnTo>
                  <a:lnTo>
                    <a:pt x="94561" y="62149"/>
                  </a:lnTo>
                  <a:lnTo>
                    <a:pt x="93301" y="47230"/>
                  </a:lnTo>
                  <a:lnTo>
                    <a:pt x="91849" y="32661"/>
                  </a:lnTo>
                  <a:lnTo>
                    <a:pt x="90008" y="18850"/>
                  </a:lnTo>
                  <a:lnTo>
                    <a:pt x="87326" y="6935"/>
                  </a:lnTo>
                  <a:lnTo>
                    <a:pt x="83457" y="103"/>
                  </a:lnTo>
                  <a:lnTo>
                    <a:pt x="79388" y="0"/>
                  </a:lnTo>
                  <a:lnTo>
                    <a:pt x="76236" y="4671"/>
                  </a:lnTo>
                  <a:lnTo>
                    <a:pt x="74231" y="12788"/>
                  </a:lnTo>
                  <a:lnTo>
                    <a:pt x="73429" y="23924"/>
                  </a:lnTo>
                  <a:lnTo>
                    <a:pt x="73720" y="37660"/>
                  </a:lnTo>
                  <a:lnTo>
                    <a:pt x="74742" y="53639"/>
                  </a:lnTo>
                  <a:lnTo>
                    <a:pt x="75972" y="71659"/>
                  </a:lnTo>
                  <a:lnTo>
                    <a:pt x="77104" y="91403"/>
                  </a:lnTo>
                  <a:lnTo>
                    <a:pt x="78187" y="111850"/>
                  </a:lnTo>
                  <a:lnTo>
                    <a:pt x="79521" y="131425"/>
                  </a:lnTo>
                  <a:lnTo>
                    <a:pt x="81272" y="149337"/>
                  </a:lnTo>
                  <a:lnTo>
                    <a:pt x="83449" y="165990"/>
                  </a:lnTo>
                  <a:lnTo>
                    <a:pt x="85989" y="182548"/>
                  </a:lnTo>
                  <a:lnTo>
                    <a:pt x="88812" y="199722"/>
                  </a:lnTo>
                  <a:lnTo>
                    <a:pt x="91844" y="217398"/>
                  </a:lnTo>
                  <a:lnTo>
                    <a:pt x="95026" y="234905"/>
                  </a:lnTo>
                  <a:lnTo>
                    <a:pt x="98312" y="251835"/>
                  </a:lnTo>
                  <a:lnTo>
                    <a:pt x="101670" y="267935"/>
                  </a:lnTo>
                  <a:lnTo>
                    <a:pt x="105078" y="282967"/>
                  </a:lnTo>
                  <a:lnTo>
                    <a:pt x="108532" y="296881"/>
                  </a:lnTo>
                  <a:lnTo>
                    <a:pt x="112490" y="308339"/>
                  </a:lnTo>
                  <a:lnTo>
                    <a:pt x="117061" y="314796"/>
                  </a:lnTo>
                  <a:lnTo>
                    <a:pt x="121585" y="315961"/>
                  </a:lnTo>
                  <a:lnTo>
                    <a:pt x="126236" y="313509"/>
                  </a:lnTo>
                  <a:lnTo>
                    <a:pt x="131268" y="308974"/>
                  </a:lnTo>
                  <a:lnTo>
                    <a:pt x="137080" y="303307"/>
                  </a:lnTo>
                  <a:lnTo>
                    <a:pt x="144248" y="297032"/>
                  </a:lnTo>
                  <a:lnTo>
                    <a:pt x="152947" y="290436"/>
                  </a:lnTo>
                  <a:lnTo>
                    <a:pt x="162868" y="283830"/>
                  </a:lnTo>
                  <a:lnTo>
                    <a:pt x="173434" y="277600"/>
                  </a:lnTo>
                  <a:lnTo>
                    <a:pt x="184240" y="271914"/>
                  </a:lnTo>
                  <a:lnTo>
                    <a:pt x="195086" y="266599"/>
                  </a:lnTo>
                  <a:lnTo>
                    <a:pt x="205892" y="261261"/>
                  </a:lnTo>
                  <a:lnTo>
                    <a:pt x="216635" y="255665"/>
                  </a:lnTo>
                  <a:lnTo>
                    <a:pt x="227153" y="249751"/>
                  </a:lnTo>
                  <a:lnTo>
                    <a:pt x="237149" y="243549"/>
                  </a:lnTo>
                  <a:lnTo>
                    <a:pt x="246493" y="237109"/>
                  </a:lnTo>
                  <a:lnTo>
                    <a:pt x="254733" y="230325"/>
                  </a:lnTo>
                  <a:lnTo>
                    <a:pt x="261059" y="222940"/>
                  </a:lnTo>
                  <a:lnTo>
                    <a:pt x="265188" y="214869"/>
                  </a:lnTo>
                  <a:lnTo>
                    <a:pt x="266994" y="206501"/>
                  </a:lnTo>
                  <a:lnTo>
                    <a:pt x="266244" y="198571"/>
                  </a:lnTo>
                  <a:lnTo>
                    <a:pt x="263072" y="191471"/>
                  </a:lnTo>
                  <a:lnTo>
                    <a:pt x="257876" y="185570"/>
                  </a:lnTo>
                  <a:lnTo>
                    <a:pt x="251118" y="181363"/>
                  </a:lnTo>
                  <a:lnTo>
                    <a:pt x="243214" y="178951"/>
                  </a:lnTo>
                  <a:lnTo>
                    <a:pt x="234657" y="178281"/>
                  </a:lnTo>
                  <a:lnTo>
                    <a:pt x="226002" y="179336"/>
                  </a:lnTo>
                  <a:lnTo>
                    <a:pt x="217557" y="181931"/>
                  </a:lnTo>
                  <a:lnTo>
                    <a:pt x="209413" y="185771"/>
                  </a:lnTo>
                  <a:lnTo>
                    <a:pt x="201557" y="190556"/>
                  </a:lnTo>
                  <a:lnTo>
                    <a:pt x="193941" y="196034"/>
                  </a:lnTo>
                  <a:lnTo>
                    <a:pt x="186673" y="202167"/>
                  </a:lnTo>
                  <a:lnTo>
                    <a:pt x="180010" y="209115"/>
                  </a:lnTo>
                  <a:lnTo>
                    <a:pt x="174044" y="216901"/>
                  </a:lnTo>
                  <a:lnTo>
                    <a:pt x="168715" y="225417"/>
                  </a:lnTo>
                  <a:lnTo>
                    <a:pt x="163901" y="234513"/>
                  </a:lnTo>
                  <a:lnTo>
                    <a:pt x="159481" y="244049"/>
                  </a:lnTo>
                  <a:lnTo>
                    <a:pt x="155512" y="254234"/>
                  </a:lnTo>
                  <a:lnTo>
                    <a:pt x="152218" y="265588"/>
                  </a:lnTo>
                  <a:lnTo>
                    <a:pt x="149676" y="278289"/>
                  </a:lnTo>
                  <a:lnTo>
                    <a:pt x="148139" y="291735"/>
                  </a:lnTo>
                  <a:lnTo>
                    <a:pt x="148089" y="304766"/>
                  </a:lnTo>
                  <a:lnTo>
                    <a:pt x="149657" y="316745"/>
                  </a:lnTo>
                  <a:lnTo>
                    <a:pt x="152829" y="327395"/>
                  </a:lnTo>
                  <a:lnTo>
                    <a:pt x="157625" y="336551"/>
                  </a:lnTo>
                  <a:lnTo>
                    <a:pt x="163888" y="344289"/>
                  </a:lnTo>
                  <a:lnTo>
                    <a:pt x="171346" y="350518"/>
                  </a:lnTo>
                  <a:lnTo>
                    <a:pt x="179714" y="354895"/>
                  </a:lnTo>
                  <a:lnTo>
                    <a:pt x="188746" y="357400"/>
                  </a:lnTo>
                  <a:lnTo>
                    <a:pt x="198249" y="358290"/>
                  </a:lnTo>
                  <a:lnTo>
                    <a:pt x="208080" y="357908"/>
                  </a:lnTo>
                  <a:lnTo>
                    <a:pt x="218123" y="356585"/>
                  </a:lnTo>
                  <a:lnTo>
                    <a:pt x="227851" y="354742"/>
                  </a:lnTo>
                  <a:lnTo>
                    <a:pt x="237278" y="352708"/>
                  </a:lnTo>
                  <a:lnTo>
                    <a:pt x="247228" y="350311"/>
                  </a:lnTo>
                  <a:lnTo>
                    <a:pt x="259288" y="347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69077" y="1123902"/>
              <a:ext cx="128411" cy="357653"/>
            </a:xfrm>
            <a:custGeom>
              <a:avLst/>
              <a:gdLst/>
              <a:ahLst/>
              <a:cxnLst/>
              <a:rect l="0" t="0" r="0" b="0"/>
              <a:pathLst>
                <a:path w="128411" h="357653">
                  <a:moveTo>
                    <a:pt x="0" y="128989"/>
                  </a:moveTo>
                  <a:lnTo>
                    <a:pt x="2867" y="137924"/>
                  </a:lnTo>
                  <a:lnTo>
                    <a:pt x="5009" y="147551"/>
                  </a:lnTo>
                  <a:lnTo>
                    <a:pt x="6617" y="158834"/>
                  </a:lnTo>
                  <a:lnTo>
                    <a:pt x="7970" y="171329"/>
                  </a:lnTo>
                  <a:lnTo>
                    <a:pt x="9467" y="184160"/>
                  </a:lnTo>
                  <a:lnTo>
                    <a:pt x="11318" y="196792"/>
                  </a:lnTo>
                  <a:lnTo>
                    <a:pt x="13558" y="209521"/>
                  </a:lnTo>
                  <a:lnTo>
                    <a:pt x="16139" y="223261"/>
                  </a:lnTo>
                  <a:lnTo>
                    <a:pt x="18988" y="238457"/>
                  </a:lnTo>
                  <a:lnTo>
                    <a:pt x="22037" y="254763"/>
                  </a:lnTo>
                  <a:lnTo>
                    <a:pt x="25229" y="271333"/>
                  </a:lnTo>
                  <a:lnTo>
                    <a:pt x="28523" y="287631"/>
                  </a:lnTo>
                  <a:lnTo>
                    <a:pt x="31886" y="303473"/>
                  </a:lnTo>
                  <a:lnTo>
                    <a:pt x="35296" y="318864"/>
                  </a:lnTo>
                  <a:lnTo>
                    <a:pt x="38728" y="333848"/>
                  </a:lnTo>
                  <a:lnTo>
                    <a:pt x="41779" y="347402"/>
                  </a:lnTo>
                  <a:lnTo>
                    <a:pt x="43387" y="356049"/>
                  </a:lnTo>
                  <a:lnTo>
                    <a:pt x="43123" y="357652"/>
                  </a:lnTo>
                  <a:lnTo>
                    <a:pt x="41663" y="353995"/>
                  </a:lnTo>
                  <a:lnTo>
                    <a:pt x="39488" y="346513"/>
                  </a:lnTo>
                  <a:lnTo>
                    <a:pt x="36858" y="335769"/>
                  </a:lnTo>
                  <a:lnTo>
                    <a:pt x="33937" y="322281"/>
                  </a:lnTo>
                  <a:lnTo>
                    <a:pt x="30989" y="306627"/>
                  </a:lnTo>
                  <a:lnTo>
                    <a:pt x="28386" y="289352"/>
                  </a:lnTo>
                  <a:lnTo>
                    <a:pt x="26297" y="270910"/>
                  </a:lnTo>
                  <a:lnTo>
                    <a:pt x="24555" y="251811"/>
                  </a:lnTo>
                  <a:lnTo>
                    <a:pt x="22771" y="232613"/>
                  </a:lnTo>
                  <a:lnTo>
                    <a:pt x="20719" y="213628"/>
                  </a:lnTo>
                  <a:lnTo>
                    <a:pt x="18509" y="194947"/>
                  </a:lnTo>
                  <a:lnTo>
                    <a:pt x="16479" y="176557"/>
                  </a:lnTo>
                  <a:lnTo>
                    <a:pt x="14820" y="158408"/>
                  </a:lnTo>
                  <a:lnTo>
                    <a:pt x="13724" y="140608"/>
                  </a:lnTo>
                  <a:lnTo>
                    <a:pt x="13446" y="123415"/>
                  </a:lnTo>
                  <a:lnTo>
                    <a:pt x="14041" y="106919"/>
                  </a:lnTo>
                  <a:lnTo>
                    <a:pt x="15408" y="91060"/>
                  </a:lnTo>
                  <a:lnTo>
                    <a:pt x="17389" y="75717"/>
                  </a:lnTo>
                  <a:lnTo>
                    <a:pt x="19835" y="60772"/>
                  </a:lnTo>
                  <a:lnTo>
                    <a:pt x="22780" y="46447"/>
                  </a:lnTo>
                  <a:lnTo>
                    <a:pt x="26434" y="33272"/>
                  </a:lnTo>
                  <a:lnTo>
                    <a:pt x="30865" y="21465"/>
                  </a:lnTo>
                  <a:lnTo>
                    <a:pt x="36315" y="11571"/>
                  </a:lnTo>
                  <a:lnTo>
                    <a:pt x="43262" y="4585"/>
                  </a:lnTo>
                  <a:lnTo>
                    <a:pt x="51821" y="787"/>
                  </a:lnTo>
                  <a:lnTo>
                    <a:pt x="61484" y="0"/>
                  </a:lnTo>
                  <a:lnTo>
                    <a:pt x="71348" y="1965"/>
                  </a:lnTo>
                  <a:lnTo>
                    <a:pt x="80862" y="6246"/>
                  </a:lnTo>
                  <a:lnTo>
                    <a:pt x="89686" y="12335"/>
                  </a:lnTo>
                  <a:lnTo>
                    <a:pt x="97534" y="19768"/>
                  </a:lnTo>
                  <a:lnTo>
                    <a:pt x="104362" y="28164"/>
                  </a:lnTo>
                  <a:lnTo>
                    <a:pt x="110303" y="37238"/>
                  </a:lnTo>
                  <a:lnTo>
                    <a:pt x="115542" y="46781"/>
                  </a:lnTo>
                  <a:lnTo>
                    <a:pt x="120250" y="56648"/>
                  </a:lnTo>
                  <a:lnTo>
                    <a:pt x="124246" y="66902"/>
                  </a:lnTo>
                  <a:lnTo>
                    <a:pt x="127026" y="77779"/>
                  </a:lnTo>
                  <a:lnTo>
                    <a:pt x="128410" y="89350"/>
                  </a:lnTo>
                  <a:lnTo>
                    <a:pt x="128355" y="101224"/>
                  </a:lnTo>
                  <a:lnTo>
                    <a:pt x="126798" y="112662"/>
                  </a:lnTo>
                  <a:lnTo>
                    <a:pt x="123856" y="123275"/>
                  </a:lnTo>
                  <a:lnTo>
                    <a:pt x="119609" y="132858"/>
                  </a:lnTo>
                  <a:lnTo>
                    <a:pt x="114017" y="141223"/>
                  </a:lnTo>
                  <a:lnTo>
                    <a:pt x="107179" y="148393"/>
                  </a:lnTo>
                  <a:lnTo>
                    <a:pt x="99149" y="154225"/>
                  </a:lnTo>
                  <a:lnTo>
                    <a:pt x="89857" y="158328"/>
                  </a:lnTo>
                  <a:lnTo>
                    <a:pt x="79402" y="160650"/>
                  </a:lnTo>
                  <a:lnTo>
                    <a:pt x="68593" y="161582"/>
                  </a:lnTo>
                  <a:lnTo>
                    <a:pt x="57801" y="161868"/>
                  </a:lnTo>
                  <a:lnTo>
                    <a:pt x="46080" y="161536"/>
                  </a:lnTo>
                  <a:lnTo>
                    <a:pt x="31586" y="160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37533" y="1052196"/>
              <a:ext cx="136872" cy="192277"/>
            </a:xfrm>
            <a:custGeom>
              <a:avLst/>
              <a:gdLst/>
              <a:ahLst/>
              <a:cxnLst/>
              <a:rect l="0" t="0" r="0" b="0"/>
              <a:pathLst>
                <a:path w="136872" h="192277">
                  <a:moveTo>
                    <a:pt x="0" y="116467"/>
                  </a:moveTo>
                  <a:lnTo>
                    <a:pt x="8868" y="113600"/>
                  </a:lnTo>
                  <a:lnTo>
                    <a:pt x="17855" y="111458"/>
                  </a:lnTo>
                  <a:lnTo>
                    <a:pt x="27841" y="109846"/>
                  </a:lnTo>
                  <a:lnTo>
                    <a:pt x="38477" y="108320"/>
                  </a:lnTo>
                  <a:lnTo>
                    <a:pt x="48991" y="106174"/>
                  </a:lnTo>
                  <a:lnTo>
                    <a:pt x="58943" y="103070"/>
                  </a:lnTo>
                  <a:lnTo>
                    <a:pt x="68230" y="99005"/>
                  </a:lnTo>
                  <a:lnTo>
                    <a:pt x="76918" y="94128"/>
                  </a:lnTo>
                  <a:lnTo>
                    <a:pt x="85118" y="88613"/>
                  </a:lnTo>
                  <a:lnTo>
                    <a:pt x="92625" y="82300"/>
                  </a:lnTo>
                  <a:lnTo>
                    <a:pt x="98921" y="74706"/>
                  </a:lnTo>
                  <a:lnTo>
                    <a:pt x="103817" y="65677"/>
                  </a:lnTo>
                  <a:lnTo>
                    <a:pt x="107105" y="55513"/>
                  </a:lnTo>
                  <a:lnTo>
                    <a:pt x="108414" y="44773"/>
                  </a:lnTo>
                  <a:lnTo>
                    <a:pt x="107726" y="33860"/>
                  </a:lnTo>
                  <a:lnTo>
                    <a:pt x="104993" y="23449"/>
                  </a:lnTo>
                  <a:lnTo>
                    <a:pt x="99967" y="14531"/>
                  </a:lnTo>
                  <a:lnTo>
                    <a:pt x="92740" y="7513"/>
                  </a:lnTo>
                  <a:lnTo>
                    <a:pt x="83822" y="2619"/>
                  </a:lnTo>
                  <a:lnTo>
                    <a:pt x="73936" y="142"/>
                  </a:lnTo>
                  <a:lnTo>
                    <a:pt x="63598" y="0"/>
                  </a:lnTo>
                  <a:lnTo>
                    <a:pt x="53406" y="1986"/>
                  </a:lnTo>
                  <a:lnTo>
                    <a:pt x="44102" y="5968"/>
                  </a:lnTo>
                  <a:lnTo>
                    <a:pt x="36000" y="11678"/>
                  </a:lnTo>
                  <a:lnTo>
                    <a:pt x="29053" y="18761"/>
                  </a:lnTo>
                  <a:lnTo>
                    <a:pt x="23063" y="26877"/>
                  </a:lnTo>
                  <a:lnTo>
                    <a:pt x="17811" y="35744"/>
                  </a:lnTo>
                  <a:lnTo>
                    <a:pt x="13263" y="45306"/>
                  </a:lnTo>
                  <a:lnTo>
                    <a:pt x="9571" y="55709"/>
                  </a:lnTo>
                  <a:lnTo>
                    <a:pt x="6755" y="66964"/>
                  </a:lnTo>
                  <a:lnTo>
                    <a:pt x="4862" y="78793"/>
                  </a:lnTo>
                  <a:lnTo>
                    <a:pt x="4040" y="90734"/>
                  </a:lnTo>
                  <a:lnTo>
                    <a:pt x="4272" y="102507"/>
                  </a:lnTo>
                  <a:lnTo>
                    <a:pt x="5563" y="114022"/>
                  </a:lnTo>
                  <a:lnTo>
                    <a:pt x="8025" y="125288"/>
                  </a:lnTo>
                  <a:lnTo>
                    <a:pt x="11616" y="136338"/>
                  </a:lnTo>
                  <a:lnTo>
                    <a:pt x="16484" y="146894"/>
                  </a:lnTo>
                  <a:lnTo>
                    <a:pt x="23033" y="156384"/>
                  </a:lnTo>
                  <a:lnTo>
                    <a:pt x="31326" y="164583"/>
                  </a:lnTo>
                  <a:lnTo>
                    <a:pt x="40978" y="171581"/>
                  </a:lnTo>
                  <a:lnTo>
                    <a:pt x="51367" y="177598"/>
                  </a:lnTo>
                  <a:lnTo>
                    <a:pt x="62056" y="182860"/>
                  </a:lnTo>
                  <a:lnTo>
                    <a:pt x="72823" y="187243"/>
                  </a:lnTo>
                  <a:lnTo>
                    <a:pt x="83578" y="190291"/>
                  </a:lnTo>
                  <a:lnTo>
                    <a:pt x="94277" y="191866"/>
                  </a:lnTo>
                  <a:lnTo>
                    <a:pt x="104463" y="192276"/>
                  </a:lnTo>
                  <a:lnTo>
                    <a:pt x="114254" y="192148"/>
                  </a:lnTo>
                  <a:lnTo>
                    <a:pt x="124510" y="191470"/>
                  </a:lnTo>
                  <a:lnTo>
                    <a:pt x="136871" y="190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09069" y="1096837"/>
              <a:ext cx="144320" cy="177112"/>
            </a:xfrm>
            <a:custGeom>
              <a:avLst/>
              <a:gdLst/>
              <a:ahLst/>
              <a:cxnLst/>
              <a:rect l="0" t="0" r="0" b="0"/>
              <a:pathLst>
                <a:path w="144320" h="177112">
                  <a:moveTo>
                    <a:pt x="7449" y="61297"/>
                  </a:moveTo>
                  <a:lnTo>
                    <a:pt x="7449" y="73032"/>
                  </a:lnTo>
                  <a:lnTo>
                    <a:pt x="7449" y="84161"/>
                  </a:lnTo>
                  <a:lnTo>
                    <a:pt x="7453" y="95755"/>
                  </a:lnTo>
                  <a:lnTo>
                    <a:pt x="7626" y="107743"/>
                  </a:lnTo>
                  <a:lnTo>
                    <a:pt x="8274" y="119755"/>
                  </a:lnTo>
                  <a:lnTo>
                    <a:pt x="9499" y="131482"/>
                  </a:lnTo>
                  <a:lnTo>
                    <a:pt x="10277" y="140191"/>
                  </a:lnTo>
                  <a:lnTo>
                    <a:pt x="9480" y="142467"/>
                  </a:lnTo>
                  <a:lnTo>
                    <a:pt x="7664" y="139231"/>
                  </a:lnTo>
                  <a:lnTo>
                    <a:pt x="5427" y="132048"/>
                  </a:lnTo>
                  <a:lnTo>
                    <a:pt x="3295" y="121929"/>
                  </a:lnTo>
                  <a:lnTo>
                    <a:pt x="1531" y="109625"/>
                  </a:lnTo>
                  <a:lnTo>
                    <a:pt x="346" y="96059"/>
                  </a:lnTo>
                  <a:lnTo>
                    <a:pt x="0" y="82305"/>
                  </a:lnTo>
                  <a:lnTo>
                    <a:pt x="550" y="68970"/>
                  </a:lnTo>
                  <a:lnTo>
                    <a:pt x="2054" y="56399"/>
                  </a:lnTo>
                  <a:lnTo>
                    <a:pt x="4659" y="44869"/>
                  </a:lnTo>
                  <a:lnTo>
                    <a:pt x="8341" y="34414"/>
                  </a:lnTo>
                  <a:lnTo>
                    <a:pt x="13100" y="25052"/>
                  </a:lnTo>
                  <a:lnTo>
                    <a:pt x="19043" y="16893"/>
                  </a:lnTo>
                  <a:lnTo>
                    <a:pt x="26110" y="9893"/>
                  </a:lnTo>
                  <a:lnTo>
                    <a:pt x="33956" y="4360"/>
                  </a:lnTo>
                  <a:lnTo>
                    <a:pt x="42061" y="996"/>
                  </a:lnTo>
                  <a:lnTo>
                    <a:pt x="50102" y="0"/>
                  </a:lnTo>
                  <a:lnTo>
                    <a:pt x="57956" y="1281"/>
                  </a:lnTo>
                  <a:lnTo>
                    <a:pt x="65610" y="4724"/>
                  </a:lnTo>
                  <a:lnTo>
                    <a:pt x="73092" y="10035"/>
                  </a:lnTo>
                  <a:lnTo>
                    <a:pt x="80438" y="16666"/>
                  </a:lnTo>
                  <a:lnTo>
                    <a:pt x="87685" y="23938"/>
                  </a:lnTo>
                  <a:lnTo>
                    <a:pt x="94855" y="31422"/>
                  </a:lnTo>
                  <a:lnTo>
                    <a:pt x="101808" y="39241"/>
                  </a:lnTo>
                  <a:lnTo>
                    <a:pt x="108251" y="47934"/>
                  </a:lnTo>
                  <a:lnTo>
                    <a:pt x="114066" y="57744"/>
                  </a:lnTo>
                  <a:lnTo>
                    <a:pt x="119292" y="68452"/>
                  </a:lnTo>
                  <a:lnTo>
                    <a:pt x="124036" y="79566"/>
                  </a:lnTo>
                  <a:lnTo>
                    <a:pt x="128409" y="90753"/>
                  </a:lnTo>
                  <a:lnTo>
                    <a:pt x="132347" y="102028"/>
                  </a:lnTo>
                  <a:lnTo>
                    <a:pt x="135620" y="113656"/>
                  </a:lnTo>
                  <a:lnTo>
                    <a:pt x="138156" y="125756"/>
                  </a:lnTo>
                  <a:lnTo>
                    <a:pt x="140033" y="137705"/>
                  </a:lnTo>
                  <a:lnTo>
                    <a:pt x="141579" y="149402"/>
                  </a:lnTo>
                  <a:lnTo>
                    <a:pt x="142930" y="161877"/>
                  </a:lnTo>
                  <a:lnTo>
                    <a:pt x="144319" y="177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89677" y="801781"/>
              <a:ext cx="311153" cy="469986"/>
            </a:xfrm>
            <a:custGeom>
              <a:avLst/>
              <a:gdLst/>
              <a:ahLst/>
              <a:cxnLst/>
              <a:rect l="0" t="0" r="0" b="0"/>
              <a:pathLst>
                <a:path w="311153" h="469986">
                  <a:moveTo>
                    <a:pt x="111110" y="356353"/>
                  </a:moveTo>
                  <a:lnTo>
                    <a:pt x="110976" y="341886"/>
                  </a:lnTo>
                  <a:lnTo>
                    <a:pt x="109696" y="329895"/>
                  </a:lnTo>
                  <a:lnTo>
                    <a:pt x="107103" y="319282"/>
                  </a:lnTo>
                  <a:lnTo>
                    <a:pt x="103383" y="309487"/>
                  </a:lnTo>
                  <a:lnTo>
                    <a:pt x="98751" y="299963"/>
                  </a:lnTo>
                  <a:lnTo>
                    <a:pt x="93408" y="290407"/>
                  </a:lnTo>
                  <a:lnTo>
                    <a:pt x="87215" y="281354"/>
                  </a:lnTo>
                  <a:lnTo>
                    <a:pt x="79704" y="274016"/>
                  </a:lnTo>
                  <a:lnTo>
                    <a:pt x="70736" y="268940"/>
                  </a:lnTo>
                  <a:lnTo>
                    <a:pt x="60783" y="266194"/>
                  </a:lnTo>
                  <a:lnTo>
                    <a:pt x="50718" y="265715"/>
                  </a:lnTo>
                  <a:lnTo>
                    <a:pt x="41066" y="267220"/>
                  </a:lnTo>
                  <a:lnTo>
                    <a:pt x="32147" y="270636"/>
                  </a:lnTo>
                  <a:lnTo>
                    <a:pt x="24236" y="276187"/>
                  </a:lnTo>
                  <a:lnTo>
                    <a:pt x="17369" y="283803"/>
                  </a:lnTo>
                  <a:lnTo>
                    <a:pt x="11573" y="293168"/>
                  </a:lnTo>
                  <a:lnTo>
                    <a:pt x="6962" y="303894"/>
                  </a:lnTo>
                  <a:lnTo>
                    <a:pt x="3490" y="315626"/>
                  </a:lnTo>
                  <a:lnTo>
                    <a:pt x="1138" y="328079"/>
                  </a:lnTo>
                  <a:lnTo>
                    <a:pt x="0" y="341036"/>
                  </a:lnTo>
                  <a:lnTo>
                    <a:pt x="10" y="354342"/>
                  </a:lnTo>
                  <a:lnTo>
                    <a:pt x="982" y="367886"/>
                  </a:lnTo>
                  <a:lnTo>
                    <a:pt x="2698" y="381592"/>
                  </a:lnTo>
                  <a:lnTo>
                    <a:pt x="4964" y="395398"/>
                  </a:lnTo>
                  <a:lnTo>
                    <a:pt x="7789" y="408941"/>
                  </a:lnTo>
                  <a:lnTo>
                    <a:pt x="11363" y="421583"/>
                  </a:lnTo>
                  <a:lnTo>
                    <a:pt x="15735" y="433043"/>
                  </a:lnTo>
                  <a:lnTo>
                    <a:pt x="20977" y="443213"/>
                  </a:lnTo>
                  <a:lnTo>
                    <a:pt x="27252" y="451980"/>
                  </a:lnTo>
                  <a:lnTo>
                    <a:pt x="34546" y="459419"/>
                  </a:lnTo>
                  <a:lnTo>
                    <a:pt x="42547" y="465263"/>
                  </a:lnTo>
                  <a:lnTo>
                    <a:pt x="50755" y="468842"/>
                  </a:lnTo>
                  <a:lnTo>
                    <a:pt x="58865" y="469985"/>
                  </a:lnTo>
                  <a:lnTo>
                    <a:pt x="66767" y="468805"/>
                  </a:lnTo>
                  <a:lnTo>
                    <a:pt x="74452" y="465430"/>
                  </a:lnTo>
                  <a:lnTo>
                    <a:pt x="81950" y="460156"/>
                  </a:lnTo>
                  <a:lnTo>
                    <a:pt x="89137" y="453210"/>
                  </a:lnTo>
                  <a:lnTo>
                    <a:pt x="95745" y="444662"/>
                  </a:lnTo>
                  <a:lnTo>
                    <a:pt x="101673" y="434680"/>
                  </a:lnTo>
                  <a:lnTo>
                    <a:pt x="106978" y="423048"/>
                  </a:lnTo>
                  <a:lnTo>
                    <a:pt x="111775" y="409119"/>
                  </a:lnTo>
                  <a:lnTo>
                    <a:pt x="116184" y="392744"/>
                  </a:lnTo>
                  <a:lnTo>
                    <a:pt x="120146" y="374203"/>
                  </a:lnTo>
                  <a:lnTo>
                    <a:pt x="123434" y="353937"/>
                  </a:lnTo>
                  <a:lnTo>
                    <a:pt x="125981" y="332392"/>
                  </a:lnTo>
                  <a:lnTo>
                    <a:pt x="127862" y="310419"/>
                  </a:lnTo>
                  <a:lnTo>
                    <a:pt x="129207" y="289215"/>
                  </a:lnTo>
                  <a:lnTo>
                    <a:pt x="130150" y="269357"/>
                  </a:lnTo>
                  <a:lnTo>
                    <a:pt x="130800" y="250398"/>
                  </a:lnTo>
                  <a:lnTo>
                    <a:pt x="131245" y="231213"/>
                  </a:lnTo>
                  <a:lnTo>
                    <a:pt x="131542" y="211148"/>
                  </a:lnTo>
                  <a:lnTo>
                    <a:pt x="131574" y="190057"/>
                  </a:lnTo>
                  <a:lnTo>
                    <a:pt x="131063" y="168046"/>
                  </a:lnTo>
                  <a:lnTo>
                    <a:pt x="129906" y="145310"/>
                  </a:lnTo>
                  <a:lnTo>
                    <a:pt x="128316" y="122363"/>
                  </a:lnTo>
                  <a:lnTo>
                    <a:pt x="126709" y="99971"/>
                  </a:lnTo>
                  <a:lnTo>
                    <a:pt x="125329" y="78520"/>
                  </a:lnTo>
                  <a:lnTo>
                    <a:pt x="124082" y="58357"/>
                  </a:lnTo>
                  <a:lnTo>
                    <a:pt x="122638" y="39955"/>
                  </a:lnTo>
                  <a:lnTo>
                    <a:pt x="120803" y="23431"/>
                  </a:lnTo>
                  <a:lnTo>
                    <a:pt x="118133" y="9977"/>
                  </a:lnTo>
                  <a:lnTo>
                    <a:pt x="114567" y="2014"/>
                  </a:lnTo>
                  <a:lnTo>
                    <a:pt x="110899" y="0"/>
                  </a:lnTo>
                  <a:lnTo>
                    <a:pt x="107336" y="2450"/>
                  </a:lnTo>
                  <a:lnTo>
                    <a:pt x="103854" y="7828"/>
                  </a:lnTo>
                  <a:lnTo>
                    <a:pt x="100736" y="15062"/>
                  </a:lnTo>
                  <a:lnTo>
                    <a:pt x="98572" y="23467"/>
                  </a:lnTo>
                  <a:lnTo>
                    <a:pt x="97606" y="32621"/>
                  </a:lnTo>
                  <a:lnTo>
                    <a:pt x="97606" y="42422"/>
                  </a:lnTo>
                  <a:lnTo>
                    <a:pt x="98065" y="53008"/>
                  </a:lnTo>
                  <a:lnTo>
                    <a:pt x="98636" y="64405"/>
                  </a:lnTo>
                  <a:lnTo>
                    <a:pt x="99323" y="76674"/>
                  </a:lnTo>
                  <a:lnTo>
                    <a:pt x="100382" y="89977"/>
                  </a:lnTo>
                  <a:lnTo>
                    <a:pt x="101940" y="104297"/>
                  </a:lnTo>
                  <a:lnTo>
                    <a:pt x="103815" y="119321"/>
                  </a:lnTo>
                  <a:lnTo>
                    <a:pt x="105620" y="134552"/>
                  </a:lnTo>
                  <a:lnTo>
                    <a:pt x="107136" y="149685"/>
                  </a:lnTo>
                  <a:lnTo>
                    <a:pt x="108476" y="164607"/>
                  </a:lnTo>
                  <a:lnTo>
                    <a:pt x="109982" y="179313"/>
                  </a:lnTo>
                  <a:lnTo>
                    <a:pt x="111843" y="193839"/>
                  </a:lnTo>
                  <a:lnTo>
                    <a:pt x="113924" y="208392"/>
                  </a:lnTo>
                  <a:lnTo>
                    <a:pt x="115867" y="223316"/>
                  </a:lnTo>
                  <a:lnTo>
                    <a:pt x="117475" y="238761"/>
                  </a:lnTo>
                  <a:lnTo>
                    <a:pt x="118878" y="254390"/>
                  </a:lnTo>
                  <a:lnTo>
                    <a:pt x="120427" y="269503"/>
                  </a:lnTo>
                  <a:lnTo>
                    <a:pt x="122315" y="283745"/>
                  </a:lnTo>
                  <a:lnTo>
                    <a:pt x="124414" y="297257"/>
                  </a:lnTo>
                  <a:lnTo>
                    <a:pt x="126371" y="310478"/>
                  </a:lnTo>
                  <a:lnTo>
                    <a:pt x="127988" y="323706"/>
                  </a:lnTo>
                  <a:lnTo>
                    <a:pt x="129396" y="337067"/>
                  </a:lnTo>
                  <a:lnTo>
                    <a:pt x="130948" y="350583"/>
                  </a:lnTo>
                  <a:lnTo>
                    <a:pt x="132844" y="364234"/>
                  </a:lnTo>
                  <a:lnTo>
                    <a:pt x="135118" y="377827"/>
                  </a:lnTo>
                  <a:lnTo>
                    <a:pt x="137723" y="391027"/>
                  </a:lnTo>
                  <a:lnTo>
                    <a:pt x="140603" y="403651"/>
                  </a:lnTo>
                  <a:lnTo>
                    <a:pt x="144158" y="414597"/>
                  </a:lnTo>
                  <a:lnTo>
                    <a:pt x="148910" y="420815"/>
                  </a:lnTo>
                  <a:lnTo>
                    <a:pt x="154139" y="421004"/>
                  </a:lnTo>
                  <a:lnTo>
                    <a:pt x="158879" y="417244"/>
                  </a:lnTo>
                  <a:lnTo>
                    <a:pt x="163250" y="411256"/>
                  </a:lnTo>
                  <a:lnTo>
                    <a:pt x="167763" y="404234"/>
                  </a:lnTo>
                  <a:lnTo>
                    <a:pt x="172699" y="396841"/>
                  </a:lnTo>
                  <a:lnTo>
                    <a:pt x="178118" y="389383"/>
                  </a:lnTo>
                  <a:lnTo>
                    <a:pt x="183963" y="381976"/>
                  </a:lnTo>
                  <a:lnTo>
                    <a:pt x="190155" y="374660"/>
                  </a:lnTo>
                  <a:lnTo>
                    <a:pt x="196936" y="367759"/>
                  </a:lnTo>
                  <a:lnTo>
                    <a:pt x="204850" y="361874"/>
                  </a:lnTo>
                  <a:lnTo>
                    <a:pt x="214097" y="357242"/>
                  </a:lnTo>
                  <a:lnTo>
                    <a:pt x="224408" y="353622"/>
                  </a:lnTo>
                  <a:lnTo>
                    <a:pt x="235246" y="350494"/>
                  </a:lnTo>
                  <a:lnTo>
                    <a:pt x="246230" y="347488"/>
                  </a:lnTo>
                  <a:lnTo>
                    <a:pt x="256858" y="344110"/>
                  </a:lnTo>
                  <a:lnTo>
                    <a:pt x="266455" y="339690"/>
                  </a:lnTo>
                  <a:lnTo>
                    <a:pt x="274745" y="333965"/>
                  </a:lnTo>
                  <a:lnTo>
                    <a:pt x="281479" y="327016"/>
                  </a:lnTo>
                  <a:lnTo>
                    <a:pt x="286260" y="319063"/>
                  </a:lnTo>
                  <a:lnTo>
                    <a:pt x="289060" y="310354"/>
                  </a:lnTo>
                  <a:lnTo>
                    <a:pt x="289824" y="301424"/>
                  </a:lnTo>
                  <a:lnTo>
                    <a:pt x="288300" y="293051"/>
                  </a:lnTo>
                  <a:lnTo>
                    <a:pt x="284569" y="285616"/>
                  </a:lnTo>
                  <a:lnTo>
                    <a:pt x="278811" y="279306"/>
                  </a:lnTo>
                  <a:lnTo>
                    <a:pt x="271135" y="274285"/>
                  </a:lnTo>
                  <a:lnTo>
                    <a:pt x="261799" y="270514"/>
                  </a:lnTo>
                  <a:lnTo>
                    <a:pt x="251464" y="268286"/>
                  </a:lnTo>
                  <a:lnTo>
                    <a:pt x="241077" y="268288"/>
                  </a:lnTo>
                  <a:lnTo>
                    <a:pt x="231172" y="270692"/>
                  </a:lnTo>
                  <a:lnTo>
                    <a:pt x="221897" y="275068"/>
                  </a:lnTo>
                  <a:lnTo>
                    <a:pt x="213208" y="280677"/>
                  </a:lnTo>
                  <a:lnTo>
                    <a:pt x="204997" y="286973"/>
                  </a:lnTo>
                  <a:lnTo>
                    <a:pt x="197312" y="293960"/>
                  </a:lnTo>
                  <a:lnTo>
                    <a:pt x="190362" y="302079"/>
                  </a:lnTo>
                  <a:lnTo>
                    <a:pt x="184205" y="311502"/>
                  </a:lnTo>
                  <a:lnTo>
                    <a:pt x="178915" y="322117"/>
                  </a:lnTo>
                  <a:lnTo>
                    <a:pt x="174659" y="333700"/>
                  </a:lnTo>
                  <a:lnTo>
                    <a:pt x="171432" y="346010"/>
                  </a:lnTo>
                  <a:lnTo>
                    <a:pt x="169247" y="358683"/>
                  </a:lnTo>
                  <a:lnTo>
                    <a:pt x="168223" y="371257"/>
                  </a:lnTo>
                  <a:lnTo>
                    <a:pt x="168315" y="383488"/>
                  </a:lnTo>
                  <a:lnTo>
                    <a:pt x="169511" y="395326"/>
                  </a:lnTo>
                  <a:lnTo>
                    <a:pt x="171909" y="406816"/>
                  </a:lnTo>
                  <a:lnTo>
                    <a:pt x="175452" y="418019"/>
                  </a:lnTo>
                  <a:lnTo>
                    <a:pt x="180118" y="428680"/>
                  </a:lnTo>
                  <a:lnTo>
                    <a:pt x="186000" y="438241"/>
                  </a:lnTo>
                  <a:lnTo>
                    <a:pt x="193035" y="446478"/>
                  </a:lnTo>
                  <a:lnTo>
                    <a:pt x="201199" y="453162"/>
                  </a:lnTo>
                  <a:lnTo>
                    <a:pt x="210582" y="457904"/>
                  </a:lnTo>
                  <a:lnTo>
                    <a:pt x="221112" y="460679"/>
                  </a:lnTo>
                  <a:lnTo>
                    <a:pt x="232437" y="461593"/>
                  </a:lnTo>
                  <a:lnTo>
                    <a:pt x="244030" y="460702"/>
                  </a:lnTo>
                  <a:lnTo>
                    <a:pt x="255557" y="458223"/>
                  </a:lnTo>
                  <a:lnTo>
                    <a:pt x="266634" y="454582"/>
                  </a:lnTo>
                  <a:lnTo>
                    <a:pt x="277930" y="449872"/>
                  </a:lnTo>
                  <a:lnTo>
                    <a:pt x="291550" y="442566"/>
                  </a:lnTo>
                  <a:lnTo>
                    <a:pt x="311152" y="430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35427" y="1078611"/>
              <a:ext cx="154916" cy="247980"/>
            </a:xfrm>
            <a:custGeom>
              <a:avLst/>
              <a:gdLst/>
              <a:ahLst/>
              <a:cxnLst/>
              <a:rect l="0" t="0" r="0" b="0"/>
              <a:pathLst>
                <a:path w="154916" h="247980">
                  <a:moveTo>
                    <a:pt x="7516" y="79523"/>
                  </a:moveTo>
                  <a:lnTo>
                    <a:pt x="10450" y="88459"/>
                  </a:lnTo>
                  <a:lnTo>
                    <a:pt x="13231" y="98086"/>
                  </a:lnTo>
                  <a:lnTo>
                    <a:pt x="16127" y="109373"/>
                  </a:lnTo>
                  <a:lnTo>
                    <a:pt x="18994" y="122041"/>
                  </a:lnTo>
                  <a:lnTo>
                    <a:pt x="21511" y="135520"/>
                  </a:lnTo>
                  <a:lnTo>
                    <a:pt x="23481" y="149327"/>
                  </a:lnTo>
                  <a:lnTo>
                    <a:pt x="23500" y="160941"/>
                  </a:lnTo>
                  <a:lnTo>
                    <a:pt x="20834" y="166617"/>
                  </a:lnTo>
                  <a:lnTo>
                    <a:pt x="17595" y="166096"/>
                  </a:lnTo>
                  <a:lnTo>
                    <a:pt x="14790" y="160946"/>
                  </a:lnTo>
                  <a:lnTo>
                    <a:pt x="12458" y="152698"/>
                  </a:lnTo>
                  <a:lnTo>
                    <a:pt x="10233" y="142436"/>
                  </a:lnTo>
                  <a:lnTo>
                    <a:pt x="7867" y="130870"/>
                  </a:lnTo>
                  <a:lnTo>
                    <a:pt x="5436" y="118457"/>
                  </a:lnTo>
                  <a:lnTo>
                    <a:pt x="3254" y="105490"/>
                  </a:lnTo>
                  <a:lnTo>
                    <a:pt x="1492" y="92161"/>
                  </a:lnTo>
                  <a:lnTo>
                    <a:pt x="326" y="78592"/>
                  </a:lnTo>
                  <a:lnTo>
                    <a:pt x="0" y="64866"/>
                  </a:lnTo>
                  <a:lnTo>
                    <a:pt x="573" y="51049"/>
                  </a:lnTo>
                  <a:lnTo>
                    <a:pt x="2264" y="37667"/>
                  </a:lnTo>
                  <a:lnTo>
                    <a:pt x="5528" y="25666"/>
                  </a:lnTo>
                  <a:lnTo>
                    <a:pt x="10465" y="15462"/>
                  </a:lnTo>
                  <a:lnTo>
                    <a:pt x="16883" y="7460"/>
                  </a:lnTo>
                  <a:lnTo>
                    <a:pt x="24477" y="2283"/>
                  </a:lnTo>
                  <a:lnTo>
                    <a:pt x="32950" y="0"/>
                  </a:lnTo>
                  <a:lnTo>
                    <a:pt x="41891" y="551"/>
                  </a:lnTo>
                  <a:lnTo>
                    <a:pt x="50805" y="4021"/>
                  </a:lnTo>
                  <a:lnTo>
                    <a:pt x="59424" y="10170"/>
                  </a:lnTo>
                  <a:lnTo>
                    <a:pt x="67684" y="18684"/>
                  </a:lnTo>
                  <a:lnTo>
                    <a:pt x="75619" y="29355"/>
                  </a:lnTo>
                  <a:lnTo>
                    <a:pt x="83286" y="41858"/>
                  </a:lnTo>
                  <a:lnTo>
                    <a:pt x="90589" y="55639"/>
                  </a:lnTo>
                  <a:lnTo>
                    <a:pt x="97275" y="70026"/>
                  </a:lnTo>
                  <a:lnTo>
                    <a:pt x="103257" y="84587"/>
                  </a:lnTo>
                  <a:lnTo>
                    <a:pt x="108597" y="99126"/>
                  </a:lnTo>
                  <a:lnTo>
                    <a:pt x="113418" y="113574"/>
                  </a:lnTo>
                  <a:lnTo>
                    <a:pt x="117847" y="127918"/>
                  </a:lnTo>
                  <a:lnTo>
                    <a:pt x="121992" y="142010"/>
                  </a:lnTo>
                  <a:lnTo>
                    <a:pt x="125936" y="155560"/>
                  </a:lnTo>
                  <a:lnTo>
                    <a:pt x="129742" y="168456"/>
                  </a:lnTo>
                  <a:lnTo>
                    <a:pt x="133451" y="180744"/>
                  </a:lnTo>
                  <a:lnTo>
                    <a:pt x="137095" y="192538"/>
                  </a:lnTo>
                  <a:lnTo>
                    <a:pt x="140690" y="203941"/>
                  </a:lnTo>
                  <a:lnTo>
                    <a:pt x="144099" y="214604"/>
                  </a:lnTo>
                  <a:lnTo>
                    <a:pt x="147371" y="224767"/>
                  </a:lnTo>
                  <a:lnTo>
                    <a:pt x="150794" y="235327"/>
                  </a:lnTo>
                  <a:lnTo>
                    <a:pt x="154915" y="247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22329" y="842279"/>
              <a:ext cx="52241" cy="484312"/>
            </a:xfrm>
            <a:custGeom>
              <a:avLst/>
              <a:gdLst/>
              <a:ahLst/>
              <a:cxnLst/>
              <a:rect l="0" t="0" r="0" b="0"/>
              <a:pathLst>
                <a:path w="52241" h="484312">
                  <a:moveTo>
                    <a:pt x="10126" y="0"/>
                  </a:moveTo>
                  <a:lnTo>
                    <a:pt x="7260" y="11936"/>
                  </a:lnTo>
                  <a:lnTo>
                    <a:pt x="5117" y="24986"/>
                  </a:lnTo>
                  <a:lnTo>
                    <a:pt x="3514" y="40460"/>
                  </a:lnTo>
                  <a:lnTo>
                    <a:pt x="2334" y="57682"/>
                  </a:lnTo>
                  <a:lnTo>
                    <a:pt x="1485" y="75347"/>
                  </a:lnTo>
                  <a:lnTo>
                    <a:pt x="888" y="92647"/>
                  </a:lnTo>
                  <a:lnTo>
                    <a:pt x="474" y="109466"/>
                  </a:lnTo>
                  <a:lnTo>
                    <a:pt x="190" y="126111"/>
                  </a:lnTo>
                  <a:lnTo>
                    <a:pt x="0" y="142818"/>
                  </a:lnTo>
                  <a:lnTo>
                    <a:pt x="42" y="159679"/>
                  </a:lnTo>
                  <a:lnTo>
                    <a:pt x="602" y="176706"/>
                  </a:lnTo>
                  <a:lnTo>
                    <a:pt x="1796" y="193874"/>
                  </a:lnTo>
                  <a:lnTo>
                    <a:pt x="3582" y="211153"/>
                  </a:lnTo>
                  <a:lnTo>
                    <a:pt x="5852" y="228514"/>
                  </a:lnTo>
                  <a:lnTo>
                    <a:pt x="8490" y="245928"/>
                  </a:lnTo>
                  <a:lnTo>
                    <a:pt x="11397" y="263216"/>
                  </a:lnTo>
                  <a:lnTo>
                    <a:pt x="14494" y="280056"/>
                  </a:lnTo>
                  <a:lnTo>
                    <a:pt x="17718" y="296310"/>
                  </a:lnTo>
                  <a:lnTo>
                    <a:pt x="20865" y="312005"/>
                  </a:lnTo>
                  <a:lnTo>
                    <a:pt x="23598" y="327238"/>
                  </a:lnTo>
                  <a:lnTo>
                    <a:pt x="25773" y="342113"/>
                  </a:lnTo>
                  <a:lnTo>
                    <a:pt x="27572" y="356561"/>
                  </a:lnTo>
                  <a:lnTo>
                    <a:pt x="29395" y="370351"/>
                  </a:lnTo>
                  <a:lnTo>
                    <a:pt x="31476" y="383412"/>
                  </a:lnTo>
                  <a:lnTo>
                    <a:pt x="33875" y="395981"/>
                  </a:lnTo>
                  <a:lnTo>
                    <a:pt x="36566" y="408494"/>
                  </a:lnTo>
                  <a:lnTo>
                    <a:pt x="39484" y="421199"/>
                  </a:lnTo>
                  <a:lnTo>
                    <a:pt x="42423" y="433757"/>
                  </a:lnTo>
                  <a:lnTo>
                    <a:pt x="45320" y="446674"/>
                  </a:lnTo>
                  <a:lnTo>
                    <a:pt x="48428" y="462206"/>
                  </a:lnTo>
                  <a:lnTo>
                    <a:pt x="5224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32414" y="968621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42114"/>
                  </a:moveTo>
                  <a:lnTo>
                    <a:pt x="306987" y="39248"/>
                  </a:lnTo>
                  <a:lnTo>
                    <a:pt x="298000" y="37105"/>
                  </a:lnTo>
                  <a:lnTo>
                    <a:pt x="287995" y="35503"/>
                  </a:lnTo>
                  <a:lnTo>
                    <a:pt x="276669" y="34322"/>
                  </a:lnTo>
                  <a:lnTo>
                    <a:pt x="263561" y="33473"/>
                  </a:lnTo>
                  <a:lnTo>
                    <a:pt x="248605" y="32871"/>
                  </a:lnTo>
                  <a:lnTo>
                    <a:pt x="232362" y="32284"/>
                  </a:lnTo>
                  <a:lnTo>
                    <a:pt x="215785" y="31352"/>
                  </a:lnTo>
                  <a:lnTo>
                    <a:pt x="199457" y="29905"/>
                  </a:lnTo>
                  <a:lnTo>
                    <a:pt x="183584" y="27949"/>
                  </a:lnTo>
                  <a:lnTo>
                    <a:pt x="168165" y="25564"/>
                  </a:lnTo>
                  <a:lnTo>
                    <a:pt x="153130" y="22853"/>
                  </a:lnTo>
                  <a:lnTo>
                    <a:pt x="138389" y="20068"/>
                  </a:lnTo>
                  <a:lnTo>
                    <a:pt x="123863" y="17585"/>
                  </a:lnTo>
                  <a:lnTo>
                    <a:pt x="109495" y="15582"/>
                  </a:lnTo>
                  <a:lnTo>
                    <a:pt x="95402" y="13900"/>
                  </a:lnTo>
                  <a:lnTo>
                    <a:pt x="81859" y="12156"/>
                  </a:lnTo>
                  <a:lnTo>
                    <a:pt x="68975" y="10133"/>
                  </a:lnTo>
                  <a:lnTo>
                    <a:pt x="56768" y="7932"/>
                  </a:lnTo>
                  <a:lnTo>
                    <a:pt x="43837" y="5677"/>
                  </a:lnTo>
                  <a:lnTo>
                    <a:pt x="26813" y="31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57397" y="980656"/>
              <a:ext cx="143598" cy="262307"/>
            </a:xfrm>
            <a:custGeom>
              <a:avLst/>
              <a:gdLst/>
              <a:ahLst/>
              <a:cxnLst/>
              <a:rect l="0" t="0" r="0" b="0"/>
              <a:pathLst>
                <a:path w="143598" h="262307">
                  <a:moveTo>
                    <a:pt x="133069" y="40608"/>
                  </a:moveTo>
                  <a:lnTo>
                    <a:pt x="130068" y="31874"/>
                  </a:lnTo>
                  <a:lnTo>
                    <a:pt x="126645" y="24167"/>
                  </a:lnTo>
                  <a:lnTo>
                    <a:pt x="122440" y="16778"/>
                  </a:lnTo>
                  <a:lnTo>
                    <a:pt x="117195" y="10036"/>
                  </a:lnTo>
                  <a:lnTo>
                    <a:pt x="110417" y="4802"/>
                  </a:lnTo>
                  <a:lnTo>
                    <a:pt x="101989" y="1441"/>
                  </a:lnTo>
                  <a:lnTo>
                    <a:pt x="92421" y="0"/>
                  </a:lnTo>
                  <a:lnTo>
                    <a:pt x="82627" y="471"/>
                  </a:lnTo>
                  <a:lnTo>
                    <a:pt x="73157" y="2642"/>
                  </a:lnTo>
                  <a:lnTo>
                    <a:pt x="64193" y="6182"/>
                  </a:lnTo>
                  <a:lnTo>
                    <a:pt x="55720" y="10758"/>
                  </a:lnTo>
                  <a:lnTo>
                    <a:pt x="47658" y="16097"/>
                  </a:lnTo>
                  <a:lnTo>
                    <a:pt x="40075" y="22306"/>
                  </a:lnTo>
                  <a:lnTo>
                    <a:pt x="33194" y="29836"/>
                  </a:lnTo>
                  <a:lnTo>
                    <a:pt x="27079" y="38825"/>
                  </a:lnTo>
                  <a:lnTo>
                    <a:pt x="21648" y="48965"/>
                  </a:lnTo>
                  <a:lnTo>
                    <a:pt x="16766" y="59689"/>
                  </a:lnTo>
                  <a:lnTo>
                    <a:pt x="12299" y="70615"/>
                  </a:lnTo>
                  <a:lnTo>
                    <a:pt x="8298" y="81883"/>
                  </a:lnTo>
                  <a:lnTo>
                    <a:pt x="4983" y="94039"/>
                  </a:lnTo>
                  <a:lnTo>
                    <a:pt x="2423" y="107319"/>
                  </a:lnTo>
                  <a:lnTo>
                    <a:pt x="704" y="121339"/>
                  </a:lnTo>
                  <a:lnTo>
                    <a:pt x="0" y="135297"/>
                  </a:lnTo>
                  <a:lnTo>
                    <a:pt x="305" y="148728"/>
                  </a:lnTo>
                  <a:lnTo>
                    <a:pt x="1477" y="161679"/>
                  </a:lnTo>
                  <a:lnTo>
                    <a:pt x="3326" y="174515"/>
                  </a:lnTo>
                  <a:lnTo>
                    <a:pt x="5683" y="187473"/>
                  </a:lnTo>
                  <a:lnTo>
                    <a:pt x="8569" y="200311"/>
                  </a:lnTo>
                  <a:lnTo>
                    <a:pt x="12184" y="212412"/>
                  </a:lnTo>
                  <a:lnTo>
                    <a:pt x="16587" y="223477"/>
                  </a:lnTo>
                  <a:lnTo>
                    <a:pt x="22020" y="233365"/>
                  </a:lnTo>
                  <a:lnTo>
                    <a:pt x="28955" y="241936"/>
                  </a:lnTo>
                  <a:lnTo>
                    <a:pt x="37511" y="249245"/>
                  </a:lnTo>
                  <a:lnTo>
                    <a:pt x="47341" y="255170"/>
                  </a:lnTo>
                  <a:lnTo>
                    <a:pt x="57850" y="259335"/>
                  </a:lnTo>
                  <a:lnTo>
                    <a:pt x="68614" y="261689"/>
                  </a:lnTo>
                  <a:lnTo>
                    <a:pt x="79263" y="262306"/>
                  </a:lnTo>
                  <a:lnTo>
                    <a:pt x="89405" y="261209"/>
                  </a:lnTo>
                  <a:lnTo>
                    <a:pt x="98885" y="258587"/>
                  </a:lnTo>
                  <a:lnTo>
                    <a:pt x="107628" y="254850"/>
                  </a:lnTo>
                  <a:lnTo>
                    <a:pt x="116506" y="250063"/>
                  </a:lnTo>
                  <a:lnTo>
                    <a:pt x="127416" y="242694"/>
                  </a:lnTo>
                  <a:lnTo>
                    <a:pt x="143597" y="2301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74693" y="779108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66"/>
                  </a:lnTo>
                  <a:lnTo>
                    <a:pt x="178" y="54174"/>
                  </a:lnTo>
                  <a:lnTo>
                    <a:pt x="826" y="70818"/>
                  </a:lnTo>
                  <a:lnTo>
                    <a:pt x="2075" y="87949"/>
                  </a:lnTo>
                  <a:lnTo>
                    <a:pt x="3728" y="105150"/>
                  </a:lnTo>
                  <a:lnTo>
                    <a:pt x="5376" y="121985"/>
                  </a:lnTo>
                  <a:lnTo>
                    <a:pt x="6779" y="138262"/>
                  </a:lnTo>
                  <a:lnTo>
                    <a:pt x="7871" y="153985"/>
                  </a:lnTo>
                  <a:lnTo>
                    <a:pt x="8680" y="169242"/>
                  </a:lnTo>
                  <a:lnTo>
                    <a:pt x="9262" y="184137"/>
                  </a:lnTo>
                  <a:lnTo>
                    <a:pt x="9840" y="198600"/>
                  </a:lnTo>
                  <a:lnTo>
                    <a:pt x="10768" y="212400"/>
                  </a:lnTo>
                  <a:lnTo>
                    <a:pt x="12208" y="225477"/>
                  </a:lnTo>
                  <a:lnTo>
                    <a:pt x="13990" y="238397"/>
                  </a:lnTo>
                  <a:lnTo>
                    <a:pt x="15726" y="252211"/>
                  </a:lnTo>
                  <a:lnTo>
                    <a:pt x="17187" y="267438"/>
                  </a:lnTo>
                  <a:lnTo>
                    <a:pt x="18320" y="284092"/>
                  </a:lnTo>
                  <a:lnTo>
                    <a:pt x="19155" y="301954"/>
                  </a:lnTo>
                  <a:lnTo>
                    <a:pt x="19755" y="320747"/>
                  </a:lnTo>
                  <a:lnTo>
                    <a:pt x="20344" y="340061"/>
                  </a:lnTo>
                  <a:lnTo>
                    <a:pt x="21280" y="359391"/>
                  </a:lnTo>
                  <a:lnTo>
                    <a:pt x="22725" y="378438"/>
                  </a:lnTo>
                  <a:lnTo>
                    <a:pt x="24520" y="396372"/>
                  </a:lnTo>
                  <a:lnTo>
                    <a:pt x="26452" y="413505"/>
                  </a:lnTo>
                  <a:lnTo>
                    <a:pt x="28692" y="431337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63781" y="1038229"/>
              <a:ext cx="258354" cy="168005"/>
            </a:xfrm>
            <a:custGeom>
              <a:avLst/>
              <a:gdLst/>
              <a:ahLst/>
              <a:cxnLst/>
              <a:rect l="0" t="0" r="0" b="0"/>
              <a:pathLst>
                <a:path w="258354" h="168005">
                  <a:moveTo>
                    <a:pt x="132011" y="130434"/>
                  </a:moveTo>
                  <a:lnTo>
                    <a:pt x="137744" y="118699"/>
                  </a:lnTo>
                  <a:lnTo>
                    <a:pt x="142029" y="107570"/>
                  </a:lnTo>
                  <a:lnTo>
                    <a:pt x="145230" y="95976"/>
                  </a:lnTo>
                  <a:lnTo>
                    <a:pt x="147418" y="83988"/>
                  </a:lnTo>
                  <a:lnTo>
                    <a:pt x="148467" y="71976"/>
                  </a:lnTo>
                  <a:lnTo>
                    <a:pt x="148405" y="60178"/>
                  </a:lnTo>
                  <a:lnTo>
                    <a:pt x="147235" y="48824"/>
                  </a:lnTo>
                  <a:lnTo>
                    <a:pt x="144858" y="38204"/>
                  </a:lnTo>
                  <a:lnTo>
                    <a:pt x="141326" y="28407"/>
                  </a:lnTo>
                  <a:lnTo>
                    <a:pt x="136499" y="19678"/>
                  </a:lnTo>
                  <a:lnTo>
                    <a:pt x="129977" y="12485"/>
                  </a:lnTo>
                  <a:lnTo>
                    <a:pt x="121704" y="6948"/>
                  </a:lnTo>
                  <a:lnTo>
                    <a:pt x="112064" y="3042"/>
                  </a:lnTo>
                  <a:lnTo>
                    <a:pt x="101684" y="778"/>
                  </a:lnTo>
                  <a:lnTo>
                    <a:pt x="91001" y="0"/>
                  </a:lnTo>
                  <a:lnTo>
                    <a:pt x="80238" y="593"/>
                  </a:lnTo>
                  <a:lnTo>
                    <a:pt x="69485" y="2578"/>
                  </a:lnTo>
                  <a:lnTo>
                    <a:pt x="58783" y="5840"/>
                  </a:lnTo>
                  <a:lnTo>
                    <a:pt x="48463" y="10317"/>
                  </a:lnTo>
                  <a:lnTo>
                    <a:pt x="39130" y="16070"/>
                  </a:lnTo>
                  <a:lnTo>
                    <a:pt x="31037" y="23015"/>
                  </a:lnTo>
                  <a:lnTo>
                    <a:pt x="24111" y="30949"/>
                  </a:lnTo>
                  <a:lnTo>
                    <a:pt x="18142" y="39645"/>
                  </a:lnTo>
                  <a:lnTo>
                    <a:pt x="12906" y="48905"/>
                  </a:lnTo>
                  <a:lnTo>
                    <a:pt x="8372" y="58733"/>
                  </a:lnTo>
                  <a:lnTo>
                    <a:pt x="4690" y="69314"/>
                  </a:lnTo>
                  <a:lnTo>
                    <a:pt x="1886" y="80693"/>
                  </a:lnTo>
                  <a:lnTo>
                    <a:pt x="170" y="92776"/>
                  </a:lnTo>
                  <a:lnTo>
                    <a:pt x="0" y="105419"/>
                  </a:lnTo>
                  <a:lnTo>
                    <a:pt x="1491" y="118467"/>
                  </a:lnTo>
                  <a:lnTo>
                    <a:pt x="4782" y="131313"/>
                  </a:lnTo>
                  <a:lnTo>
                    <a:pt x="10190" y="142947"/>
                  </a:lnTo>
                  <a:lnTo>
                    <a:pt x="17673" y="152899"/>
                  </a:lnTo>
                  <a:lnTo>
                    <a:pt x="26595" y="160731"/>
                  </a:lnTo>
                  <a:lnTo>
                    <a:pt x="35951" y="165793"/>
                  </a:lnTo>
                  <a:lnTo>
                    <a:pt x="45130" y="168004"/>
                  </a:lnTo>
                  <a:lnTo>
                    <a:pt x="54068" y="167573"/>
                  </a:lnTo>
                  <a:lnTo>
                    <a:pt x="63056" y="164718"/>
                  </a:lnTo>
                  <a:lnTo>
                    <a:pt x="72277" y="159803"/>
                  </a:lnTo>
                  <a:lnTo>
                    <a:pt x="81452" y="153272"/>
                  </a:lnTo>
                  <a:lnTo>
                    <a:pt x="89941" y="145535"/>
                  </a:lnTo>
                  <a:lnTo>
                    <a:pt x="97433" y="136931"/>
                  </a:lnTo>
                  <a:lnTo>
                    <a:pt x="103939" y="127716"/>
                  </a:lnTo>
                  <a:lnTo>
                    <a:pt x="109618" y="118079"/>
                  </a:lnTo>
                  <a:lnTo>
                    <a:pt x="114686" y="108184"/>
                  </a:lnTo>
                  <a:lnTo>
                    <a:pt x="120240" y="99287"/>
                  </a:lnTo>
                  <a:lnTo>
                    <a:pt x="126963" y="93755"/>
                  </a:lnTo>
                  <a:lnTo>
                    <a:pt x="133805" y="92493"/>
                  </a:lnTo>
                  <a:lnTo>
                    <a:pt x="140526" y="94819"/>
                  </a:lnTo>
                  <a:lnTo>
                    <a:pt x="147210" y="99755"/>
                  </a:lnTo>
                  <a:lnTo>
                    <a:pt x="153926" y="106337"/>
                  </a:lnTo>
                  <a:lnTo>
                    <a:pt x="160701" y="113681"/>
                  </a:lnTo>
                  <a:lnTo>
                    <a:pt x="167541" y="121251"/>
                  </a:lnTo>
                  <a:lnTo>
                    <a:pt x="174599" y="128642"/>
                  </a:lnTo>
                  <a:lnTo>
                    <a:pt x="182173" y="135465"/>
                  </a:lnTo>
                  <a:lnTo>
                    <a:pt x="190380" y="141566"/>
                  </a:lnTo>
                  <a:lnTo>
                    <a:pt x="199180" y="146665"/>
                  </a:lnTo>
                  <a:lnTo>
                    <a:pt x="208465" y="150270"/>
                  </a:lnTo>
                  <a:lnTo>
                    <a:pt x="218105" y="152255"/>
                  </a:lnTo>
                  <a:lnTo>
                    <a:pt x="227546" y="152959"/>
                  </a:lnTo>
                  <a:lnTo>
                    <a:pt x="236739" y="153068"/>
                  </a:lnTo>
                  <a:lnTo>
                    <a:pt x="246492" y="152591"/>
                  </a:lnTo>
                  <a:lnTo>
                    <a:pt x="258353" y="151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203791" y="979150"/>
              <a:ext cx="194730" cy="232330"/>
            </a:xfrm>
            <a:custGeom>
              <a:avLst/>
              <a:gdLst/>
              <a:ahLst/>
              <a:cxnLst/>
              <a:rect l="0" t="0" r="0" b="0"/>
              <a:pathLst>
                <a:path w="194730" h="232330">
                  <a:moveTo>
                    <a:pt x="7815" y="21057"/>
                  </a:moveTo>
                  <a:lnTo>
                    <a:pt x="4948" y="29992"/>
                  </a:lnTo>
                  <a:lnTo>
                    <a:pt x="2806" y="39619"/>
                  </a:lnTo>
                  <a:lnTo>
                    <a:pt x="1207" y="50907"/>
                  </a:lnTo>
                  <a:lnTo>
                    <a:pt x="200" y="63574"/>
                  </a:lnTo>
                  <a:lnTo>
                    <a:pt x="0" y="77054"/>
                  </a:lnTo>
                  <a:lnTo>
                    <a:pt x="660" y="90921"/>
                  </a:lnTo>
                  <a:lnTo>
                    <a:pt x="2244" y="104784"/>
                  </a:lnTo>
                  <a:lnTo>
                    <a:pt x="4905" y="118227"/>
                  </a:lnTo>
                  <a:lnTo>
                    <a:pt x="8621" y="131075"/>
                  </a:lnTo>
                  <a:lnTo>
                    <a:pt x="13234" y="143343"/>
                  </a:lnTo>
                  <a:lnTo>
                    <a:pt x="18547" y="155129"/>
                  </a:lnTo>
                  <a:lnTo>
                    <a:pt x="24382" y="166538"/>
                  </a:lnTo>
                  <a:lnTo>
                    <a:pt x="30756" y="177509"/>
                  </a:lnTo>
                  <a:lnTo>
                    <a:pt x="37866" y="187810"/>
                  </a:lnTo>
                  <a:lnTo>
                    <a:pt x="45766" y="197368"/>
                  </a:lnTo>
                  <a:lnTo>
                    <a:pt x="54529" y="206092"/>
                  </a:lnTo>
                  <a:lnTo>
                    <a:pt x="64322" y="213806"/>
                  </a:lnTo>
                  <a:lnTo>
                    <a:pt x="75130" y="220504"/>
                  </a:lnTo>
                  <a:lnTo>
                    <a:pt x="86643" y="226002"/>
                  </a:lnTo>
                  <a:lnTo>
                    <a:pt x="98364" y="229872"/>
                  </a:lnTo>
                  <a:lnTo>
                    <a:pt x="109980" y="232021"/>
                  </a:lnTo>
                  <a:lnTo>
                    <a:pt x="121220" y="232329"/>
                  </a:lnTo>
                  <a:lnTo>
                    <a:pt x="131767" y="230491"/>
                  </a:lnTo>
                  <a:lnTo>
                    <a:pt x="141526" y="226545"/>
                  </a:lnTo>
                  <a:lnTo>
                    <a:pt x="150570" y="220642"/>
                  </a:lnTo>
                  <a:lnTo>
                    <a:pt x="159039" y="212868"/>
                  </a:lnTo>
                  <a:lnTo>
                    <a:pt x="167066" y="203456"/>
                  </a:lnTo>
                  <a:lnTo>
                    <a:pt x="174441" y="192732"/>
                  </a:lnTo>
                  <a:lnTo>
                    <a:pt x="180643" y="181018"/>
                  </a:lnTo>
                  <a:lnTo>
                    <a:pt x="185482" y="168586"/>
                  </a:lnTo>
                  <a:lnTo>
                    <a:pt x="189070" y="155647"/>
                  </a:lnTo>
                  <a:lnTo>
                    <a:pt x="191644" y="142356"/>
                  </a:lnTo>
                  <a:lnTo>
                    <a:pt x="193447" y="128822"/>
                  </a:lnTo>
                  <a:lnTo>
                    <a:pt x="194523" y="115124"/>
                  </a:lnTo>
                  <a:lnTo>
                    <a:pt x="194729" y="101314"/>
                  </a:lnTo>
                  <a:lnTo>
                    <a:pt x="194061" y="87434"/>
                  </a:lnTo>
                  <a:lnTo>
                    <a:pt x="192793" y="73535"/>
                  </a:lnTo>
                  <a:lnTo>
                    <a:pt x="191273" y="58011"/>
                  </a:lnTo>
                  <a:lnTo>
                    <a:pt x="189370" y="36143"/>
                  </a:lnTo>
                  <a:lnTo>
                    <a:pt x="1867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42569" y="932428"/>
              <a:ext cx="229220" cy="223829"/>
            </a:xfrm>
            <a:custGeom>
              <a:avLst/>
              <a:gdLst/>
              <a:ahLst/>
              <a:cxnLst/>
              <a:rect l="0" t="0" r="0" b="0"/>
              <a:pathLst>
                <a:path w="229220" h="223829">
                  <a:moveTo>
                    <a:pt x="137534" y="4608"/>
                  </a:moveTo>
                  <a:lnTo>
                    <a:pt x="125800" y="1808"/>
                  </a:lnTo>
                  <a:lnTo>
                    <a:pt x="114670" y="306"/>
                  </a:lnTo>
                  <a:lnTo>
                    <a:pt x="103076" y="0"/>
                  </a:lnTo>
                  <a:lnTo>
                    <a:pt x="91088" y="679"/>
                  </a:lnTo>
                  <a:lnTo>
                    <a:pt x="79076" y="2147"/>
                  </a:lnTo>
                  <a:lnTo>
                    <a:pt x="67278" y="4220"/>
                  </a:lnTo>
                  <a:lnTo>
                    <a:pt x="55925" y="6903"/>
                  </a:lnTo>
                  <a:lnTo>
                    <a:pt x="45304" y="10374"/>
                  </a:lnTo>
                  <a:lnTo>
                    <a:pt x="35503" y="14674"/>
                  </a:lnTo>
                  <a:lnTo>
                    <a:pt x="26601" y="19865"/>
                  </a:lnTo>
                  <a:lnTo>
                    <a:pt x="18760" y="26106"/>
                  </a:lnTo>
                  <a:lnTo>
                    <a:pt x="11974" y="33381"/>
                  </a:lnTo>
                  <a:lnTo>
                    <a:pt x="6415" y="41539"/>
                  </a:lnTo>
                  <a:lnTo>
                    <a:pt x="2504" y="50385"/>
                  </a:lnTo>
                  <a:lnTo>
                    <a:pt x="327" y="59737"/>
                  </a:lnTo>
                  <a:lnTo>
                    <a:pt x="0" y="69286"/>
                  </a:lnTo>
                  <a:lnTo>
                    <a:pt x="1825" y="78617"/>
                  </a:lnTo>
                  <a:lnTo>
                    <a:pt x="5768" y="87510"/>
                  </a:lnTo>
                  <a:lnTo>
                    <a:pt x="11837" y="95616"/>
                  </a:lnTo>
                  <a:lnTo>
                    <a:pt x="20256" y="102383"/>
                  </a:lnTo>
                  <a:lnTo>
                    <a:pt x="30914" y="107635"/>
                  </a:lnTo>
                  <a:lnTo>
                    <a:pt x="43290" y="111518"/>
                  </a:lnTo>
                  <a:lnTo>
                    <a:pt x="56650" y="114299"/>
                  </a:lnTo>
                  <a:lnTo>
                    <a:pt x="70484" y="116247"/>
                  </a:lnTo>
                  <a:lnTo>
                    <a:pt x="84515" y="117593"/>
                  </a:lnTo>
                  <a:lnTo>
                    <a:pt x="98614" y="118513"/>
                  </a:lnTo>
                  <a:lnTo>
                    <a:pt x="112721" y="119147"/>
                  </a:lnTo>
                  <a:lnTo>
                    <a:pt x="126651" y="119915"/>
                  </a:lnTo>
                  <a:lnTo>
                    <a:pt x="140092" y="121496"/>
                  </a:lnTo>
                  <a:lnTo>
                    <a:pt x="152915" y="124194"/>
                  </a:lnTo>
                  <a:lnTo>
                    <a:pt x="165155" y="127972"/>
                  </a:lnTo>
                  <a:lnTo>
                    <a:pt x="176916" y="132651"/>
                  </a:lnTo>
                  <a:lnTo>
                    <a:pt x="188302" y="138025"/>
                  </a:lnTo>
                  <a:lnTo>
                    <a:pt x="199085" y="144073"/>
                  </a:lnTo>
                  <a:lnTo>
                    <a:pt x="208728" y="150955"/>
                  </a:lnTo>
                  <a:lnTo>
                    <a:pt x="217016" y="158689"/>
                  </a:lnTo>
                  <a:lnTo>
                    <a:pt x="223564" y="167000"/>
                  </a:lnTo>
                  <a:lnTo>
                    <a:pt x="227681" y="175424"/>
                  </a:lnTo>
                  <a:lnTo>
                    <a:pt x="229219" y="183678"/>
                  </a:lnTo>
                  <a:lnTo>
                    <a:pt x="228318" y="191507"/>
                  </a:lnTo>
                  <a:lnTo>
                    <a:pt x="225139" y="198612"/>
                  </a:lnTo>
                  <a:lnTo>
                    <a:pt x="219995" y="204902"/>
                  </a:lnTo>
                  <a:lnTo>
                    <a:pt x="212968" y="210295"/>
                  </a:lnTo>
                  <a:lnTo>
                    <a:pt x="203833" y="214627"/>
                  </a:lnTo>
                  <a:lnTo>
                    <a:pt x="192659" y="217913"/>
                  </a:lnTo>
                  <a:lnTo>
                    <a:pt x="179920" y="220308"/>
                  </a:lnTo>
                  <a:lnTo>
                    <a:pt x="166308" y="222007"/>
                  </a:lnTo>
                  <a:lnTo>
                    <a:pt x="152306" y="223186"/>
                  </a:lnTo>
                  <a:lnTo>
                    <a:pt x="138330" y="223828"/>
                  </a:lnTo>
                  <a:lnTo>
                    <a:pt x="124800" y="223734"/>
                  </a:lnTo>
                  <a:lnTo>
                    <a:pt x="111883" y="222862"/>
                  </a:lnTo>
                  <a:lnTo>
                    <a:pt x="99397" y="221463"/>
                  </a:lnTo>
                  <a:lnTo>
                    <a:pt x="86932" y="219985"/>
                  </a:lnTo>
                  <a:lnTo>
                    <a:pt x="74261" y="218697"/>
                  </a:lnTo>
                  <a:lnTo>
                    <a:pt x="61922" y="217679"/>
                  </a:lnTo>
                  <a:lnTo>
                    <a:pt x="49920" y="216810"/>
                  </a:lnTo>
                  <a:lnTo>
                    <a:pt x="37196" y="216020"/>
                  </a:lnTo>
                  <a:lnTo>
                    <a:pt x="21721" y="2151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81081" y="925298"/>
              <a:ext cx="341220" cy="250274"/>
            </a:xfrm>
            <a:custGeom>
              <a:avLst/>
              <a:gdLst/>
              <a:ahLst/>
              <a:cxnLst/>
              <a:rect l="0" t="0" r="0" b="0"/>
              <a:pathLst>
                <a:path w="341220" h="250274">
                  <a:moveTo>
                    <a:pt x="4308" y="159137"/>
                  </a:moveTo>
                  <a:lnTo>
                    <a:pt x="16042" y="156136"/>
                  </a:lnTo>
                  <a:lnTo>
                    <a:pt x="27171" y="152714"/>
                  </a:lnTo>
                  <a:lnTo>
                    <a:pt x="38770" y="148522"/>
                  </a:lnTo>
                  <a:lnTo>
                    <a:pt x="50931" y="143795"/>
                  </a:lnTo>
                  <a:lnTo>
                    <a:pt x="63591" y="138962"/>
                  </a:lnTo>
                  <a:lnTo>
                    <a:pt x="76643" y="134280"/>
                  </a:lnTo>
                  <a:lnTo>
                    <a:pt x="89822" y="129671"/>
                  </a:lnTo>
                  <a:lnTo>
                    <a:pt x="102738" y="124821"/>
                  </a:lnTo>
                  <a:lnTo>
                    <a:pt x="115196" y="119559"/>
                  </a:lnTo>
                  <a:lnTo>
                    <a:pt x="127016" y="113873"/>
                  </a:lnTo>
                  <a:lnTo>
                    <a:pt x="137962" y="107824"/>
                  </a:lnTo>
                  <a:lnTo>
                    <a:pt x="147996" y="101492"/>
                  </a:lnTo>
                  <a:lnTo>
                    <a:pt x="157396" y="94951"/>
                  </a:lnTo>
                  <a:lnTo>
                    <a:pt x="166637" y="88261"/>
                  </a:lnTo>
                  <a:lnTo>
                    <a:pt x="175999" y="81461"/>
                  </a:lnTo>
                  <a:lnTo>
                    <a:pt x="185255" y="74421"/>
                  </a:lnTo>
                  <a:lnTo>
                    <a:pt x="193791" y="66856"/>
                  </a:lnTo>
                  <a:lnTo>
                    <a:pt x="201296" y="58657"/>
                  </a:lnTo>
                  <a:lnTo>
                    <a:pt x="207301" y="50032"/>
                  </a:lnTo>
                  <a:lnTo>
                    <a:pt x="211046" y="41395"/>
                  </a:lnTo>
                  <a:lnTo>
                    <a:pt x="212329" y="32999"/>
                  </a:lnTo>
                  <a:lnTo>
                    <a:pt x="211257" y="25074"/>
                  </a:lnTo>
                  <a:lnTo>
                    <a:pt x="207961" y="17904"/>
                  </a:lnTo>
                  <a:lnTo>
                    <a:pt x="202749" y="11576"/>
                  </a:lnTo>
                  <a:lnTo>
                    <a:pt x="196015" y="6327"/>
                  </a:lnTo>
                  <a:lnTo>
                    <a:pt x="188142" y="2624"/>
                  </a:lnTo>
                  <a:lnTo>
                    <a:pt x="179441" y="579"/>
                  </a:lnTo>
                  <a:lnTo>
                    <a:pt x="169992" y="0"/>
                  </a:lnTo>
                  <a:lnTo>
                    <a:pt x="159665" y="592"/>
                  </a:lnTo>
                  <a:lnTo>
                    <a:pt x="148462" y="2070"/>
                  </a:lnTo>
                  <a:lnTo>
                    <a:pt x="136668" y="4517"/>
                  </a:lnTo>
                  <a:lnTo>
                    <a:pt x="124750" y="8362"/>
                  </a:lnTo>
                  <a:lnTo>
                    <a:pt x="112997" y="13725"/>
                  </a:lnTo>
                  <a:lnTo>
                    <a:pt x="101666" y="20445"/>
                  </a:lnTo>
                  <a:lnTo>
                    <a:pt x="91055" y="28251"/>
                  </a:lnTo>
                  <a:lnTo>
                    <a:pt x="81249" y="36868"/>
                  </a:lnTo>
                  <a:lnTo>
                    <a:pt x="72003" y="45908"/>
                  </a:lnTo>
                  <a:lnTo>
                    <a:pt x="62866" y="54889"/>
                  </a:lnTo>
                  <a:lnTo>
                    <a:pt x="53569" y="63559"/>
                  </a:lnTo>
                  <a:lnTo>
                    <a:pt x="44187" y="72022"/>
                  </a:lnTo>
                  <a:lnTo>
                    <a:pt x="35034" y="80625"/>
                  </a:lnTo>
                  <a:lnTo>
                    <a:pt x="26291" y="89569"/>
                  </a:lnTo>
                  <a:lnTo>
                    <a:pt x="18303" y="99052"/>
                  </a:lnTo>
                  <a:lnTo>
                    <a:pt x="11622" y="109338"/>
                  </a:lnTo>
                  <a:lnTo>
                    <a:pt x="6436" y="120481"/>
                  </a:lnTo>
                  <a:lnTo>
                    <a:pt x="2768" y="132220"/>
                  </a:lnTo>
                  <a:lnTo>
                    <a:pt x="666" y="144092"/>
                  </a:lnTo>
                  <a:lnTo>
                    <a:pt x="0" y="155811"/>
                  </a:lnTo>
                  <a:lnTo>
                    <a:pt x="838" y="167119"/>
                  </a:lnTo>
                  <a:lnTo>
                    <a:pt x="3520" y="177712"/>
                  </a:lnTo>
                  <a:lnTo>
                    <a:pt x="8069" y="187497"/>
                  </a:lnTo>
                  <a:lnTo>
                    <a:pt x="14393" y="196389"/>
                  </a:lnTo>
                  <a:lnTo>
                    <a:pt x="22458" y="204223"/>
                  </a:lnTo>
                  <a:lnTo>
                    <a:pt x="32072" y="211014"/>
                  </a:lnTo>
                  <a:lnTo>
                    <a:pt x="43104" y="216916"/>
                  </a:lnTo>
                  <a:lnTo>
                    <a:pt x="55557" y="222123"/>
                  </a:lnTo>
                  <a:lnTo>
                    <a:pt x="69294" y="226814"/>
                  </a:lnTo>
                  <a:lnTo>
                    <a:pt x="83753" y="231137"/>
                  </a:lnTo>
                  <a:lnTo>
                    <a:pt x="98072" y="235201"/>
                  </a:lnTo>
                  <a:lnTo>
                    <a:pt x="111787" y="239082"/>
                  </a:lnTo>
                  <a:lnTo>
                    <a:pt x="125283" y="242672"/>
                  </a:lnTo>
                  <a:lnTo>
                    <a:pt x="139558" y="245703"/>
                  </a:lnTo>
                  <a:lnTo>
                    <a:pt x="155117" y="248069"/>
                  </a:lnTo>
                  <a:lnTo>
                    <a:pt x="171500" y="249657"/>
                  </a:lnTo>
                  <a:lnTo>
                    <a:pt x="187593" y="250273"/>
                  </a:lnTo>
                  <a:lnTo>
                    <a:pt x="202756" y="249912"/>
                  </a:lnTo>
                  <a:lnTo>
                    <a:pt x="217023" y="248874"/>
                  </a:lnTo>
                  <a:lnTo>
                    <a:pt x="230817" y="247646"/>
                  </a:lnTo>
                  <a:lnTo>
                    <a:pt x="244463" y="246529"/>
                  </a:lnTo>
                  <a:lnTo>
                    <a:pt x="258120" y="245629"/>
                  </a:lnTo>
                  <a:lnTo>
                    <a:pt x="271842" y="244951"/>
                  </a:lnTo>
                  <a:lnTo>
                    <a:pt x="285621" y="244460"/>
                  </a:lnTo>
                  <a:lnTo>
                    <a:pt x="298840" y="244113"/>
                  </a:lnTo>
                  <a:lnTo>
                    <a:pt x="311595" y="243834"/>
                  </a:lnTo>
                  <a:lnTo>
                    <a:pt x="325007" y="243599"/>
                  </a:lnTo>
                  <a:lnTo>
                    <a:pt x="341219" y="243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742216" y="2772614"/>
            <a:ext cx="2182535" cy="567366"/>
            <a:chOff x="742216" y="2772614"/>
            <a:chExt cx="2182535" cy="567366"/>
          </a:xfrm>
        </p:grpSpPr>
        <p:sp>
          <p:nvSpPr>
            <p:cNvPr id="80" name="Freeform 79"/>
            <p:cNvSpPr/>
            <p:nvPr/>
          </p:nvSpPr>
          <p:spPr>
            <a:xfrm>
              <a:off x="742216" y="2856842"/>
              <a:ext cx="255820" cy="449239"/>
            </a:xfrm>
            <a:custGeom>
              <a:avLst/>
              <a:gdLst/>
              <a:ahLst/>
              <a:cxnLst/>
              <a:rect l="0" t="0" r="0" b="0"/>
              <a:pathLst>
                <a:path w="255820" h="449239">
                  <a:moveTo>
                    <a:pt x="24193" y="0"/>
                  </a:moveTo>
                  <a:lnTo>
                    <a:pt x="24125" y="11668"/>
                  </a:lnTo>
                  <a:lnTo>
                    <a:pt x="23485" y="22157"/>
                  </a:lnTo>
                  <a:lnTo>
                    <a:pt x="22193" y="32472"/>
                  </a:lnTo>
                  <a:lnTo>
                    <a:pt x="20506" y="43292"/>
                  </a:lnTo>
                  <a:lnTo>
                    <a:pt x="18838" y="55580"/>
                  </a:lnTo>
                  <a:lnTo>
                    <a:pt x="17425" y="69729"/>
                  </a:lnTo>
                  <a:lnTo>
                    <a:pt x="16327" y="85634"/>
                  </a:lnTo>
                  <a:lnTo>
                    <a:pt x="15516" y="102982"/>
                  </a:lnTo>
                  <a:lnTo>
                    <a:pt x="14937" y="121421"/>
                  </a:lnTo>
                  <a:lnTo>
                    <a:pt x="14531" y="140325"/>
                  </a:lnTo>
                  <a:lnTo>
                    <a:pt x="14251" y="158847"/>
                  </a:lnTo>
                  <a:lnTo>
                    <a:pt x="14060" y="176566"/>
                  </a:lnTo>
                  <a:lnTo>
                    <a:pt x="13930" y="193748"/>
                  </a:lnTo>
                  <a:lnTo>
                    <a:pt x="13843" y="211125"/>
                  </a:lnTo>
                  <a:lnTo>
                    <a:pt x="13779" y="229106"/>
                  </a:lnTo>
                  <a:lnTo>
                    <a:pt x="13567" y="247286"/>
                  </a:lnTo>
                  <a:lnTo>
                    <a:pt x="12892" y="264666"/>
                  </a:lnTo>
                  <a:lnTo>
                    <a:pt x="11625" y="280739"/>
                  </a:lnTo>
                  <a:lnTo>
                    <a:pt x="9961" y="295804"/>
                  </a:lnTo>
                  <a:lnTo>
                    <a:pt x="8305" y="310675"/>
                  </a:lnTo>
                  <a:lnTo>
                    <a:pt x="6892" y="325865"/>
                  </a:lnTo>
                  <a:lnTo>
                    <a:pt x="5623" y="341543"/>
                  </a:lnTo>
                  <a:lnTo>
                    <a:pt x="4164" y="357694"/>
                  </a:lnTo>
                  <a:lnTo>
                    <a:pt x="2345" y="374222"/>
                  </a:lnTo>
                  <a:lnTo>
                    <a:pt x="632" y="390544"/>
                  </a:lnTo>
                  <a:lnTo>
                    <a:pt x="0" y="405657"/>
                  </a:lnTo>
                  <a:lnTo>
                    <a:pt x="917" y="419096"/>
                  </a:lnTo>
                  <a:lnTo>
                    <a:pt x="3518" y="430420"/>
                  </a:lnTo>
                  <a:lnTo>
                    <a:pt x="7864" y="438979"/>
                  </a:lnTo>
                  <a:lnTo>
                    <a:pt x="13791" y="444695"/>
                  </a:lnTo>
                  <a:lnTo>
                    <a:pt x="21009" y="447941"/>
                  </a:lnTo>
                  <a:lnTo>
                    <a:pt x="29208" y="449238"/>
                  </a:lnTo>
                  <a:lnTo>
                    <a:pt x="38124" y="449080"/>
                  </a:lnTo>
                  <a:lnTo>
                    <a:pt x="47547" y="447709"/>
                  </a:lnTo>
                  <a:lnTo>
                    <a:pt x="57324" y="445128"/>
                  </a:lnTo>
                  <a:lnTo>
                    <a:pt x="67349" y="441440"/>
                  </a:lnTo>
                  <a:lnTo>
                    <a:pt x="77707" y="436999"/>
                  </a:lnTo>
                  <a:lnTo>
                    <a:pt x="88654" y="432328"/>
                  </a:lnTo>
                  <a:lnTo>
                    <a:pt x="100277" y="427742"/>
                  </a:lnTo>
                  <a:lnTo>
                    <a:pt x="112355" y="423357"/>
                  </a:lnTo>
                  <a:lnTo>
                    <a:pt x="124463" y="419186"/>
                  </a:lnTo>
                  <a:lnTo>
                    <a:pt x="136353" y="415196"/>
                  </a:lnTo>
                  <a:lnTo>
                    <a:pt x="148116" y="411347"/>
                  </a:lnTo>
                  <a:lnTo>
                    <a:pt x="160080" y="407602"/>
                  </a:lnTo>
                  <a:lnTo>
                    <a:pt x="172422" y="403934"/>
                  </a:lnTo>
                  <a:lnTo>
                    <a:pt x="185131" y="400475"/>
                  </a:lnTo>
                  <a:lnTo>
                    <a:pt x="199654" y="397164"/>
                  </a:lnTo>
                  <a:lnTo>
                    <a:pt x="220623" y="393708"/>
                  </a:lnTo>
                  <a:lnTo>
                    <a:pt x="25581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6409" y="3047407"/>
              <a:ext cx="147399" cy="9477"/>
            </a:xfrm>
            <a:custGeom>
              <a:avLst/>
              <a:gdLst/>
              <a:ahLst/>
              <a:cxnLst/>
              <a:rect l="0" t="0" r="0" b="0"/>
              <a:pathLst>
                <a:path w="147399" h="9477">
                  <a:moveTo>
                    <a:pt x="147398" y="9476"/>
                  </a:moveTo>
                  <a:lnTo>
                    <a:pt x="138530" y="6609"/>
                  </a:lnTo>
                  <a:lnTo>
                    <a:pt x="129543" y="4467"/>
                  </a:lnTo>
                  <a:lnTo>
                    <a:pt x="119548" y="2864"/>
                  </a:lnTo>
                  <a:lnTo>
                    <a:pt x="108567" y="1684"/>
                  </a:lnTo>
                  <a:lnTo>
                    <a:pt x="96756" y="835"/>
                  </a:lnTo>
                  <a:lnTo>
                    <a:pt x="84302" y="242"/>
                  </a:lnTo>
                  <a:lnTo>
                    <a:pt x="71537" y="0"/>
                  </a:lnTo>
                  <a:lnTo>
                    <a:pt x="58905" y="365"/>
                  </a:lnTo>
                  <a:lnTo>
                    <a:pt x="46650" y="1420"/>
                  </a:lnTo>
                  <a:lnTo>
                    <a:pt x="35266" y="2950"/>
                  </a:lnTo>
                  <a:lnTo>
                    <a:pt x="24468" y="4674"/>
                  </a:lnTo>
                  <a:lnTo>
                    <a:pt x="13309" y="6745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6409" y="2793671"/>
              <a:ext cx="200042" cy="84229"/>
            </a:xfrm>
            <a:custGeom>
              <a:avLst/>
              <a:gdLst/>
              <a:ahLst/>
              <a:cxnLst/>
              <a:rect l="0" t="0" r="0" b="0"/>
              <a:pathLst>
                <a:path w="200042" h="84229">
                  <a:moveTo>
                    <a:pt x="200041" y="0"/>
                  </a:moveTo>
                  <a:lnTo>
                    <a:pt x="191173" y="3000"/>
                  </a:lnTo>
                  <a:lnTo>
                    <a:pt x="182186" y="6423"/>
                  </a:lnTo>
                  <a:lnTo>
                    <a:pt x="172190" y="10614"/>
                  </a:lnTo>
                  <a:lnTo>
                    <a:pt x="161210" y="15342"/>
                  </a:lnTo>
                  <a:lnTo>
                    <a:pt x="149398" y="20175"/>
                  </a:lnTo>
                  <a:lnTo>
                    <a:pt x="136944" y="24852"/>
                  </a:lnTo>
                  <a:lnTo>
                    <a:pt x="124180" y="29288"/>
                  </a:lnTo>
                  <a:lnTo>
                    <a:pt x="111547" y="33490"/>
                  </a:lnTo>
                  <a:lnTo>
                    <a:pt x="99278" y="37503"/>
                  </a:lnTo>
                  <a:lnTo>
                    <a:pt x="87416" y="41536"/>
                  </a:lnTo>
                  <a:lnTo>
                    <a:pt x="75910" y="45937"/>
                  </a:lnTo>
                  <a:lnTo>
                    <a:pt x="64692" y="50861"/>
                  </a:lnTo>
                  <a:lnTo>
                    <a:pt x="53756" y="56186"/>
                  </a:lnTo>
                  <a:lnTo>
                    <a:pt x="41891" y="62228"/>
                  </a:lnTo>
                  <a:lnTo>
                    <a:pt x="25817" y="7063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050678" y="3077940"/>
              <a:ext cx="157928" cy="157928"/>
            </a:xfrm>
            <a:custGeom>
              <a:avLst/>
              <a:gdLst/>
              <a:ahLst/>
              <a:cxnLst/>
              <a:rect l="0" t="0" r="0" b="0"/>
              <a:pathLst>
                <a:path w="157928" h="157928">
                  <a:moveTo>
                    <a:pt x="157927" y="0"/>
                  </a:moveTo>
                  <a:lnTo>
                    <a:pt x="149126" y="5935"/>
                  </a:lnTo>
                  <a:lnTo>
                    <a:pt x="140779" y="12139"/>
                  </a:lnTo>
                  <a:lnTo>
                    <a:pt x="132081" y="19235"/>
                  </a:lnTo>
                  <a:lnTo>
                    <a:pt x="122960" y="27175"/>
                  </a:lnTo>
                  <a:lnTo>
                    <a:pt x="113465" y="35822"/>
                  </a:lnTo>
                  <a:lnTo>
                    <a:pt x="103677" y="45016"/>
                  </a:lnTo>
                  <a:lnTo>
                    <a:pt x="93836" y="54616"/>
                  </a:lnTo>
                  <a:lnTo>
                    <a:pt x="84311" y="64505"/>
                  </a:lnTo>
                  <a:lnTo>
                    <a:pt x="75273" y="74598"/>
                  </a:lnTo>
                  <a:lnTo>
                    <a:pt x="66561" y="84832"/>
                  </a:lnTo>
                  <a:lnTo>
                    <a:pt x="57792" y="95162"/>
                  </a:lnTo>
                  <a:lnTo>
                    <a:pt x="48750" y="105547"/>
                  </a:lnTo>
                  <a:lnTo>
                    <a:pt x="39647" y="115705"/>
                  </a:lnTo>
                  <a:lnTo>
                    <a:pt x="30038" y="126211"/>
                  </a:lnTo>
                  <a:lnTo>
                    <a:pt x="17957" y="13910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071735" y="3130582"/>
              <a:ext cx="126343" cy="147401"/>
            </a:xfrm>
            <a:custGeom>
              <a:avLst/>
              <a:gdLst/>
              <a:ahLst/>
              <a:cxnLst/>
              <a:rect l="0" t="0" r="0" b="0"/>
              <a:pathLst>
                <a:path w="126343" h="147401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36" y="19235"/>
                  </a:lnTo>
                  <a:lnTo>
                    <a:pt x="23489" y="27176"/>
                  </a:lnTo>
                  <a:lnTo>
                    <a:pt x="30468" y="35822"/>
                  </a:lnTo>
                  <a:lnTo>
                    <a:pt x="38244" y="45017"/>
                  </a:lnTo>
                  <a:lnTo>
                    <a:pt x="46573" y="54616"/>
                  </a:lnTo>
                  <a:lnTo>
                    <a:pt x="55004" y="64506"/>
                  </a:lnTo>
                  <a:lnTo>
                    <a:pt x="63264" y="74594"/>
                  </a:lnTo>
                  <a:lnTo>
                    <a:pt x="71266" y="84655"/>
                  </a:lnTo>
                  <a:lnTo>
                    <a:pt x="79019" y="94336"/>
                  </a:lnTo>
                  <a:lnTo>
                    <a:pt x="86562" y="103473"/>
                  </a:lnTo>
                  <a:lnTo>
                    <a:pt x="93834" y="111970"/>
                  </a:lnTo>
                  <a:lnTo>
                    <a:pt x="101483" y="120650"/>
                  </a:lnTo>
                  <a:lnTo>
                    <a:pt x="111301" y="131390"/>
                  </a:lnTo>
                  <a:lnTo>
                    <a:pt x="126342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356004" y="2983183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356004" y="3162168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697350" y="2772614"/>
              <a:ext cx="321951" cy="567366"/>
            </a:xfrm>
            <a:custGeom>
              <a:avLst/>
              <a:gdLst/>
              <a:ahLst/>
              <a:cxnLst/>
              <a:rect l="0" t="0" r="0" b="0"/>
              <a:pathLst>
                <a:path w="321951" h="567366">
                  <a:moveTo>
                    <a:pt x="69266" y="0"/>
                  </a:moveTo>
                  <a:lnTo>
                    <a:pt x="66399" y="8868"/>
                  </a:lnTo>
                  <a:lnTo>
                    <a:pt x="64257" y="17855"/>
                  </a:lnTo>
                  <a:lnTo>
                    <a:pt x="62654" y="27855"/>
                  </a:lnTo>
                  <a:lnTo>
                    <a:pt x="61473" y="39008"/>
                  </a:lnTo>
                  <a:lnTo>
                    <a:pt x="60625" y="51468"/>
                  </a:lnTo>
                  <a:lnTo>
                    <a:pt x="60028" y="65175"/>
                  </a:lnTo>
                  <a:lnTo>
                    <a:pt x="59613" y="79765"/>
                  </a:lnTo>
                  <a:lnTo>
                    <a:pt x="59329" y="94695"/>
                  </a:lnTo>
                  <a:lnTo>
                    <a:pt x="59131" y="109633"/>
                  </a:lnTo>
                  <a:lnTo>
                    <a:pt x="58827" y="124932"/>
                  </a:lnTo>
                  <a:lnTo>
                    <a:pt x="58091" y="141487"/>
                  </a:lnTo>
                  <a:lnTo>
                    <a:pt x="56778" y="159704"/>
                  </a:lnTo>
                  <a:lnTo>
                    <a:pt x="54913" y="179517"/>
                  </a:lnTo>
                  <a:lnTo>
                    <a:pt x="52590" y="200653"/>
                  </a:lnTo>
                  <a:lnTo>
                    <a:pt x="49916" y="222798"/>
                  </a:lnTo>
                  <a:lnTo>
                    <a:pt x="46986" y="245516"/>
                  </a:lnTo>
                  <a:lnTo>
                    <a:pt x="43873" y="268286"/>
                  </a:lnTo>
                  <a:lnTo>
                    <a:pt x="40634" y="290804"/>
                  </a:lnTo>
                  <a:lnTo>
                    <a:pt x="37307" y="312497"/>
                  </a:lnTo>
                  <a:lnTo>
                    <a:pt x="33921" y="332466"/>
                  </a:lnTo>
                  <a:lnTo>
                    <a:pt x="30494" y="350391"/>
                  </a:lnTo>
                  <a:lnTo>
                    <a:pt x="27040" y="366921"/>
                  </a:lnTo>
                  <a:lnTo>
                    <a:pt x="23568" y="383331"/>
                  </a:lnTo>
                  <a:lnTo>
                    <a:pt x="20083" y="400379"/>
                  </a:lnTo>
                  <a:lnTo>
                    <a:pt x="16590" y="418123"/>
                  </a:lnTo>
                  <a:lnTo>
                    <a:pt x="13091" y="436201"/>
                  </a:lnTo>
                  <a:lnTo>
                    <a:pt x="9594" y="454328"/>
                  </a:lnTo>
                  <a:lnTo>
                    <a:pt x="6262" y="472215"/>
                  </a:lnTo>
                  <a:lnTo>
                    <a:pt x="3404" y="489517"/>
                  </a:lnTo>
                  <a:lnTo>
                    <a:pt x="1164" y="506096"/>
                  </a:lnTo>
                  <a:lnTo>
                    <a:pt x="0" y="521515"/>
                  </a:lnTo>
                  <a:lnTo>
                    <a:pt x="733" y="534970"/>
                  </a:lnTo>
                  <a:lnTo>
                    <a:pt x="3640" y="546197"/>
                  </a:lnTo>
                  <a:lnTo>
                    <a:pt x="8526" y="555075"/>
                  </a:lnTo>
                  <a:lnTo>
                    <a:pt x="15011" y="561380"/>
                  </a:lnTo>
                  <a:lnTo>
                    <a:pt x="22703" y="565252"/>
                  </a:lnTo>
                  <a:lnTo>
                    <a:pt x="31272" y="567093"/>
                  </a:lnTo>
                  <a:lnTo>
                    <a:pt x="40460" y="567365"/>
                  </a:lnTo>
                  <a:lnTo>
                    <a:pt x="50088" y="566482"/>
                  </a:lnTo>
                  <a:lnTo>
                    <a:pt x="60346" y="564777"/>
                  </a:lnTo>
                  <a:lnTo>
                    <a:pt x="71758" y="562496"/>
                  </a:lnTo>
                  <a:lnTo>
                    <a:pt x="84514" y="559818"/>
                  </a:lnTo>
                  <a:lnTo>
                    <a:pt x="98507" y="556870"/>
                  </a:lnTo>
                  <a:lnTo>
                    <a:pt x="113504" y="553738"/>
                  </a:lnTo>
                  <a:lnTo>
                    <a:pt x="129257" y="550486"/>
                  </a:lnTo>
                  <a:lnTo>
                    <a:pt x="145393" y="547318"/>
                  </a:lnTo>
                  <a:lnTo>
                    <a:pt x="161445" y="544570"/>
                  </a:lnTo>
                  <a:lnTo>
                    <a:pt x="177164" y="542394"/>
                  </a:lnTo>
                  <a:lnTo>
                    <a:pt x="192497" y="540934"/>
                  </a:lnTo>
                  <a:lnTo>
                    <a:pt x="207486" y="540403"/>
                  </a:lnTo>
                  <a:lnTo>
                    <a:pt x="222201" y="540816"/>
                  </a:lnTo>
                  <a:lnTo>
                    <a:pt x="236713" y="541720"/>
                  </a:lnTo>
                  <a:lnTo>
                    <a:pt x="251077" y="542324"/>
                  </a:lnTo>
                  <a:lnTo>
                    <a:pt x="265319" y="542210"/>
                  </a:lnTo>
                  <a:lnTo>
                    <a:pt x="278866" y="541462"/>
                  </a:lnTo>
                  <a:lnTo>
                    <a:pt x="291884" y="540420"/>
                  </a:lnTo>
                  <a:lnTo>
                    <a:pt x="305518" y="538988"/>
                  </a:lnTo>
                  <a:lnTo>
                    <a:pt x="32195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979250" y="3056396"/>
              <a:ext cx="261149" cy="244105"/>
            </a:xfrm>
            <a:custGeom>
              <a:avLst/>
              <a:gdLst/>
              <a:ahLst/>
              <a:cxnLst/>
              <a:rect l="0" t="0" r="0" b="0"/>
              <a:pathLst>
                <a:path w="261149" h="244105">
                  <a:moveTo>
                    <a:pt x="134806" y="137357"/>
                  </a:moveTo>
                  <a:lnTo>
                    <a:pt x="137673" y="125622"/>
                  </a:lnTo>
                  <a:lnTo>
                    <a:pt x="139815" y="114493"/>
                  </a:lnTo>
                  <a:lnTo>
                    <a:pt x="141413" y="102900"/>
                  </a:lnTo>
                  <a:lnTo>
                    <a:pt x="142421" y="90911"/>
                  </a:lnTo>
                  <a:lnTo>
                    <a:pt x="142622" y="78900"/>
                  </a:lnTo>
                  <a:lnTo>
                    <a:pt x="141961" y="67101"/>
                  </a:lnTo>
                  <a:lnTo>
                    <a:pt x="140377" y="55748"/>
                  </a:lnTo>
                  <a:lnTo>
                    <a:pt x="137717" y="45128"/>
                  </a:lnTo>
                  <a:lnTo>
                    <a:pt x="133996" y="35326"/>
                  </a:lnTo>
                  <a:lnTo>
                    <a:pt x="129210" y="26423"/>
                  </a:lnTo>
                  <a:lnTo>
                    <a:pt x="123249" y="18583"/>
                  </a:lnTo>
                  <a:lnTo>
                    <a:pt x="116156" y="11797"/>
                  </a:lnTo>
                  <a:lnTo>
                    <a:pt x="107783" y="6239"/>
                  </a:lnTo>
                  <a:lnTo>
                    <a:pt x="97728" y="2327"/>
                  </a:lnTo>
                  <a:lnTo>
                    <a:pt x="85938" y="154"/>
                  </a:lnTo>
                  <a:lnTo>
                    <a:pt x="73122" y="0"/>
                  </a:lnTo>
                  <a:lnTo>
                    <a:pt x="60522" y="2474"/>
                  </a:lnTo>
                  <a:lnTo>
                    <a:pt x="48836" y="7660"/>
                  </a:lnTo>
                  <a:lnTo>
                    <a:pt x="38384" y="15210"/>
                  </a:lnTo>
                  <a:lnTo>
                    <a:pt x="29361" y="24629"/>
                  </a:lnTo>
                  <a:lnTo>
                    <a:pt x="21709" y="35446"/>
                  </a:lnTo>
                  <a:lnTo>
                    <a:pt x="15366" y="47434"/>
                  </a:lnTo>
                  <a:lnTo>
                    <a:pt x="10381" y="60603"/>
                  </a:lnTo>
                  <a:lnTo>
                    <a:pt x="6649" y="74860"/>
                  </a:lnTo>
                  <a:lnTo>
                    <a:pt x="3952" y="89857"/>
                  </a:lnTo>
                  <a:lnTo>
                    <a:pt x="2049" y="105075"/>
                  </a:lnTo>
                  <a:lnTo>
                    <a:pt x="733" y="120198"/>
                  </a:lnTo>
                  <a:lnTo>
                    <a:pt x="0" y="134946"/>
                  </a:lnTo>
                  <a:lnTo>
                    <a:pt x="32" y="149003"/>
                  </a:lnTo>
                  <a:lnTo>
                    <a:pt x="872" y="162272"/>
                  </a:lnTo>
                  <a:lnTo>
                    <a:pt x="2589" y="174826"/>
                  </a:lnTo>
                  <a:lnTo>
                    <a:pt x="5345" y="186805"/>
                  </a:lnTo>
                  <a:lnTo>
                    <a:pt x="9132" y="198341"/>
                  </a:lnTo>
                  <a:lnTo>
                    <a:pt x="13964" y="209226"/>
                  </a:lnTo>
                  <a:lnTo>
                    <a:pt x="19956" y="218938"/>
                  </a:lnTo>
                  <a:lnTo>
                    <a:pt x="27062" y="227273"/>
                  </a:lnTo>
                  <a:lnTo>
                    <a:pt x="35103" y="233852"/>
                  </a:lnTo>
                  <a:lnTo>
                    <a:pt x="43872" y="237991"/>
                  </a:lnTo>
                  <a:lnTo>
                    <a:pt x="53171" y="239543"/>
                  </a:lnTo>
                  <a:lnTo>
                    <a:pt x="62685" y="238652"/>
                  </a:lnTo>
                  <a:lnTo>
                    <a:pt x="71992" y="235478"/>
                  </a:lnTo>
                  <a:lnTo>
                    <a:pt x="80875" y="230342"/>
                  </a:lnTo>
                  <a:lnTo>
                    <a:pt x="89143" y="223491"/>
                  </a:lnTo>
                  <a:lnTo>
                    <a:pt x="96550" y="215007"/>
                  </a:lnTo>
                  <a:lnTo>
                    <a:pt x="103051" y="205087"/>
                  </a:lnTo>
                  <a:lnTo>
                    <a:pt x="108757" y="194174"/>
                  </a:lnTo>
                  <a:lnTo>
                    <a:pt x="113832" y="182859"/>
                  </a:lnTo>
                  <a:lnTo>
                    <a:pt x="118430" y="171505"/>
                  </a:lnTo>
                  <a:lnTo>
                    <a:pt x="122521" y="160102"/>
                  </a:lnTo>
                  <a:lnTo>
                    <a:pt x="125897" y="148379"/>
                  </a:lnTo>
                  <a:lnTo>
                    <a:pt x="128527" y="136263"/>
                  </a:lnTo>
                  <a:lnTo>
                    <a:pt x="131367" y="126146"/>
                  </a:lnTo>
                  <a:lnTo>
                    <a:pt x="135109" y="121563"/>
                  </a:lnTo>
                  <a:lnTo>
                    <a:pt x="138856" y="122299"/>
                  </a:lnTo>
                  <a:lnTo>
                    <a:pt x="142407" y="126726"/>
                  </a:lnTo>
                  <a:lnTo>
                    <a:pt x="145844" y="133468"/>
                  </a:lnTo>
                  <a:lnTo>
                    <a:pt x="149247" y="141625"/>
                  </a:lnTo>
                  <a:lnTo>
                    <a:pt x="152654" y="150652"/>
                  </a:lnTo>
                  <a:lnTo>
                    <a:pt x="156079" y="160220"/>
                  </a:lnTo>
                  <a:lnTo>
                    <a:pt x="159524" y="170127"/>
                  </a:lnTo>
                  <a:lnTo>
                    <a:pt x="162991" y="180247"/>
                  </a:lnTo>
                  <a:lnTo>
                    <a:pt x="166641" y="190338"/>
                  </a:lnTo>
                  <a:lnTo>
                    <a:pt x="170776" y="200044"/>
                  </a:lnTo>
                  <a:lnTo>
                    <a:pt x="175527" y="209200"/>
                  </a:lnTo>
                  <a:lnTo>
                    <a:pt x="181024" y="217654"/>
                  </a:lnTo>
                  <a:lnTo>
                    <a:pt x="187471" y="225187"/>
                  </a:lnTo>
                  <a:lnTo>
                    <a:pt x="194885" y="231764"/>
                  </a:lnTo>
                  <a:lnTo>
                    <a:pt x="203135" y="237181"/>
                  </a:lnTo>
                  <a:lnTo>
                    <a:pt x="212043" y="240997"/>
                  </a:lnTo>
                  <a:lnTo>
                    <a:pt x="221428" y="243123"/>
                  </a:lnTo>
                  <a:lnTo>
                    <a:pt x="230695" y="243922"/>
                  </a:lnTo>
                  <a:lnTo>
                    <a:pt x="239752" y="244104"/>
                  </a:lnTo>
                  <a:lnTo>
                    <a:pt x="249394" y="243687"/>
                  </a:lnTo>
                  <a:lnTo>
                    <a:pt x="261148" y="24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64168" y="3067411"/>
              <a:ext cx="207858" cy="202957"/>
            </a:xfrm>
            <a:custGeom>
              <a:avLst/>
              <a:gdLst/>
              <a:ahLst/>
              <a:cxnLst/>
              <a:rect l="0" t="0" r="0" b="0"/>
              <a:pathLst>
                <a:path w="207858" h="202957">
                  <a:moveTo>
                    <a:pt x="7815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46"/>
                  </a:lnTo>
                  <a:lnTo>
                    <a:pt x="200" y="42341"/>
                  </a:lnTo>
                  <a:lnTo>
                    <a:pt x="0" y="55172"/>
                  </a:lnTo>
                  <a:lnTo>
                    <a:pt x="656" y="67790"/>
                  </a:lnTo>
                  <a:lnTo>
                    <a:pt x="2067" y="80000"/>
                  </a:lnTo>
                  <a:lnTo>
                    <a:pt x="4079" y="91795"/>
                  </a:lnTo>
                  <a:lnTo>
                    <a:pt x="6547" y="103241"/>
                  </a:lnTo>
                  <a:lnTo>
                    <a:pt x="9507" y="114416"/>
                  </a:lnTo>
                  <a:lnTo>
                    <a:pt x="13172" y="125394"/>
                  </a:lnTo>
                  <a:lnTo>
                    <a:pt x="17600" y="136230"/>
                  </a:lnTo>
                  <a:lnTo>
                    <a:pt x="22709" y="146968"/>
                  </a:lnTo>
                  <a:lnTo>
                    <a:pt x="28363" y="157638"/>
                  </a:lnTo>
                  <a:lnTo>
                    <a:pt x="34435" y="168249"/>
                  </a:lnTo>
                  <a:lnTo>
                    <a:pt x="41140" y="178323"/>
                  </a:lnTo>
                  <a:lnTo>
                    <a:pt x="49005" y="186950"/>
                  </a:lnTo>
                  <a:lnTo>
                    <a:pt x="58225" y="193743"/>
                  </a:lnTo>
                  <a:lnTo>
                    <a:pt x="68688" y="198641"/>
                  </a:lnTo>
                  <a:lnTo>
                    <a:pt x="80161" y="201644"/>
                  </a:lnTo>
                  <a:lnTo>
                    <a:pt x="92390" y="202956"/>
                  </a:lnTo>
                  <a:lnTo>
                    <a:pt x="104837" y="202736"/>
                  </a:lnTo>
                  <a:lnTo>
                    <a:pt x="116727" y="201011"/>
                  </a:lnTo>
                  <a:lnTo>
                    <a:pt x="127679" y="197926"/>
                  </a:lnTo>
                  <a:lnTo>
                    <a:pt x="137675" y="193569"/>
                  </a:lnTo>
                  <a:lnTo>
                    <a:pt x="146857" y="187898"/>
                  </a:lnTo>
                  <a:lnTo>
                    <a:pt x="155401" y="181008"/>
                  </a:lnTo>
                  <a:lnTo>
                    <a:pt x="163311" y="173111"/>
                  </a:lnTo>
                  <a:lnTo>
                    <a:pt x="170412" y="164440"/>
                  </a:lnTo>
                  <a:lnTo>
                    <a:pt x="176676" y="155200"/>
                  </a:lnTo>
                  <a:lnTo>
                    <a:pt x="182206" y="145557"/>
                  </a:lnTo>
                  <a:lnTo>
                    <a:pt x="187156" y="135630"/>
                  </a:lnTo>
                  <a:lnTo>
                    <a:pt x="191667" y="125505"/>
                  </a:lnTo>
                  <a:lnTo>
                    <a:pt x="195698" y="115078"/>
                  </a:lnTo>
                  <a:lnTo>
                    <a:pt x="199032" y="104086"/>
                  </a:lnTo>
                  <a:lnTo>
                    <a:pt x="201610" y="92442"/>
                  </a:lnTo>
                  <a:lnTo>
                    <a:pt x="203515" y="80616"/>
                  </a:lnTo>
                  <a:lnTo>
                    <a:pt x="205083" y="68277"/>
                  </a:lnTo>
                  <a:lnTo>
                    <a:pt x="206451" y="53224"/>
                  </a:lnTo>
                  <a:lnTo>
                    <a:pt x="207857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493082" y="3025298"/>
              <a:ext cx="147400" cy="239351"/>
            </a:xfrm>
            <a:custGeom>
              <a:avLst/>
              <a:gdLst/>
              <a:ahLst/>
              <a:cxnLst/>
              <a:rect l="0" t="0" r="0" b="0"/>
              <a:pathLst>
                <a:path w="147400" h="239351">
                  <a:moveTo>
                    <a:pt x="0" y="94756"/>
                  </a:moveTo>
                  <a:lnTo>
                    <a:pt x="2934" y="103557"/>
                  </a:lnTo>
                  <a:lnTo>
                    <a:pt x="5716" y="111904"/>
                  </a:lnTo>
                  <a:lnTo>
                    <a:pt x="8620" y="120607"/>
                  </a:lnTo>
                  <a:lnTo>
                    <a:pt x="11833" y="129901"/>
                  </a:lnTo>
                  <a:lnTo>
                    <a:pt x="15647" y="140044"/>
                  </a:lnTo>
                  <a:lnTo>
                    <a:pt x="20159" y="151090"/>
                  </a:lnTo>
                  <a:lnTo>
                    <a:pt x="25150" y="162929"/>
                  </a:lnTo>
                  <a:lnTo>
                    <a:pt x="30190" y="175399"/>
                  </a:lnTo>
                  <a:lnTo>
                    <a:pt x="35021" y="188338"/>
                  </a:lnTo>
                  <a:lnTo>
                    <a:pt x="39569" y="201447"/>
                  </a:lnTo>
                  <a:lnTo>
                    <a:pt x="43849" y="214321"/>
                  </a:lnTo>
                  <a:lnTo>
                    <a:pt x="47888" y="226685"/>
                  </a:lnTo>
                  <a:lnTo>
                    <a:pt x="50902" y="236050"/>
                  </a:lnTo>
                  <a:lnTo>
                    <a:pt x="51894" y="239350"/>
                  </a:lnTo>
                  <a:lnTo>
                    <a:pt x="51240" y="237609"/>
                  </a:lnTo>
                  <a:lnTo>
                    <a:pt x="49513" y="232392"/>
                  </a:lnTo>
                  <a:lnTo>
                    <a:pt x="47122" y="224649"/>
                  </a:lnTo>
                  <a:lnTo>
                    <a:pt x="44324" y="215037"/>
                  </a:lnTo>
                  <a:lnTo>
                    <a:pt x="41441" y="204070"/>
                  </a:lnTo>
                  <a:lnTo>
                    <a:pt x="38872" y="192139"/>
                  </a:lnTo>
                  <a:lnTo>
                    <a:pt x="36806" y="179536"/>
                  </a:lnTo>
                  <a:lnTo>
                    <a:pt x="35247" y="166470"/>
                  </a:lnTo>
                  <a:lnTo>
                    <a:pt x="34116" y="153086"/>
                  </a:lnTo>
                  <a:lnTo>
                    <a:pt x="33321" y="139493"/>
                  </a:lnTo>
                  <a:lnTo>
                    <a:pt x="32939" y="125923"/>
                  </a:lnTo>
                  <a:lnTo>
                    <a:pt x="33206" y="112731"/>
                  </a:lnTo>
                  <a:lnTo>
                    <a:pt x="34204" y="100079"/>
                  </a:lnTo>
                  <a:lnTo>
                    <a:pt x="36027" y="87955"/>
                  </a:lnTo>
                  <a:lnTo>
                    <a:pt x="38853" y="76272"/>
                  </a:lnTo>
                  <a:lnTo>
                    <a:pt x="42687" y="64939"/>
                  </a:lnTo>
                  <a:lnTo>
                    <a:pt x="47551" y="54191"/>
                  </a:lnTo>
                  <a:lnTo>
                    <a:pt x="53564" y="44572"/>
                  </a:lnTo>
                  <a:lnTo>
                    <a:pt x="60683" y="36286"/>
                  </a:lnTo>
                  <a:lnTo>
                    <a:pt x="68734" y="29230"/>
                  </a:lnTo>
                  <a:lnTo>
                    <a:pt x="77509" y="23174"/>
                  </a:lnTo>
                  <a:lnTo>
                    <a:pt x="86813" y="17882"/>
                  </a:lnTo>
                  <a:lnTo>
                    <a:pt x="96423" y="13294"/>
                  </a:lnTo>
                  <a:lnTo>
                    <a:pt x="107236" y="9087"/>
                  </a:lnTo>
                  <a:lnTo>
                    <a:pt x="122437" y="488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659432" y="3077333"/>
              <a:ext cx="265319" cy="211178"/>
            </a:xfrm>
            <a:custGeom>
              <a:avLst/>
              <a:gdLst/>
              <a:ahLst/>
              <a:cxnLst/>
              <a:rect l="0" t="0" r="0" b="0"/>
              <a:pathLst>
                <a:path w="265319" h="211178">
                  <a:moveTo>
                    <a:pt x="128448" y="95364"/>
                  </a:moveTo>
                  <a:lnTo>
                    <a:pt x="131248" y="86495"/>
                  </a:lnTo>
                  <a:lnTo>
                    <a:pt x="132749" y="77508"/>
                  </a:lnTo>
                  <a:lnTo>
                    <a:pt x="133051" y="67518"/>
                  </a:lnTo>
                  <a:lnTo>
                    <a:pt x="132199" y="56710"/>
                  </a:lnTo>
                  <a:lnTo>
                    <a:pt x="130083" y="45547"/>
                  </a:lnTo>
                  <a:lnTo>
                    <a:pt x="126752" y="34355"/>
                  </a:lnTo>
                  <a:lnTo>
                    <a:pt x="122071" y="23762"/>
                  </a:lnTo>
                  <a:lnTo>
                    <a:pt x="115655" y="14722"/>
                  </a:lnTo>
                  <a:lnTo>
                    <a:pt x="107455" y="7625"/>
                  </a:lnTo>
                  <a:lnTo>
                    <a:pt x="97866" y="2677"/>
                  </a:lnTo>
                  <a:lnTo>
                    <a:pt x="87520" y="166"/>
                  </a:lnTo>
                  <a:lnTo>
                    <a:pt x="76866" y="0"/>
                  </a:lnTo>
                  <a:lnTo>
                    <a:pt x="66291" y="1971"/>
                  </a:lnTo>
                  <a:lnTo>
                    <a:pt x="56198" y="5943"/>
                  </a:lnTo>
                  <a:lnTo>
                    <a:pt x="46752" y="11645"/>
                  </a:lnTo>
                  <a:lnTo>
                    <a:pt x="38088" y="18724"/>
                  </a:lnTo>
                  <a:lnTo>
                    <a:pt x="30407" y="26837"/>
                  </a:lnTo>
                  <a:lnTo>
                    <a:pt x="23720" y="35701"/>
                  </a:lnTo>
                  <a:lnTo>
                    <a:pt x="17887" y="45262"/>
                  </a:lnTo>
                  <a:lnTo>
                    <a:pt x="12727" y="55665"/>
                  </a:lnTo>
                  <a:lnTo>
                    <a:pt x="8075" y="66923"/>
                  </a:lnTo>
                  <a:lnTo>
                    <a:pt x="4119" y="78925"/>
                  </a:lnTo>
                  <a:lnTo>
                    <a:pt x="1365" y="91514"/>
                  </a:lnTo>
                  <a:lnTo>
                    <a:pt x="0" y="104535"/>
                  </a:lnTo>
                  <a:lnTo>
                    <a:pt x="67" y="117703"/>
                  </a:lnTo>
                  <a:lnTo>
                    <a:pt x="1633" y="130617"/>
                  </a:lnTo>
                  <a:lnTo>
                    <a:pt x="4581" y="143070"/>
                  </a:lnTo>
                  <a:lnTo>
                    <a:pt x="8832" y="154719"/>
                  </a:lnTo>
                  <a:lnTo>
                    <a:pt x="14426" y="165017"/>
                  </a:lnTo>
                  <a:lnTo>
                    <a:pt x="21261" y="173785"/>
                  </a:lnTo>
                  <a:lnTo>
                    <a:pt x="29119" y="180842"/>
                  </a:lnTo>
                  <a:lnTo>
                    <a:pt x="37764" y="185842"/>
                  </a:lnTo>
                  <a:lnTo>
                    <a:pt x="46976" y="188789"/>
                  </a:lnTo>
                  <a:lnTo>
                    <a:pt x="56262" y="189650"/>
                  </a:lnTo>
                  <a:lnTo>
                    <a:pt x="64883" y="188192"/>
                  </a:lnTo>
                  <a:lnTo>
                    <a:pt x="72492" y="184510"/>
                  </a:lnTo>
                  <a:lnTo>
                    <a:pt x="79091" y="178955"/>
                  </a:lnTo>
                  <a:lnTo>
                    <a:pt x="84839" y="171947"/>
                  </a:lnTo>
                  <a:lnTo>
                    <a:pt x="89930" y="163863"/>
                  </a:lnTo>
                  <a:lnTo>
                    <a:pt x="94538" y="154845"/>
                  </a:lnTo>
                  <a:lnTo>
                    <a:pt x="98801" y="144815"/>
                  </a:lnTo>
                  <a:lnTo>
                    <a:pt x="102820" y="133810"/>
                  </a:lnTo>
                  <a:lnTo>
                    <a:pt x="106504" y="121979"/>
                  </a:lnTo>
                  <a:lnTo>
                    <a:pt x="109599" y="109507"/>
                  </a:lnTo>
                  <a:lnTo>
                    <a:pt x="112027" y="96590"/>
                  </a:lnTo>
                  <a:lnTo>
                    <a:pt x="114346" y="84516"/>
                  </a:lnTo>
                  <a:lnTo>
                    <a:pt x="117514" y="76793"/>
                  </a:lnTo>
                  <a:lnTo>
                    <a:pt x="121378" y="75291"/>
                  </a:lnTo>
                  <a:lnTo>
                    <a:pt x="125183" y="78149"/>
                  </a:lnTo>
                  <a:lnTo>
                    <a:pt x="129133" y="83734"/>
                  </a:lnTo>
                  <a:lnTo>
                    <a:pt x="133924" y="91046"/>
                  </a:lnTo>
                  <a:lnTo>
                    <a:pt x="139884" y="99468"/>
                  </a:lnTo>
                  <a:lnTo>
                    <a:pt x="146983" y="108611"/>
                  </a:lnTo>
                  <a:lnTo>
                    <a:pt x="155031" y="118225"/>
                  </a:lnTo>
                  <a:lnTo>
                    <a:pt x="163811" y="128143"/>
                  </a:lnTo>
                  <a:lnTo>
                    <a:pt x="173127" y="138097"/>
                  </a:lnTo>
                  <a:lnTo>
                    <a:pt x="182823" y="147711"/>
                  </a:lnTo>
                  <a:lnTo>
                    <a:pt x="192785" y="156808"/>
                  </a:lnTo>
                  <a:lnTo>
                    <a:pt x="202930" y="165394"/>
                  </a:lnTo>
                  <a:lnTo>
                    <a:pt x="213200" y="173547"/>
                  </a:lnTo>
                  <a:lnTo>
                    <a:pt x="223542" y="181358"/>
                  </a:lnTo>
                  <a:lnTo>
                    <a:pt x="233472" y="188613"/>
                  </a:lnTo>
                  <a:lnTo>
                    <a:pt x="243056" y="195506"/>
                  </a:lnTo>
                  <a:lnTo>
                    <a:pt x="253135" y="202645"/>
                  </a:lnTo>
                  <a:lnTo>
                    <a:pt x="265318" y="2111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293248" y="2730500"/>
            <a:ext cx="5906488" cy="926508"/>
            <a:chOff x="3293248" y="2730500"/>
            <a:chExt cx="5906488" cy="926508"/>
          </a:xfrm>
        </p:grpSpPr>
        <p:sp>
          <p:nvSpPr>
            <p:cNvPr id="93" name="Freeform 92"/>
            <p:cNvSpPr/>
            <p:nvPr/>
          </p:nvSpPr>
          <p:spPr>
            <a:xfrm>
              <a:off x="3535403" y="2825256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8"/>
                  </a:lnTo>
                  <a:lnTo>
                    <a:pt x="0" y="70402"/>
                  </a:lnTo>
                  <a:lnTo>
                    <a:pt x="0" y="87801"/>
                  </a:lnTo>
                  <a:lnTo>
                    <a:pt x="0" y="106526"/>
                  </a:lnTo>
                  <a:lnTo>
                    <a:pt x="0" y="125320"/>
                  </a:lnTo>
                  <a:lnTo>
                    <a:pt x="5" y="143436"/>
                  </a:lnTo>
                  <a:lnTo>
                    <a:pt x="177" y="160665"/>
                  </a:lnTo>
                  <a:lnTo>
                    <a:pt x="826" y="177067"/>
                  </a:lnTo>
                  <a:lnTo>
                    <a:pt x="2074" y="192799"/>
                  </a:lnTo>
                  <a:lnTo>
                    <a:pt x="3727" y="208025"/>
                  </a:lnTo>
                  <a:lnTo>
                    <a:pt x="5375" y="222883"/>
                  </a:lnTo>
                  <a:lnTo>
                    <a:pt x="6782" y="237492"/>
                  </a:lnTo>
                  <a:lnTo>
                    <a:pt x="8048" y="252257"/>
                  </a:lnTo>
                  <a:lnTo>
                    <a:pt x="9505" y="267848"/>
                  </a:lnTo>
                  <a:lnTo>
                    <a:pt x="11332" y="284562"/>
                  </a:lnTo>
                  <a:lnTo>
                    <a:pt x="13390" y="302194"/>
                  </a:lnTo>
                  <a:lnTo>
                    <a:pt x="15317" y="320255"/>
                  </a:lnTo>
                  <a:lnTo>
                    <a:pt x="16911" y="338391"/>
                  </a:lnTo>
                  <a:lnTo>
                    <a:pt x="18136" y="356076"/>
                  </a:lnTo>
                  <a:lnTo>
                    <a:pt x="19166" y="374489"/>
                  </a:lnTo>
                  <a:lnTo>
                    <a:pt x="20088" y="397476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293248" y="2762085"/>
              <a:ext cx="431670" cy="178986"/>
            </a:xfrm>
            <a:custGeom>
              <a:avLst/>
              <a:gdLst/>
              <a:ahLst/>
              <a:cxnLst/>
              <a:rect l="0" t="0" r="0" b="0"/>
              <a:pathLst>
                <a:path w="431670" h="178986">
                  <a:moveTo>
                    <a:pt x="431669" y="0"/>
                  </a:moveTo>
                  <a:lnTo>
                    <a:pt x="419934" y="2934"/>
                  </a:lnTo>
                  <a:lnTo>
                    <a:pt x="408805" y="5716"/>
                  </a:lnTo>
                  <a:lnTo>
                    <a:pt x="397211" y="8620"/>
                  </a:lnTo>
                  <a:lnTo>
                    <a:pt x="385222" y="11833"/>
                  </a:lnTo>
                  <a:lnTo>
                    <a:pt x="373210" y="15647"/>
                  </a:lnTo>
                  <a:lnTo>
                    <a:pt x="361394" y="20159"/>
                  </a:lnTo>
                  <a:lnTo>
                    <a:pt x="349349" y="25150"/>
                  </a:lnTo>
                  <a:lnTo>
                    <a:pt x="336135" y="30190"/>
                  </a:lnTo>
                  <a:lnTo>
                    <a:pt x="321331" y="35026"/>
                  </a:lnTo>
                  <a:lnTo>
                    <a:pt x="305472" y="39746"/>
                  </a:lnTo>
                  <a:lnTo>
                    <a:pt x="289742" y="44675"/>
                  </a:lnTo>
                  <a:lnTo>
                    <a:pt x="274829" y="49986"/>
                  </a:lnTo>
                  <a:lnTo>
                    <a:pt x="260902" y="55537"/>
                  </a:lnTo>
                  <a:lnTo>
                    <a:pt x="247869" y="60963"/>
                  </a:lnTo>
                  <a:lnTo>
                    <a:pt x="235552" y="66059"/>
                  </a:lnTo>
                  <a:lnTo>
                    <a:pt x="223772" y="70786"/>
                  </a:lnTo>
                  <a:lnTo>
                    <a:pt x="212381" y="75187"/>
                  </a:lnTo>
                  <a:lnTo>
                    <a:pt x="201263" y="79332"/>
                  </a:lnTo>
                  <a:lnTo>
                    <a:pt x="190333" y="83284"/>
                  </a:lnTo>
                  <a:lnTo>
                    <a:pt x="179535" y="87099"/>
                  </a:lnTo>
                  <a:lnTo>
                    <a:pt x="168829" y="90821"/>
                  </a:lnTo>
                  <a:lnTo>
                    <a:pt x="158352" y="94645"/>
                  </a:lnTo>
                  <a:lnTo>
                    <a:pt x="148390" y="98898"/>
                  </a:lnTo>
                  <a:lnTo>
                    <a:pt x="139046" y="103725"/>
                  </a:lnTo>
                  <a:lnTo>
                    <a:pt x="129788" y="109103"/>
                  </a:lnTo>
                  <a:lnTo>
                    <a:pt x="119587" y="114938"/>
                  </a:lnTo>
                  <a:lnTo>
                    <a:pt x="107938" y="121127"/>
                  </a:lnTo>
                  <a:lnTo>
                    <a:pt x="94841" y="127740"/>
                  </a:lnTo>
                  <a:lnTo>
                    <a:pt x="80520" y="135012"/>
                  </a:lnTo>
                  <a:lnTo>
                    <a:pt x="65275" y="143000"/>
                  </a:lnTo>
                  <a:lnTo>
                    <a:pt x="50118" y="151177"/>
                  </a:lnTo>
                  <a:lnTo>
                    <a:pt x="35255" y="159310"/>
                  </a:lnTo>
                  <a:lnTo>
                    <a:pt x="19387" y="16811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09061" y="3193753"/>
              <a:ext cx="336913" cy="94758"/>
            </a:xfrm>
            <a:custGeom>
              <a:avLst/>
              <a:gdLst/>
              <a:ahLst/>
              <a:cxnLst/>
              <a:rect l="0" t="0" r="0" b="0"/>
              <a:pathLst>
                <a:path w="336913" h="94758">
                  <a:moveTo>
                    <a:pt x="336912" y="0"/>
                  </a:moveTo>
                  <a:lnTo>
                    <a:pt x="325244" y="2934"/>
                  </a:lnTo>
                  <a:lnTo>
                    <a:pt x="314755" y="5717"/>
                  </a:lnTo>
                  <a:lnTo>
                    <a:pt x="304453" y="8616"/>
                  </a:lnTo>
                  <a:lnTo>
                    <a:pt x="294152" y="11656"/>
                  </a:lnTo>
                  <a:lnTo>
                    <a:pt x="283808" y="14821"/>
                  </a:lnTo>
                  <a:lnTo>
                    <a:pt x="273415" y="18090"/>
                  </a:lnTo>
                  <a:lnTo>
                    <a:pt x="262813" y="21601"/>
                  </a:lnTo>
                  <a:lnTo>
                    <a:pt x="251707" y="25640"/>
                  </a:lnTo>
                  <a:lnTo>
                    <a:pt x="239974" y="30318"/>
                  </a:lnTo>
                  <a:lnTo>
                    <a:pt x="227654" y="35425"/>
                  </a:lnTo>
                  <a:lnTo>
                    <a:pt x="214851" y="40546"/>
                  </a:lnTo>
                  <a:lnTo>
                    <a:pt x="201687" y="45433"/>
                  </a:lnTo>
                  <a:lnTo>
                    <a:pt x="188423" y="50019"/>
                  </a:lnTo>
                  <a:lnTo>
                    <a:pt x="175445" y="54325"/>
                  </a:lnTo>
                  <a:lnTo>
                    <a:pt x="162936" y="58405"/>
                  </a:lnTo>
                  <a:lnTo>
                    <a:pt x="150740" y="62315"/>
                  </a:lnTo>
                  <a:lnTo>
                    <a:pt x="138478" y="66101"/>
                  </a:lnTo>
                  <a:lnTo>
                    <a:pt x="125928" y="69795"/>
                  </a:lnTo>
                  <a:lnTo>
                    <a:pt x="113041" y="73259"/>
                  </a:lnTo>
                  <a:lnTo>
                    <a:pt x="99849" y="76207"/>
                  </a:lnTo>
                  <a:lnTo>
                    <a:pt x="86420" y="78526"/>
                  </a:lnTo>
                  <a:lnTo>
                    <a:pt x="72976" y="80422"/>
                  </a:lnTo>
                  <a:lnTo>
                    <a:pt x="59878" y="82309"/>
                  </a:lnTo>
                  <a:lnTo>
                    <a:pt x="47306" y="84429"/>
                  </a:lnTo>
                  <a:lnTo>
                    <a:pt x="35707" y="86694"/>
                  </a:lnTo>
                  <a:lnTo>
                    <a:pt x="24739" y="89000"/>
                  </a:lnTo>
                  <a:lnTo>
                    <a:pt x="13443" y="9155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724916" y="3006102"/>
              <a:ext cx="189514" cy="250824"/>
            </a:xfrm>
            <a:custGeom>
              <a:avLst/>
              <a:gdLst/>
              <a:ahLst/>
              <a:cxnLst/>
              <a:rect l="0" t="0" r="0" b="0"/>
              <a:pathLst>
                <a:path w="189514" h="250824">
                  <a:moveTo>
                    <a:pt x="0" y="82367"/>
                  </a:moveTo>
                  <a:lnTo>
                    <a:pt x="2934" y="91168"/>
                  </a:lnTo>
                  <a:lnTo>
                    <a:pt x="5716" y="99514"/>
                  </a:lnTo>
                  <a:lnTo>
                    <a:pt x="8616" y="108222"/>
                  </a:lnTo>
                  <a:lnTo>
                    <a:pt x="11656" y="117689"/>
                  </a:lnTo>
                  <a:lnTo>
                    <a:pt x="14821" y="128481"/>
                  </a:lnTo>
                  <a:lnTo>
                    <a:pt x="18080" y="140779"/>
                  </a:lnTo>
                  <a:lnTo>
                    <a:pt x="21246" y="154444"/>
                  </a:lnTo>
                  <a:lnTo>
                    <a:pt x="23988" y="169211"/>
                  </a:lnTo>
                  <a:lnTo>
                    <a:pt x="26159" y="184800"/>
                  </a:lnTo>
                  <a:lnTo>
                    <a:pt x="27616" y="200655"/>
                  </a:lnTo>
                  <a:lnTo>
                    <a:pt x="28144" y="215986"/>
                  </a:lnTo>
                  <a:lnTo>
                    <a:pt x="27711" y="230302"/>
                  </a:lnTo>
                  <a:lnTo>
                    <a:pt x="26176" y="240089"/>
                  </a:lnTo>
                  <a:lnTo>
                    <a:pt x="23738" y="241657"/>
                  </a:lnTo>
                  <a:lnTo>
                    <a:pt x="21129" y="237303"/>
                  </a:lnTo>
                  <a:lnTo>
                    <a:pt x="18621" y="229159"/>
                  </a:lnTo>
                  <a:lnTo>
                    <a:pt x="16464" y="218318"/>
                  </a:lnTo>
                  <a:lnTo>
                    <a:pt x="14754" y="205498"/>
                  </a:lnTo>
                  <a:lnTo>
                    <a:pt x="13308" y="191402"/>
                  </a:lnTo>
                  <a:lnTo>
                    <a:pt x="11742" y="176756"/>
                  </a:lnTo>
                  <a:lnTo>
                    <a:pt x="9847" y="161997"/>
                  </a:lnTo>
                  <a:lnTo>
                    <a:pt x="7747" y="147315"/>
                  </a:lnTo>
                  <a:lnTo>
                    <a:pt x="5791" y="132765"/>
                  </a:lnTo>
                  <a:lnTo>
                    <a:pt x="4185" y="118350"/>
                  </a:lnTo>
                  <a:lnTo>
                    <a:pt x="3123" y="104210"/>
                  </a:lnTo>
                  <a:lnTo>
                    <a:pt x="2869" y="90627"/>
                  </a:lnTo>
                  <a:lnTo>
                    <a:pt x="3485" y="77713"/>
                  </a:lnTo>
                  <a:lnTo>
                    <a:pt x="5035" y="65582"/>
                  </a:lnTo>
                  <a:lnTo>
                    <a:pt x="7672" y="54426"/>
                  </a:lnTo>
                  <a:lnTo>
                    <a:pt x="11371" y="44255"/>
                  </a:lnTo>
                  <a:lnTo>
                    <a:pt x="15972" y="34933"/>
                  </a:lnTo>
                  <a:lnTo>
                    <a:pt x="21277" y="26277"/>
                  </a:lnTo>
                  <a:lnTo>
                    <a:pt x="27111" y="18130"/>
                  </a:lnTo>
                  <a:lnTo>
                    <a:pt x="33655" y="10843"/>
                  </a:lnTo>
                  <a:lnTo>
                    <a:pt x="41411" y="5233"/>
                  </a:lnTo>
                  <a:lnTo>
                    <a:pt x="50553" y="1615"/>
                  </a:lnTo>
                  <a:lnTo>
                    <a:pt x="60794" y="0"/>
                  </a:lnTo>
                  <a:lnTo>
                    <a:pt x="71586" y="354"/>
                  </a:lnTo>
                  <a:lnTo>
                    <a:pt x="82544" y="2450"/>
                  </a:lnTo>
                  <a:lnTo>
                    <a:pt x="93324" y="6110"/>
                  </a:lnTo>
                  <a:lnTo>
                    <a:pt x="103555" y="11300"/>
                  </a:lnTo>
                  <a:lnTo>
                    <a:pt x="113099" y="17859"/>
                  </a:lnTo>
                  <a:lnTo>
                    <a:pt x="121998" y="25532"/>
                  </a:lnTo>
                  <a:lnTo>
                    <a:pt x="130368" y="34051"/>
                  </a:lnTo>
                  <a:lnTo>
                    <a:pt x="138333" y="43193"/>
                  </a:lnTo>
                  <a:lnTo>
                    <a:pt x="145837" y="52940"/>
                  </a:lnTo>
                  <a:lnTo>
                    <a:pt x="152658" y="63469"/>
                  </a:lnTo>
                  <a:lnTo>
                    <a:pt x="158729" y="74808"/>
                  </a:lnTo>
                  <a:lnTo>
                    <a:pt x="164129" y="86693"/>
                  </a:lnTo>
                  <a:lnTo>
                    <a:pt x="168991" y="98672"/>
                  </a:lnTo>
                  <a:lnTo>
                    <a:pt x="173444" y="110475"/>
                  </a:lnTo>
                  <a:lnTo>
                    <a:pt x="177434" y="122180"/>
                  </a:lnTo>
                  <a:lnTo>
                    <a:pt x="180743" y="134105"/>
                  </a:lnTo>
                  <a:lnTo>
                    <a:pt x="183302" y="146425"/>
                  </a:lnTo>
                  <a:lnTo>
                    <a:pt x="185191" y="159157"/>
                  </a:lnTo>
                  <a:lnTo>
                    <a:pt x="186542" y="172244"/>
                  </a:lnTo>
                  <a:lnTo>
                    <a:pt x="187488" y="185594"/>
                  </a:lnTo>
                  <a:lnTo>
                    <a:pt x="188143" y="198721"/>
                  </a:lnTo>
                  <a:lnTo>
                    <a:pt x="188661" y="212148"/>
                  </a:lnTo>
                  <a:lnTo>
                    <a:pt x="189092" y="228170"/>
                  </a:lnTo>
                  <a:lnTo>
                    <a:pt x="189513" y="250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61787" y="3058203"/>
              <a:ext cx="241591" cy="598805"/>
            </a:xfrm>
            <a:custGeom>
              <a:avLst/>
              <a:gdLst/>
              <a:ahLst/>
              <a:cxnLst/>
              <a:rect l="0" t="0" r="0" b="0"/>
              <a:pathLst>
                <a:path w="241591" h="598805">
                  <a:moveTo>
                    <a:pt x="189513" y="156607"/>
                  </a:moveTo>
                  <a:lnTo>
                    <a:pt x="195313" y="147806"/>
                  </a:lnTo>
                  <a:lnTo>
                    <a:pt x="200238" y="139459"/>
                  </a:lnTo>
                  <a:lnTo>
                    <a:pt x="204736" y="130751"/>
                  </a:lnTo>
                  <a:lnTo>
                    <a:pt x="208784" y="121285"/>
                  </a:lnTo>
                  <a:lnTo>
                    <a:pt x="212149" y="110494"/>
                  </a:lnTo>
                  <a:lnTo>
                    <a:pt x="214749" y="98200"/>
                  </a:lnTo>
                  <a:lnTo>
                    <a:pt x="216329" y="84707"/>
                  </a:lnTo>
                  <a:lnTo>
                    <a:pt x="216412" y="70589"/>
                  </a:lnTo>
                  <a:lnTo>
                    <a:pt x="214866" y="56257"/>
                  </a:lnTo>
                  <a:lnTo>
                    <a:pt x="211710" y="42400"/>
                  </a:lnTo>
                  <a:lnTo>
                    <a:pt x="206925" y="30015"/>
                  </a:lnTo>
                  <a:lnTo>
                    <a:pt x="200665" y="19518"/>
                  </a:lnTo>
                  <a:lnTo>
                    <a:pt x="193040" y="11133"/>
                  </a:lnTo>
                  <a:lnTo>
                    <a:pt x="184026" y="5161"/>
                  </a:lnTo>
                  <a:lnTo>
                    <a:pt x="173753" y="1518"/>
                  </a:lnTo>
                  <a:lnTo>
                    <a:pt x="162771" y="0"/>
                  </a:lnTo>
                  <a:lnTo>
                    <a:pt x="151941" y="477"/>
                  </a:lnTo>
                  <a:lnTo>
                    <a:pt x="141736" y="2685"/>
                  </a:lnTo>
                  <a:lnTo>
                    <a:pt x="132258" y="6433"/>
                  </a:lnTo>
                  <a:lnTo>
                    <a:pt x="123432" y="11689"/>
                  </a:lnTo>
                  <a:lnTo>
                    <a:pt x="115129" y="18296"/>
                  </a:lnTo>
                  <a:lnTo>
                    <a:pt x="107383" y="26001"/>
                  </a:lnTo>
                  <a:lnTo>
                    <a:pt x="100392" y="34544"/>
                  </a:lnTo>
                  <a:lnTo>
                    <a:pt x="94207" y="43702"/>
                  </a:lnTo>
                  <a:lnTo>
                    <a:pt x="88899" y="53460"/>
                  </a:lnTo>
                  <a:lnTo>
                    <a:pt x="84631" y="63995"/>
                  </a:lnTo>
                  <a:lnTo>
                    <a:pt x="81395" y="75339"/>
                  </a:lnTo>
                  <a:lnTo>
                    <a:pt x="79206" y="87228"/>
                  </a:lnTo>
                  <a:lnTo>
                    <a:pt x="78177" y="99209"/>
                  </a:lnTo>
                  <a:lnTo>
                    <a:pt x="78267" y="111008"/>
                  </a:lnTo>
                  <a:lnTo>
                    <a:pt x="79461" y="122542"/>
                  </a:lnTo>
                  <a:lnTo>
                    <a:pt x="81858" y="133819"/>
                  </a:lnTo>
                  <a:lnTo>
                    <a:pt x="85405" y="144873"/>
                  </a:lnTo>
                  <a:lnTo>
                    <a:pt x="90244" y="155261"/>
                  </a:lnTo>
                  <a:lnTo>
                    <a:pt x="96773" y="164107"/>
                  </a:lnTo>
                  <a:lnTo>
                    <a:pt x="105047" y="171046"/>
                  </a:lnTo>
                  <a:lnTo>
                    <a:pt x="114518" y="175874"/>
                  </a:lnTo>
                  <a:lnTo>
                    <a:pt x="124253" y="178299"/>
                  </a:lnTo>
                  <a:lnTo>
                    <a:pt x="133684" y="178399"/>
                  </a:lnTo>
                  <a:lnTo>
                    <a:pt x="142624" y="176213"/>
                  </a:lnTo>
                  <a:lnTo>
                    <a:pt x="151080" y="171564"/>
                  </a:lnTo>
                  <a:lnTo>
                    <a:pt x="159131" y="164593"/>
                  </a:lnTo>
                  <a:lnTo>
                    <a:pt x="166707" y="155848"/>
                  </a:lnTo>
                  <a:lnTo>
                    <a:pt x="173583" y="146078"/>
                  </a:lnTo>
                  <a:lnTo>
                    <a:pt x="179695" y="135809"/>
                  </a:lnTo>
                  <a:lnTo>
                    <a:pt x="185124" y="125324"/>
                  </a:lnTo>
                  <a:lnTo>
                    <a:pt x="190006" y="114759"/>
                  </a:lnTo>
                  <a:lnTo>
                    <a:pt x="194483" y="104244"/>
                  </a:lnTo>
                  <a:lnTo>
                    <a:pt x="198887" y="96285"/>
                  </a:lnTo>
                  <a:lnTo>
                    <a:pt x="203123" y="94183"/>
                  </a:lnTo>
                  <a:lnTo>
                    <a:pt x="206651" y="97287"/>
                  </a:lnTo>
                  <a:lnTo>
                    <a:pt x="209717" y="104087"/>
                  </a:lnTo>
                  <a:lnTo>
                    <a:pt x="212648" y="113689"/>
                  </a:lnTo>
                  <a:lnTo>
                    <a:pt x="215621" y="125866"/>
                  </a:lnTo>
                  <a:lnTo>
                    <a:pt x="218694" y="140323"/>
                  </a:lnTo>
                  <a:lnTo>
                    <a:pt x="221873" y="156629"/>
                  </a:lnTo>
                  <a:lnTo>
                    <a:pt x="225143" y="174342"/>
                  </a:lnTo>
                  <a:lnTo>
                    <a:pt x="228479" y="193078"/>
                  </a:lnTo>
                  <a:lnTo>
                    <a:pt x="231698" y="212374"/>
                  </a:lnTo>
                  <a:lnTo>
                    <a:pt x="234479" y="231703"/>
                  </a:lnTo>
                  <a:lnTo>
                    <a:pt x="236680" y="250776"/>
                  </a:lnTo>
                  <a:lnTo>
                    <a:pt x="238327" y="269516"/>
                  </a:lnTo>
                  <a:lnTo>
                    <a:pt x="239514" y="287945"/>
                  </a:lnTo>
                  <a:lnTo>
                    <a:pt x="240352" y="306125"/>
                  </a:lnTo>
                  <a:lnTo>
                    <a:pt x="240931" y="324115"/>
                  </a:lnTo>
                  <a:lnTo>
                    <a:pt x="241329" y="341968"/>
                  </a:lnTo>
                  <a:lnTo>
                    <a:pt x="241590" y="359716"/>
                  </a:lnTo>
                  <a:lnTo>
                    <a:pt x="241427" y="377060"/>
                  </a:lnTo>
                  <a:lnTo>
                    <a:pt x="240254" y="393407"/>
                  </a:lnTo>
                  <a:lnTo>
                    <a:pt x="237830" y="408507"/>
                  </a:lnTo>
                  <a:lnTo>
                    <a:pt x="234235" y="422275"/>
                  </a:lnTo>
                  <a:lnTo>
                    <a:pt x="229679" y="434610"/>
                  </a:lnTo>
                  <a:lnTo>
                    <a:pt x="224382" y="445611"/>
                  </a:lnTo>
                  <a:lnTo>
                    <a:pt x="218217" y="455510"/>
                  </a:lnTo>
                  <a:lnTo>
                    <a:pt x="210722" y="464560"/>
                  </a:lnTo>
                  <a:lnTo>
                    <a:pt x="201755" y="472989"/>
                  </a:lnTo>
                  <a:lnTo>
                    <a:pt x="191462" y="480976"/>
                  </a:lnTo>
                  <a:lnTo>
                    <a:pt x="180105" y="488654"/>
                  </a:lnTo>
                  <a:lnTo>
                    <a:pt x="167944" y="496118"/>
                  </a:lnTo>
                  <a:lnTo>
                    <a:pt x="155203" y="503438"/>
                  </a:lnTo>
                  <a:lnTo>
                    <a:pt x="142052" y="510659"/>
                  </a:lnTo>
                  <a:lnTo>
                    <a:pt x="128620" y="517813"/>
                  </a:lnTo>
                  <a:lnTo>
                    <a:pt x="115162" y="524923"/>
                  </a:lnTo>
                  <a:lnTo>
                    <a:pt x="102046" y="532002"/>
                  </a:lnTo>
                  <a:lnTo>
                    <a:pt x="89445" y="539061"/>
                  </a:lnTo>
                  <a:lnTo>
                    <a:pt x="77355" y="546108"/>
                  </a:lnTo>
                  <a:lnTo>
                    <a:pt x="65696" y="553145"/>
                  </a:lnTo>
                  <a:lnTo>
                    <a:pt x="54379" y="560171"/>
                  </a:lnTo>
                  <a:lnTo>
                    <a:pt x="43575" y="567079"/>
                  </a:lnTo>
                  <a:lnTo>
                    <a:pt x="32558" y="574436"/>
                  </a:lnTo>
                  <a:lnTo>
                    <a:pt x="19238" y="584008"/>
                  </a:lnTo>
                  <a:lnTo>
                    <a:pt x="0" y="598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37951" y="3077459"/>
              <a:ext cx="197619" cy="200524"/>
            </a:xfrm>
            <a:custGeom>
              <a:avLst/>
              <a:gdLst/>
              <a:ahLst/>
              <a:cxnLst/>
              <a:rect l="0" t="0" r="0" b="0"/>
              <a:pathLst>
                <a:path w="197619" h="200524">
                  <a:moveTo>
                    <a:pt x="71276" y="116294"/>
                  </a:moveTo>
                  <a:lnTo>
                    <a:pt x="74210" y="107493"/>
                  </a:lnTo>
                  <a:lnTo>
                    <a:pt x="76992" y="99146"/>
                  </a:lnTo>
                  <a:lnTo>
                    <a:pt x="79888" y="90443"/>
                  </a:lnTo>
                  <a:lnTo>
                    <a:pt x="82755" y="81149"/>
                  </a:lnTo>
                  <a:lnTo>
                    <a:pt x="85272" y="71006"/>
                  </a:lnTo>
                  <a:lnTo>
                    <a:pt x="87274" y="59970"/>
                  </a:lnTo>
                  <a:lnTo>
                    <a:pt x="88440" y="48476"/>
                  </a:lnTo>
                  <a:lnTo>
                    <a:pt x="88239" y="37302"/>
                  </a:lnTo>
                  <a:lnTo>
                    <a:pt x="86495" y="26876"/>
                  </a:lnTo>
                  <a:lnTo>
                    <a:pt x="83035" y="17590"/>
                  </a:lnTo>
                  <a:lnTo>
                    <a:pt x="77514" y="9957"/>
                  </a:lnTo>
                  <a:lnTo>
                    <a:pt x="69959" y="4106"/>
                  </a:lnTo>
                  <a:lnTo>
                    <a:pt x="61160" y="483"/>
                  </a:lnTo>
                  <a:lnTo>
                    <a:pt x="52417" y="0"/>
                  </a:lnTo>
                  <a:lnTo>
                    <a:pt x="44469" y="2857"/>
                  </a:lnTo>
                  <a:lnTo>
                    <a:pt x="37341" y="8503"/>
                  </a:lnTo>
                  <a:lnTo>
                    <a:pt x="30639" y="16028"/>
                  </a:lnTo>
                  <a:lnTo>
                    <a:pt x="24067" y="24716"/>
                  </a:lnTo>
                  <a:lnTo>
                    <a:pt x="17806" y="34272"/>
                  </a:lnTo>
                  <a:lnTo>
                    <a:pt x="12418" y="44729"/>
                  </a:lnTo>
                  <a:lnTo>
                    <a:pt x="8159" y="56054"/>
                  </a:lnTo>
                  <a:lnTo>
                    <a:pt x="4975" y="68113"/>
                  </a:lnTo>
                  <a:lnTo>
                    <a:pt x="2679" y="80748"/>
                  </a:lnTo>
                  <a:lnTo>
                    <a:pt x="1067" y="93803"/>
                  </a:lnTo>
                  <a:lnTo>
                    <a:pt x="119" y="106995"/>
                  </a:lnTo>
                  <a:lnTo>
                    <a:pt x="0" y="119926"/>
                  </a:lnTo>
                  <a:lnTo>
                    <a:pt x="731" y="132400"/>
                  </a:lnTo>
                  <a:lnTo>
                    <a:pt x="2203" y="144403"/>
                  </a:lnTo>
                  <a:lnTo>
                    <a:pt x="4262" y="156003"/>
                  </a:lnTo>
                  <a:lnTo>
                    <a:pt x="6766" y="167272"/>
                  </a:lnTo>
                  <a:lnTo>
                    <a:pt x="9923" y="177637"/>
                  </a:lnTo>
                  <a:lnTo>
                    <a:pt x="14252" y="185934"/>
                  </a:lnTo>
                  <a:lnTo>
                    <a:pt x="19940" y="191688"/>
                  </a:lnTo>
                  <a:lnTo>
                    <a:pt x="26710" y="194736"/>
                  </a:lnTo>
                  <a:lnTo>
                    <a:pt x="34017" y="194894"/>
                  </a:lnTo>
                  <a:lnTo>
                    <a:pt x="41483" y="192368"/>
                  </a:lnTo>
                  <a:lnTo>
                    <a:pt x="48765" y="187623"/>
                  </a:lnTo>
                  <a:lnTo>
                    <a:pt x="55494" y="181175"/>
                  </a:lnTo>
                  <a:lnTo>
                    <a:pt x="61532" y="173473"/>
                  </a:lnTo>
                  <a:lnTo>
                    <a:pt x="66925" y="164715"/>
                  </a:lnTo>
                  <a:lnTo>
                    <a:pt x="71788" y="154860"/>
                  </a:lnTo>
                  <a:lnTo>
                    <a:pt x="76250" y="143977"/>
                  </a:lnTo>
                  <a:lnTo>
                    <a:pt x="80418" y="132399"/>
                  </a:lnTo>
                  <a:lnTo>
                    <a:pt x="84378" y="120628"/>
                  </a:lnTo>
                  <a:lnTo>
                    <a:pt x="88199" y="109059"/>
                  </a:lnTo>
                  <a:lnTo>
                    <a:pt x="92122" y="100972"/>
                  </a:lnTo>
                  <a:lnTo>
                    <a:pt x="95999" y="99911"/>
                  </a:lnTo>
                  <a:lnTo>
                    <a:pt x="99293" y="103899"/>
                  </a:lnTo>
                  <a:lnTo>
                    <a:pt x="102223" y="110781"/>
                  </a:lnTo>
                  <a:lnTo>
                    <a:pt x="105245" y="119257"/>
                  </a:lnTo>
                  <a:lnTo>
                    <a:pt x="108816" y="128609"/>
                  </a:lnTo>
                  <a:lnTo>
                    <a:pt x="113113" y="138444"/>
                  </a:lnTo>
                  <a:lnTo>
                    <a:pt x="118101" y="148388"/>
                  </a:lnTo>
                  <a:lnTo>
                    <a:pt x="123656" y="158017"/>
                  </a:lnTo>
                  <a:lnTo>
                    <a:pt x="129655" y="167127"/>
                  </a:lnTo>
                  <a:lnTo>
                    <a:pt x="136306" y="175386"/>
                  </a:lnTo>
                  <a:lnTo>
                    <a:pt x="144133" y="182259"/>
                  </a:lnTo>
                  <a:lnTo>
                    <a:pt x="153308" y="187585"/>
                  </a:lnTo>
                  <a:lnTo>
                    <a:pt x="163103" y="191525"/>
                  </a:lnTo>
                  <a:lnTo>
                    <a:pt x="173030" y="194772"/>
                  </a:lnTo>
                  <a:lnTo>
                    <a:pt x="183964" y="197607"/>
                  </a:lnTo>
                  <a:lnTo>
                    <a:pt x="197618" y="200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335569" y="2856842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2866" y="11869"/>
                  </a:lnTo>
                  <a:lnTo>
                    <a:pt x="5009" y="24278"/>
                  </a:lnTo>
                  <a:lnTo>
                    <a:pt x="6616" y="38456"/>
                  </a:lnTo>
                  <a:lnTo>
                    <a:pt x="7970" y="53818"/>
                  </a:lnTo>
                  <a:lnTo>
                    <a:pt x="9466" y="69166"/>
                  </a:lnTo>
                  <a:lnTo>
                    <a:pt x="11313" y="83800"/>
                  </a:lnTo>
                  <a:lnTo>
                    <a:pt x="13379" y="97695"/>
                  </a:lnTo>
                  <a:lnTo>
                    <a:pt x="15312" y="111233"/>
                  </a:lnTo>
                  <a:lnTo>
                    <a:pt x="16909" y="124705"/>
                  </a:lnTo>
                  <a:lnTo>
                    <a:pt x="18132" y="138242"/>
                  </a:lnTo>
                  <a:lnTo>
                    <a:pt x="19029" y="151884"/>
                  </a:lnTo>
                  <a:lnTo>
                    <a:pt x="19670" y="165627"/>
                  </a:lnTo>
                  <a:lnTo>
                    <a:pt x="20288" y="179453"/>
                  </a:lnTo>
                  <a:lnTo>
                    <a:pt x="21242" y="193342"/>
                  </a:lnTo>
                  <a:lnTo>
                    <a:pt x="22700" y="207277"/>
                  </a:lnTo>
                  <a:lnTo>
                    <a:pt x="24495" y="221244"/>
                  </a:lnTo>
                  <a:lnTo>
                    <a:pt x="26238" y="235234"/>
                  </a:lnTo>
                  <a:lnTo>
                    <a:pt x="27705" y="249249"/>
                  </a:lnTo>
                  <a:lnTo>
                    <a:pt x="28841" y="263611"/>
                  </a:lnTo>
                  <a:lnTo>
                    <a:pt x="29678" y="278931"/>
                  </a:lnTo>
                  <a:lnTo>
                    <a:pt x="30280" y="295452"/>
                  </a:lnTo>
                  <a:lnTo>
                    <a:pt x="30871" y="312616"/>
                  </a:lnTo>
                  <a:lnTo>
                    <a:pt x="31807" y="329298"/>
                  </a:lnTo>
                  <a:lnTo>
                    <a:pt x="33252" y="344889"/>
                  </a:lnTo>
                  <a:lnTo>
                    <a:pt x="35039" y="359458"/>
                  </a:lnTo>
                  <a:lnTo>
                    <a:pt x="36777" y="373463"/>
                  </a:lnTo>
                  <a:lnTo>
                    <a:pt x="38241" y="387249"/>
                  </a:lnTo>
                  <a:lnTo>
                    <a:pt x="39377" y="400965"/>
                  </a:lnTo>
                  <a:lnTo>
                    <a:pt x="40337" y="416289"/>
                  </a:lnTo>
                  <a:lnTo>
                    <a:pt x="41201" y="437927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64625" y="2867370"/>
              <a:ext cx="28873" cy="442198"/>
            </a:xfrm>
            <a:custGeom>
              <a:avLst/>
              <a:gdLst/>
              <a:ahLst/>
              <a:cxnLst/>
              <a:rect l="0" t="0" r="0" b="0"/>
              <a:pathLst>
                <a:path w="28873" h="442198">
                  <a:moveTo>
                    <a:pt x="7815" y="0"/>
                  </a:moveTo>
                  <a:lnTo>
                    <a:pt x="4949" y="11869"/>
                  </a:lnTo>
                  <a:lnTo>
                    <a:pt x="2806" y="24279"/>
                  </a:lnTo>
                  <a:lnTo>
                    <a:pt x="1208" y="38456"/>
                  </a:lnTo>
                  <a:lnTo>
                    <a:pt x="200" y="53819"/>
                  </a:lnTo>
                  <a:lnTo>
                    <a:pt x="0" y="69166"/>
                  </a:lnTo>
                  <a:lnTo>
                    <a:pt x="651" y="83800"/>
                  </a:lnTo>
                  <a:lnTo>
                    <a:pt x="1889" y="97696"/>
                  </a:lnTo>
                  <a:lnTo>
                    <a:pt x="3253" y="111234"/>
                  </a:lnTo>
                  <a:lnTo>
                    <a:pt x="4463" y="124705"/>
                  </a:lnTo>
                  <a:lnTo>
                    <a:pt x="5425" y="138242"/>
                  </a:lnTo>
                  <a:lnTo>
                    <a:pt x="6145" y="151884"/>
                  </a:lnTo>
                  <a:lnTo>
                    <a:pt x="6668" y="165623"/>
                  </a:lnTo>
                  <a:lnTo>
                    <a:pt x="7206" y="179276"/>
                  </a:lnTo>
                  <a:lnTo>
                    <a:pt x="8108" y="192517"/>
                  </a:lnTo>
                  <a:lnTo>
                    <a:pt x="9530" y="205203"/>
                  </a:lnTo>
                  <a:lnTo>
                    <a:pt x="11300" y="217518"/>
                  </a:lnTo>
                  <a:lnTo>
                    <a:pt x="13028" y="229860"/>
                  </a:lnTo>
                  <a:lnTo>
                    <a:pt x="14484" y="242467"/>
                  </a:lnTo>
                  <a:lnTo>
                    <a:pt x="15613" y="255563"/>
                  </a:lnTo>
                  <a:lnTo>
                    <a:pt x="16445" y="269427"/>
                  </a:lnTo>
                  <a:lnTo>
                    <a:pt x="17039" y="284130"/>
                  </a:lnTo>
                  <a:lnTo>
                    <a:pt x="17455" y="299583"/>
                  </a:lnTo>
                  <a:lnTo>
                    <a:pt x="17742" y="315633"/>
                  </a:lnTo>
                  <a:lnTo>
                    <a:pt x="17942" y="332124"/>
                  </a:lnTo>
                  <a:lnTo>
                    <a:pt x="18249" y="348603"/>
                  </a:lnTo>
                  <a:lnTo>
                    <a:pt x="18986" y="364360"/>
                  </a:lnTo>
                  <a:lnTo>
                    <a:pt x="20295" y="379056"/>
                  </a:lnTo>
                  <a:lnTo>
                    <a:pt x="21998" y="392453"/>
                  </a:lnTo>
                  <a:lnTo>
                    <a:pt x="23856" y="405648"/>
                  </a:lnTo>
                  <a:lnTo>
                    <a:pt x="26035" y="420915"/>
                  </a:lnTo>
                  <a:lnTo>
                    <a:pt x="2887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538811" y="3062808"/>
              <a:ext cx="226575" cy="221880"/>
            </a:xfrm>
            <a:custGeom>
              <a:avLst/>
              <a:gdLst/>
              <a:ahLst/>
              <a:cxnLst/>
              <a:rect l="0" t="0" r="0" b="0"/>
              <a:pathLst>
                <a:path w="226575" h="221880">
                  <a:moveTo>
                    <a:pt x="144199" y="4603"/>
                  </a:moveTo>
                  <a:lnTo>
                    <a:pt x="135398" y="1804"/>
                  </a:lnTo>
                  <a:lnTo>
                    <a:pt x="127051" y="302"/>
                  </a:lnTo>
                  <a:lnTo>
                    <a:pt x="118348" y="0"/>
                  </a:lnTo>
                  <a:lnTo>
                    <a:pt x="109054" y="852"/>
                  </a:lnTo>
                  <a:lnTo>
                    <a:pt x="98910" y="2968"/>
                  </a:lnTo>
                  <a:lnTo>
                    <a:pt x="87869" y="6290"/>
                  </a:lnTo>
                  <a:lnTo>
                    <a:pt x="76203" y="10625"/>
                  </a:lnTo>
                  <a:lnTo>
                    <a:pt x="64381" y="15745"/>
                  </a:lnTo>
                  <a:lnTo>
                    <a:pt x="52696" y="21448"/>
                  </a:lnTo>
                  <a:lnTo>
                    <a:pt x="41412" y="27732"/>
                  </a:lnTo>
                  <a:lnTo>
                    <a:pt x="30835" y="34781"/>
                  </a:lnTo>
                  <a:lnTo>
                    <a:pt x="21070" y="42634"/>
                  </a:lnTo>
                  <a:lnTo>
                    <a:pt x="12530" y="51196"/>
                  </a:lnTo>
                  <a:lnTo>
                    <a:pt x="5998" y="60322"/>
                  </a:lnTo>
                  <a:lnTo>
                    <a:pt x="1730" y="69856"/>
                  </a:lnTo>
                  <a:lnTo>
                    <a:pt x="0" y="79189"/>
                  </a:lnTo>
                  <a:lnTo>
                    <a:pt x="1333" y="87311"/>
                  </a:lnTo>
                  <a:lnTo>
                    <a:pt x="5714" y="93762"/>
                  </a:lnTo>
                  <a:lnTo>
                    <a:pt x="12705" y="98429"/>
                  </a:lnTo>
                  <a:lnTo>
                    <a:pt x="21740" y="101277"/>
                  </a:lnTo>
                  <a:lnTo>
                    <a:pt x="32291" y="102489"/>
                  </a:lnTo>
                  <a:lnTo>
                    <a:pt x="43930" y="102373"/>
                  </a:lnTo>
                  <a:lnTo>
                    <a:pt x="56331" y="101248"/>
                  </a:lnTo>
                  <a:lnTo>
                    <a:pt x="69261" y="99399"/>
                  </a:lnTo>
                  <a:lnTo>
                    <a:pt x="82550" y="97366"/>
                  </a:lnTo>
                  <a:lnTo>
                    <a:pt x="96085" y="95922"/>
                  </a:lnTo>
                  <a:lnTo>
                    <a:pt x="109781" y="95438"/>
                  </a:lnTo>
                  <a:lnTo>
                    <a:pt x="123420" y="95930"/>
                  </a:lnTo>
                  <a:lnTo>
                    <a:pt x="136658" y="97249"/>
                  </a:lnTo>
                  <a:lnTo>
                    <a:pt x="149337" y="99213"/>
                  </a:lnTo>
                  <a:lnTo>
                    <a:pt x="161309" y="101819"/>
                  </a:lnTo>
                  <a:lnTo>
                    <a:pt x="172358" y="105237"/>
                  </a:lnTo>
                  <a:lnTo>
                    <a:pt x="182456" y="109496"/>
                  </a:lnTo>
                  <a:lnTo>
                    <a:pt x="191730" y="114490"/>
                  </a:lnTo>
                  <a:lnTo>
                    <a:pt x="200353" y="120066"/>
                  </a:lnTo>
                  <a:lnTo>
                    <a:pt x="208479" y="126082"/>
                  </a:lnTo>
                  <a:lnTo>
                    <a:pt x="215751" y="132579"/>
                  </a:lnTo>
                  <a:lnTo>
                    <a:pt x="221352" y="139772"/>
                  </a:lnTo>
                  <a:lnTo>
                    <a:pt x="224964" y="147717"/>
                  </a:lnTo>
                  <a:lnTo>
                    <a:pt x="226574" y="156172"/>
                  </a:lnTo>
                  <a:lnTo>
                    <a:pt x="226217" y="164693"/>
                  </a:lnTo>
                  <a:lnTo>
                    <a:pt x="224119" y="173012"/>
                  </a:lnTo>
                  <a:lnTo>
                    <a:pt x="220458" y="180885"/>
                  </a:lnTo>
                  <a:lnTo>
                    <a:pt x="215267" y="188020"/>
                  </a:lnTo>
                  <a:lnTo>
                    <a:pt x="208707" y="194335"/>
                  </a:lnTo>
                  <a:lnTo>
                    <a:pt x="201034" y="199913"/>
                  </a:lnTo>
                  <a:lnTo>
                    <a:pt x="192515" y="204902"/>
                  </a:lnTo>
                  <a:lnTo>
                    <a:pt x="183373" y="209443"/>
                  </a:lnTo>
                  <a:lnTo>
                    <a:pt x="173625" y="213495"/>
                  </a:lnTo>
                  <a:lnTo>
                    <a:pt x="163097" y="216845"/>
                  </a:lnTo>
                  <a:lnTo>
                    <a:pt x="151758" y="219428"/>
                  </a:lnTo>
                  <a:lnTo>
                    <a:pt x="139872" y="221164"/>
                  </a:lnTo>
                  <a:lnTo>
                    <a:pt x="127894" y="221879"/>
                  </a:lnTo>
                  <a:lnTo>
                    <a:pt x="116095" y="221585"/>
                  </a:lnTo>
                  <a:lnTo>
                    <a:pt x="104437" y="220584"/>
                  </a:lnTo>
                  <a:lnTo>
                    <a:pt x="91200" y="219280"/>
                  </a:lnTo>
                  <a:lnTo>
                    <a:pt x="71869" y="217560"/>
                  </a:lnTo>
                  <a:lnTo>
                    <a:pt x="38914" y="215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117947" y="2793671"/>
              <a:ext cx="395274" cy="412537"/>
            </a:xfrm>
            <a:custGeom>
              <a:avLst/>
              <a:gdLst/>
              <a:ahLst/>
              <a:cxnLst/>
              <a:rect l="0" t="0" r="0" b="0"/>
              <a:pathLst>
                <a:path w="395274" h="412537">
                  <a:moveTo>
                    <a:pt x="17788" y="0"/>
                  </a:moveTo>
                  <a:lnTo>
                    <a:pt x="14854" y="8868"/>
                  </a:lnTo>
                  <a:lnTo>
                    <a:pt x="12072" y="17855"/>
                  </a:lnTo>
                  <a:lnTo>
                    <a:pt x="9177" y="27850"/>
                  </a:lnTo>
                  <a:lnTo>
                    <a:pt x="6309" y="38831"/>
                  </a:lnTo>
                  <a:lnTo>
                    <a:pt x="3793" y="50642"/>
                  </a:lnTo>
                  <a:lnTo>
                    <a:pt x="1787" y="63105"/>
                  </a:lnTo>
                  <a:lnTo>
                    <a:pt x="447" y="76216"/>
                  </a:lnTo>
                  <a:lnTo>
                    <a:pt x="0" y="90145"/>
                  </a:lnTo>
                  <a:lnTo>
                    <a:pt x="476" y="104925"/>
                  </a:lnTo>
                  <a:lnTo>
                    <a:pt x="1593" y="120611"/>
                  </a:lnTo>
                  <a:lnTo>
                    <a:pt x="2872" y="137358"/>
                  </a:lnTo>
                  <a:lnTo>
                    <a:pt x="4030" y="155137"/>
                  </a:lnTo>
                  <a:lnTo>
                    <a:pt x="5125" y="173467"/>
                  </a:lnTo>
                  <a:lnTo>
                    <a:pt x="6467" y="191538"/>
                  </a:lnTo>
                  <a:lnTo>
                    <a:pt x="8217" y="208917"/>
                  </a:lnTo>
                  <a:lnTo>
                    <a:pt x="10224" y="225686"/>
                  </a:lnTo>
                  <a:lnTo>
                    <a:pt x="12117" y="242246"/>
                  </a:lnTo>
                  <a:lnTo>
                    <a:pt x="13692" y="258862"/>
                  </a:lnTo>
                  <a:lnTo>
                    <a:pt x="15072" y="275310"/>
                  </a:lnTo>
                  <a:lnTo>
                    <a:pt x="16605" y="290988"/>
                  </a:lnTo>
                  <a:lnTo>
                    <a:pt x="18489" y="305617"/>
                  </a:lnTo>
                  <a:lnTo>
                    <a:pt x="20755" y="319391"/>
                  </a:lnTo>
                  <a:lnTo>
                    <a:pt x="23354" y="332789"/>
                  </a:lnTo>
                  <a:lnTo>
                    <a:pt x="26222" y="346128"/>
                  </a:lnTo>
                  <a:lnTo>
                    <a:pt x="29454" y="359223"/>
                  </a:lnTo>
                  <a:lnTo>
                    <a:pt x="33301" y="371496"/>
                  </a:lnTo>
                  <a:lnTo>
                    <a:pt x="37861" y="382672"/>
                  </a:lnTo>
                  <a:lnTo>
                    <a:pt x="43398" y="392465"/>
                  </a:lnTo>
                  <a:lnTo>
                    <a:pt x="50404" y="400439"/>
                  </a:lnTo>
                  <a:lnTo>
                    <a:pt x="59002" y="406530"/>
                  </a:lnTo>
                  <a:lnTo>
                    <a:pt x="68691" y="410652"/>
                  </a:lnTo>
                  <a:lnTo>
                    <a:pt x="78572" y="412536"/>
                  </a:lnTo>
                  <a:lnTo>
                    <a:pt x="88097" y="412245"/>
                  </a:lnTo>
                  <a:lnTo>
                    <a:pt x="96930" y="409950"/>
                  </a:lnTo>
                  <a:lnTo>
                    <a:pt x="104782" y="405753"/>
                  </a:lnTo>
                  <a:lnTo>
                    <a:pt x="111619" y="399891"/>
                  </a:lnTo>
                  <a:lnTo>
                    <a:pt x="117734" y="392534"/>
                  </a:lnTo>
                  <a:lnTo>
                    <a:pt x="123624" y="383702"/>
                  </a:lnTo>
                  <a:lnTo>
                    <a:pt x="129591" y="373540"/>
                  </a:lnTo>
                  <a:lnTo>
                    <a:pt x="135586" y="362294"/>
                  </a:lnTo>
                  <a:lnTo>
                    <a:pt x="141311" y="350222"/>
                  </a:lnTo>
                  <a:lnTo>
                    <a:pt x="146609" y="337546"/>
                  </a:lnTo>
                  <a:lnTo>
                    <a:pt x="151472" y="324441"/>
                  </a:lnTo>
                  <a:lnTo>
                    <a:pt x="155964" y="311038"/>
                  </a:lnTo>
                  <a:lnTo>
                    <a:pt x="160164" y="297430"/>
                  </a:lnTo>
                  <a:lnTo>
                    <a:pt x="163984" y="283681"/>
                  </a:lnTo>
                  <a:lnTo>
                    <a:pt x="167178" y="269838"/>
                  </a:lnTo>
                  <a:lnTo>
                    <a:pt x="169675" y="255961"/>
                  </a:lnTo>
                  <a:lnTo>
                    <a:pt x="172043" y="243213"/>
                  </a:lnTo>
                  <a:lnTo>
                    <a:pt x="175248" y="235333"/>
                  </a:lnTo>
                  <a:lnTo>
                    <a:pt x="179136" y="234787"/>
                  </a:lnTo>
                  <a:lnTo>
                    <a:pt x="182947" y="239936"/>
                  </a:lnTo>
                  <a:lnTo>
                    <a:pt x="186561" y="248874"/>
                  </a:lnTo>
                  <a:lnTo>
                    <a:pt x="190060" y="260058"/>
                  </a:lnTo>
                  <a:lnTo>
                    <a:pt x="193517" y="272490"/>
                  </a:lnTo>
                  <a:lnTo>
                    <a:pt x="196966" y="285445"/>
                  </a:lnTo>
                  <a:lnTo>
                    <a:pt x="200424" y="298306"/>
                  </a:lnTo>
                  <a:lnTo>
                    <a:pt x="203901" y="310778"/>
                  </a:lnTo>
                  <a:lnTo>
                    <a:pt x="207725" y="322801"/>
                  </a:lnTo>
                  <a:lnTo>
                    <a:pt x="212509" y="334426"/>
                  </a:lnTo>
                  <a:lnTo>
                    <a:pt x="218510" y="345730"/>
                  </a:lnTo>
                  <a:lnTo>
                    <a:pt x="225660" y="356630"/>
                  </a:lnTo>
                  <a:lnTo>
                    <a:pt x="233756" y="366886"/>
                  </a:lnTo>
                  <a:lnTo>
                    <a:pt x="242573" y="376403"/>
                  </a:lnTo>
                  <a:lnTo>
                    <a:pt x="251915" y="384761"/>
                  </a:lnTo>
                  <a:lnTo>
                    <a:pt x="261632" y="391165"/>
                  </a:lnTo>
                  <a:lnTo>
                    <a:pt x="271603" y="395353"/>
                  </a:lnTo>
                  <a:lnTo>
                    <a:pt x="281585" y="397366"/>
                  </a:lnTo>
                  <a:lnTo>
                    <a:pt x="291214" y="397288"/>
                  </a:lnTo>
                  <a:lnTo>
                    <a:pt x="300320" y="395385"/>
                  </a:lnTo>
                  <a:lnTo>
                    <a:pt x="308910" y="392026"/>
                  </a:lnTo>
                  <a:lnTo>
                    <a:pt x="317066" y="387570"/>
                  </a:lnTo>
                  <a:lnTo>
                    <a:pt x="324888" y="382313"/>
                  </a:lnTo>
                  <a:lnTo>
                    <a:pt x="332464" y="376160"/>
                  </a:lnTo>
                  <a:lnTo>
                    <a:pt x="339865" y="368666"/>
                  </a:lnTo>
                  <a:lnTo>
                    <a:pt x="347140" y="359688"/>
                  </a:lnTo>
                  <a:lnTo>
                    <a:pt x="354163" y="349046"/>
                  </a:lnTo>
                  <a:lnTo>
                    <a:pt x="360652" y="336388"/>
                  </a:lnTo>
                  <a:lnTo>
                    <a:pt x="366497" y="321719"/>
                  </a:lnTo>
                  <a:lnTo>
                    <a:pt x="371744" y="305325"/>
                  </a:lnTo>
                  <a:lnTo>
                    <a:pt x="376502" y="287580"/>
                  </a:lnTo>
                  <a:lnTo>
                    <a:pt x="380885" y="268831"/>
                  </a:lnTo>
                  <a:lnTo>
                    <a:pt x="384829" y="249362"/>
                  </a:lnTo>
                  <a:lnTo>
                    <a:pt x="388106" y="229389"/>
                  </a:lnTo>
                  <a:lnTo>
                    <a:pt x="390645" y="209066"/>
                  </a:lnTo>
                  <a:lnTo>
                    <a:pt x="392519" y="188505"/>
                  </a:lnTo>
                  <a:lnTo>
                    <a:pt x="393861" y="167781"/>
                  </a:lnTo>
                  <a:lnTo>
                    <a:pt x="394797" y="146961"/>
                  </a:lnTo>
                  <a:lnTo>
                    <a:pt x="395273" y="126572"/>
                  </a:lnTo>
                  <a:lnTo>
                    <a:pt x="395069" y="107560"/>
                  </a:lnTo>
                  <a:lnTo>
                    <a:pt x="394121" y="90330"/>
                  </a:lnTo>
                  <a:lnTo>
                    <a:pt x="392664" y="74660"/>
                  </a:lnTo>
                  <a:lnTo>
                    <a:pt x="390997" y="58121"/>
                  </a:lnTo>
                  <a:lnTo>
                    <a:pt x="388972" y="35911"/>
                  </a:lnTo>
                  <a:lnTo>
                    <a:pt x="3862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88460" y="3130582"/>
              <a:ext cx="2" cy="115815"/>
            </a:xfrm>
            <a:custGeom>
              <a:avLst/>
              <a:gdLst/>
              <a:ahLst/>
              <a:cxnLst/>
              <a:rect l="0" t="0" r="0" b="0"/>
              <a:pathLst>
                <a:path w="2" h="115815">
                  <a:moveTo>
                    <a:pt x="1" y="0"/>
                  </a:moveTo>
                  <a:lnTo>
                    <a:pt x="1" y="11736"/>
                  </a:lnTo>
                  <a:lnTo>
                    <a:pt x="1" y="22865"/>
                  </a:lnTo>
                  <a:lnTo>
                    <a:pt x="1" y="34458"/>
                  </a:lnTo>
                  <a:lnTo>
                    <a:pt x="1" y="46578"/>
                  </a:lnTo>
                  <a:lnTo>
                    <a:pt x="0" y="60598"/>
                  </a:lnTo>
                  <a:lnTo>
                    <a:pt x="1" y="81108"/>
                  </a:lnTo>
                  <a:lnTo>
                    <a:pt x="1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588461" y="2983183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672689" y="2804199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102"/>
                  </a:lnTo>
                  <a:lnTo>
                    <a:pt x="177" y="93380"/>
                  </a:lnTo>
                  <a:lnTo>
                    <a:pt x="825" y="107107"/>
                  </a:lnTo>
                  <a:lnTo>
                    <a:pt x="2074" y="120153"/>
                  </a:lnTo>
                  <a:lnTo>
                    <a:pt x="3727" y="132725"/>
                  </a:lnTo>
                  <a:lnTo>
                    <a:pt x="5376" y="145247"/>
                  </a:lnTo>
                  <a:lnTo>
                    <a:pt x="6778" y="157988"/>
                  </a:lnTo>
                  <a:lnTo>
                    <a:pt x="7871" y="171514"/>
                  </a:lnTo>
                  <a:lnTo>
                    <a:pt x="8678" y="186732"/>
                  </a:lnTo>
                  <a:lnTo>
                    <a:pt x="9262" y="203963"/>
                  </a:lnTo>
                  <a:lnTo>
                    <a:pt x="9839" y="222401"/>
                  </a:lnTo>
                  <a:lnTo>
                    <a:pt x="10767" y="240469"/>
                  </a:lnTo>
                  <a:lnTo>
                    <a:pt x="12207" y="257293"/>
                  </a:lnTo>
                  <a:lnTo>
                    <a:pt x="13989" y="273179"/>
                  </a:lnTo>
                  <a:lnTo>
                    <a:pt x="15725" y="289205"/>
                  </a:lnTo>
                  <a:lnTo>
                    <a:pt x="17186" y="306020"/>
                  </a:lnTo>
                  <a:lnTo>
                    <a:pt x="18319" y="323621"/>
                  </a:lnTo>
                  <a:lnTo>
                    <a:pt x="19154" y="341609"/>
                  </a:lnTo>
                  <a:lnTo>
                    <a:pt x="19750" y="359661"/>
                  </a:lnTo>
                  <a:lnTo>
                    <a:pt x="20168" y="376881"/>
                  </a:lnTo>
                  <a:lnTo>
                    <a:pt x="20501" y="393436"/>
                  </a:lnTo>
                  <a:lnTo>
                    <a:pt x="20780" y="410776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750950" y="2739818"/>
              <a:ext cx="287309" cy="501783"/>
            </a:xfrm>
            <a:custGeom>
              <a:avLst/>
              <a:gdLst/>
              <a:ahLst/>
              <a:cxnLst/>
              <a:rect l="0" t="0" r="0" b="0"/>
              <a:pathLst>
                <a:path w="287309" h="501783">
                  <a:moveTo>
                    <a:pt x="100723" y="359179"/>
                  </a:moveTo>
                  <a:lnTo>
                    <a:pt x="97655" y="347645"/>
                  </a:lnTo>
                  <a:lnTo>
                    <a:pt x="93593" y="338436"/>
                  </a:lnTo>
                  <a:lnTo>
                    <a:pt x="88100" y="330746"/>
                  </a:lnTo>
                  <a:lnTo>
                    <a:pt x="81341" y="324856"/>
                  </a:lnTo>
                  <a:lnTo>
                    <a:pt x="73543" y="321738"/>
                  </a:lnTo>
                  <a:lnTo>
                    <a:pt x="64950" y="321695"/>
                  </a:lnTo>
                  <a:lnTo>
                    <a:pt x="55937" y="324416"/>
                  </a:lnTo>
                  <a:lnTo>
                    <a:pt x="46980" y="329358"/>
                  </a:lnTo>
                  <a:lnTo>
                    <a:pt x="38338" y="335978"/>
                  </a:lnTo>
                  <a:lnTo>
                    <a:pt x="30234" y="343977"/>
                  </a:lnTo>
                  <a:lnTo>
                    <a:pt x="22938" y="353306"/>
                  </a:lnTo>
                  <a:lnTo>
                    <a:pt x="16516" y="363833"/>
                  </a:lnTo>
                  <a:lnTo>
                    <a:pt x="11034" y="375339"/>
                  </a:lnTo>
                  <a:lnTo>
                    <a:pt x="6641" y="387594"/>
                  </a:lnTo>
                  <a:lnTo>
                    <a:pt x="3319" y="400391"/>
                  </a:lnTo>
                  <a:lnTo>
                    <a:pt x="1070" y="413408"/>
                  </a:lnTo>
                  <a:lnTo>
                    <a:pt x="0" y="426221"/>
                  </a:lnTo>
                  <a:lnTo>
                    <a:pt x="62" y="438616"/>
                  </a:lnTo>
                  <a:lnTo>
                    <a:pt x="1238" y="450565"/>
                  </a:lnTo>
                  <a:lnTo>
                    <a:pt x="3622" y="462130"/>
                  </a:lnTo>
                  <a:lnTo>
                    <a:pt x="7156" y="473375"/>
                  </a:lnTo>
                  <a:lnTo>
                    <a:pt x="11816" y="483724"/>
                  </a:lnTo>
                  <a:lnTo>
                    <a:pt x="17694" y="492011"/>
                  </a:lnTo>
                  <a:lnTo>
                    <a:pt x="24717" y="497762"/>
                  </a:lnTo>
                  <a:lnTo>
                    <a:pt x="32534" y="500978"/>
                  </a:lnTo>
                  <a:lnTo>
                    <a:pt x="40619" y="501782"/>
                  </a:lnTo>
                  <a:lnTo>
                    <a:pt x="48646" y="500498"/>
                  </a:lnTo>
                  <a:lnTo>
                    <a:pt x="56492" y="497231"/>
                  </a:lnTo>
                  <a:lnTo>
                    <a:pt x="64140" y="491782"/>
                  </a:lnTo>
                  <a:lnTo>
                    <a:pt x="71613" y="484238"/>
                  </a:lnTo>
                  <a:lnTo>
                    <a:pt x="78784" y="475092"/>
                  </a:lnTo>
                  <a:lnTo>
                    <a:pt x="85380" y="465045"/>
                  </a:lnTo>
                  <a:lnTo>
                    <a:pt x="91301" y="454573"/>
                  </a:lnTo>
                  <a:lnTo>
                    <a:pt x="96601" y="443441"/>
                  </a:lnTo>
                  <a:lnTo>
                    <a:pt x="101395" y="430844"/>
                  </a:lnTo>
                  <a:lnTo>
                    <a:pt x="105801" y="416450"/>
                  </a:lnTo>
                  <a:lnTo>
                    <a:pt x="109762" y="400697"/>
                  </a:lnTo>
                  <a:lnTo>
                    <a:pt x="113050" y="384506"/>
                  </a:lnTo>
                  <a:lnTo>
                    <a:pt x="115600" y="368464"/>
                  </a:lnTo>
                  <a:lnTo>
                    <a:pt x="117653" y="352796"/>
                  </a:lnTo>
                  <a:lnTo>
                    <a:pt x="119647" y="337523"/>
                  </a:lnTo>
                  <a:lnTo>
                    <a:pt x="121837" y="322587"/>
                  </a:lnTo>
                  <a:lnTo>
                    <a:pt x="124141" y="307913"/>
                  </a:lnTo>
                  <a:lnTo>
                    <a:pt x="126233" y="293434"/>
                  </a:lnTo>
                  <a:lnTo>
                    <a:pt x="127938" y="279093"/>
                  </a:lnTo>
                  <a:lnTo>
                    <a:pt x="129235" y="264848"/>
                  </a:lnTo>
                  <a:lnTo>
                    <a:pt x="130180" y="250670"/>
                  </a:lnTo>
                  <a:lnTo>
                    <a:pt x="130851" y="236538"/>
                  </a:lnTo>
                  <a:lnTo>
                    <a:pt x="131317" y="222437"/>
                  </a:lnTo>
                  <a:lnTo>
                    <a:pt x="131638" y="208356"/>
                  </a:lnTo>
                  <a:lnTo>
                    <a:pt x="131857" y="194281"/>
                  </a:lnTo>
                  <a:lnTo>
                    <a:pt x="132005" y="179878"/>
                  </a:lnTo>
                  <a:lnTo>
                    <a:pt x="132105" y="164531"/>
                  </a:lnTo>
                  <a:lnTo>
                    <a:pt x="132168" y="147991"/>
                  </a:lnTo>
                  <a:lnTo>
                    <a:pt x="132040" y="130815"/>
                  </a:lnTo>
                  <a:lnTo>
                    <a:pt x="131421" y="114125"/>
                  </a:lnTo>
                  <a:lnTo>
                    <a:pt x="130194" y="98528"/>
                  </a:lnTo>
                  <a:lnTo>
                    <a:pt x="128555" y="83955"/>
                  </a:lnTo>
                  <a:lnTo>
                    <a:pt x="126916" y="69948"/>
                  </a:lnTo>
                  <a:lnTo>
                    <a:pt x="125514" y="56161"/>
                  </a:lnTo>
                  <a:lnTo>
                    <a:pt x="124253" y="42578"/>
                  </a:lnTo>
                  <a:lnTo>
                    <a:pt x="122799" y="29437"/>
                  </a:lnTo>
                  <a:lnTo>
                    <a:pt x="120957" y="16878"/>
                  </a:lnTo>
                  <a:lnTo>
                    <a:pt x="118271" y="5995"/>
                  </a:lnTo>
                  <a:lnTo>
                    <a:pt x="114229" y="0"/>
                  </a:lnTo>
                  <a:lnTo>
                    <a:pt x="109512" y="496"/>
                  </a:lnTo>
                  <a:lnTo>
                    <a:pt x="105110" y="5551"/>
                  </a:lnTo>
                  <a:lnTo>
                    <a:pt x="101452" y="14070"/>
                  </a:lnTo>
                  <a:lnTo>
                    <a:pt x="99001" y="25990"/>
                  </a:lnTo>
                  <a:lnTo>
                    <a:pt x="97890" y="41044"/>
                  </a:lnTo>
                  <a:lnTo>
                    <a:pt x="97818" y="58207"/>
                  </a:lnTo>
                  <a:lnTo>
                    <a:pt x="98241" y="75962"/>
                  </a:lnTo>
                  <a:lnTo>
                    <a:pt x="98791" y="93387"/>
                  </a:lnTo>
                  <a:lnTo>
                    <a:pt x="99296" y="110154"/>
                  </a:lnTo>
                  <a:lnTo>
                    <a:pt x="99702" y="126249"/>
                  </a:lnTo>
                  <a:lnTo>
                    <a:pt x="100008" y="141776"/>
                  </a:lnTo>
                  <a:lnTo>
                    <a:pt x="100229" y="156865"/>
                  </a:lnTo>
                  <a:lnTo>
                    <a:pt x="100386" y="171633"/>
                  </a:lnTo>
                  <a:lnTo>
                    <a:pt x="100495" y="186171"/>
                  </a:lnTo>
                  <a:lnTo>
                    <a:pt x="100569" y="200550"/>
                  </a:lnTo>
                  <a:lnTo>
                    <a:pt x="100619" y="214818"/>
                  </a:lnTo>
                  <a:lnTo>
                    <a:pt x="100653" y="229012"/>
                  </a:lnTo>
                  <a:lnTo>
                    <a:pt x="100676" y="243154"/>
                  </a:lnTo>
                  <a:lnTo>
                    <a:pt x="100692" y="257262"/>
                  </a:lnTo>
                  <a:lnTo>
                    <a:pt x="100702" y="271356"/>
                  </a:lnTo>
                  <a:lnTo>
                    <a:pt x="100708" y="285771"/>
                  </a:lnTo>
                  <a:lnTo>
                    <a:pt x="100713" y="301127"/>
                  </a:lnTo>
                  <a:lnTo>
                    <a:pt x="100721" y="317681"/>
                  </a:lnTo>
                  <a:lnTo>
                    <a:pt x="100896" y="335206"/>
                  </a:lnTo>
                  <a:lnTo>
                    <a:pt x="101546" y="353195"/>
                  </a:lnTo>
                  <a:lnTo>
                    <a:pt x="102796" y="371292"/>
                  </a:lnTo>
                  <a:lnTo>
                    <a:pt x="104449" y="389171"/>
                  </a:lnTo>
                  <a:lnTo>
                    <a:pt x="106098" y="406475"/>
                  </a:lnTo>
                  <a:lnTo>
                    <a:pt x="107510" y="423046"/>
                  </a:lnTo>
                  <a:lnTo>
                    <a:pt x="108969" y="437948"/>
                  </a:lnTo>
                  <a:lnTo>
                    <a:pt x="111816" y="449366"/>
                  </a:lnTo>
                  <a:lnTo>
                    <a:pt x="117017" y="455362"/>
                  </a:lnTo>
                  <a:lnTo>
                    <a:pt x="123232" y="455373"/>
                  </a:lnTo>
                  <a:lnTo>
                    <a:pt x="129036" y="451541"/>
                  </a:lnTo>
                  <a:lnTo>
                    <a:pt x="134546" y="445374"/>
                  </a:lnTo>
                  <a:lnTo>
                    <a:pt x="140125" y="437724"/>
                  </a:lnTo>
                  <a:lnTo>
                    <a:pt x="145949" y="429273"/>
                  </a:lnTo>
                  <a:lnTo>
                    <a:pt x="152050" y="420658"/>
                  </a:lnTo>
                  <a:lnTo>
                    <a:pt x="158402" y="412224"/>
                  </a:lnTo>
                  <a:lnTo>
                    <a:pt x="165116" y="404081"/>
                  </a:lnTo>
                  <a:lnTo>
                    <a:pt x="172449" y="396221"/>
                  </a:lnTo>
                  <a:lnTo>
                    <a:pt x="180492" y="388602"/>
                  </a:lnTo>
                  <a:lnTo>
                    <a:pt x="189180" y="381330"/>
                  </a:lnTo>
                  <a:lnTo>
                    <a:pt x="198389" y="374664"/>
                  </a:lnTo>
                  <a:lnTo>
                    <a:pt x="207992" y="368692"/>
                  </a:lnTo>
                  <a:lnTo>
                    <a:pt x="217881" y="363188"/>
                  </a:lnTo>
                  <a:lnTo>
                    <a:pt x="227973" y="357725"/>
                  </a:lnTo>
                  <a:lnTo>
                    <a:pt x="238199" y="352046"/>
                  </a:lnTo>
                  <a:lnTo>
                    <a:pt x="248354" y="346078"/>
                  </a:lnTo>
                  <a:lnTo>
                    <a:pt x="258099" y="339839"/>
                  </a:lnTo>
                  <a:lnTo>
                    <a:pt x="267270" y="333374"/>
                  </a:lnTo>
                  <a:lnTo>
                    <a:pt x="275393" y="326575"/>
                  </a:lnTo>
                  <a:lnTo>
                    <a:pt x="281639" y="319179"/>
                  </a:lnTo>
                  <a:lnTo>
                    <a:pt x="285711" y="311105"/>
                  </a:lnTo>
                  <a:lnTo>
                    <a:pt x="287308" y="302905"/>
                  </a:lnTo>
                  <a:lnTo>
                    <a:pt x="285885" y="295620"/>
                  </a:lnTo>
                  <a:lnTo>
                    <a:pt x="281444" y="289767"/>
                  </a:lnTo>
                  <a:lnTo>
                    <a:pt x="274412" y="285517"/>
                  </a:lnTo>
                  <a:lnTo>
                    <a:pt x="265350" y="282957"/>
                  </a:lnTo>
                  <a:lnTo>
                    <a:pt x="254785" y="281947"/>
                  </a:lnTo>
                  <a:lnTo>
                    <a:pt x="243307" y="282370"/>
                  </a:lnTo>
                  <a:lnTo>
                    <a:pt x="231546" y="284233"/>
                  </a:lnTo>
                  <a:lnTo>
                    <a:pt x="219870" y="287415"/>
                  </a:lnTo>
                  <a:lnTo>
                    <a:pt x="208575" y="292005"/>
                  </a:lnTo>
                  <a:lnTo>
                    <a:pt x="197983" y="298367"/>
                  </a:lnTo>
                  <a:lnTo>
                    <a:pt x="188195" y="306533"/>
                  </a:lnTo>
                  <a:lnTo>
                    <a:pt x="179298" y="316101"/>
                  </a:lnTo>
                  <a:lnTo>
                    <a:pt x="171460" y="326433"/>
                  </a:lnTo>
                  <a:lnTo>
                    <a:pt x="164666" y="337087"/>
                  </a:lnTo>
                  <a:lnTo>
                    <a:pt x="158762" y="348002"/>
                  </a:lnTo>
                  <a:lnTo>
                    <a:pt x="153554" y="359388"/>
                  </a:lnTo>
                  <a:lnTo>
                    <a:pt x="148870" y="371338"/>
                  </a:lnTo>
                  <a:lnTo>
                    <a:pt x="144892" y="383652"/>
                  </a:lnTo>
                  <a:lnTo>
                    <a:pt x="142125" y="395924"/>
                  </a:lnTo>
                  <a:lnTo>
                    <a:pt x="140745" y="407928"/>
                  </a:lnTo>
                  <a:lnTo>
                    <a:pt x="140633" y="419769"/>
                  </a:lnTo>
                  <a:lnTo>
                    <a:pt x="141546" y="431787"/>
                  </a:lnTo>
                  <a:lnTo>
                    <a:pt x="143244" y="444155"/>
                  </a:lnTo>
                  <a:lnTo>
                    <a:pt x="145840" y="456410"/>
                  </a:lnTo>
                  <a:lnTo>
                    <a:pt x="149785" y="467580"/>
                  </a:lnTo>
                  <a:lnTo>
                    <a:pt x="155216" y="477194"/>
                  </a:lnTo>
                  <a:lnTo>
                    <a:pt x="161981" y="484953"/>
                  </a:lnTo>
                  <a:lnTo>
                    <a:pt x="169817" y="490490"/>
                  </a:lnTo>
                  <a:lnTo>
                    <a:pt x="178460" y="493835"/>
                  </a:lnTo>
                  <a:lnTo>
                    <a:pt x="187686" y="495149"/>
                  </a:lnTo>
                  <a:lnTo>
                    <a:pt x="197325" y="494534"/>
                  </a:lnTo>
                  <a:lnTo>
                    <a:pt x="207244" y="492238"/>
                  </a:lnTo>
                  <a:lnTo>
                    <a:pt x="217191" y="488600"/>
                  </a:lnTo>
                  <a:lnTo>
                    <a:pt x="226797" y="483951"/>
                  </a:lnTo>
                  <a:lnTo>
                    <a:pt x="235878" y="478578"/>
                  </a:lnTo>
                  <a:lnTo>
                    <a:pt x="244140" y="473002"/>
                  </a:lnTo>
                  <a:lnTo>
                    <a:pt x="251891" y="467437"/>
                  </a:lnTo>
                  <a:lnTo>
                    <a:pt x="259812" y="461397"/>
                  </a:lnTo>
                  <a:lnTo>
                    <a:pt x="269179" y="4539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065857" y="2972655"/>
              <a:ext cx="122729" cy="221743"/>
            </a:xfrm>
            <a:custGeom>
              <a:avLst/>
              <a:gdLst/>
              <a:ahLst/>
              <a:cxnLst/>
              <a:rect l="0" t="0" r="0" b="0"/>
              <a:pathLst>
                <a:path w="122729" h="221743">
                  <a:moveTo>
                    <a:pt x="6914" y="136871"/>
                  </a:moveTo>
                  <a:lnTo>
                    <a:pt x="6981" y="148606"/>
                  </a:lnTo>
                  <a:lnTo>
                    <a:pt x="7621" y="159735"/>
                  </a:lnTo>
                  <a:lnTo>
                    <a:pt x="8918" y="171328"/>
                  </a:lnTo>
                  <a:lnTo>
                    <a:pt x="10778" y="183317"/>
                  </a:lnTo>
                  <a:lnTo>
                    <a:pt x="13095" y="195328"/>
                  </a:lnTo>
                  <a:lnTo>
                    <a:pt x="15722" y="207085"/>
                  </a:lnTo>
                  <a:lnTo>
                    <a:pt x="17208" y="216848"/>
                  </a:lnTo>
                  <a:lnTo>
                    <a:pt x="16172" y="221742"/>
                  </a:lnTo>
                  <a:lnTo>
                    <a:pt x="13678" y="221231"/>
                  </a:lnTo>
                  <a:lnTo>
                    <a:pt x="10544" y="216430"/>
                  </a:lnTo>
                  <a:lnTo>
                    <a:pt x="7308" y="208434"/>
                  </a:lnTo>
                  <a:lnTo>
                    <a:pt x="4443" y="197904"/>
                  </a:lnTo>
                  <a:lnTo>
                    <a:pt x="2154" y="185388"/>
                  </a:lnTo>
                  <a:lnTo>
                    <a:pt x="601" y="171375"/>
                  </a:lnTo>
                  <a:lnTo>
                    <a:pt x="0" y="156275"/>
                  </a:lnTo>
                  <a:lnTo>
                    <a:pt x="380" y="140414"/>
                  </a:lnTo>
                  <a:lnTo>
                    <a:pt x="1940" y="124352"/>
                  </a:lnTo>
                  <a:lnTo>
                    <a:pt x="5113" y="108872"/>
                  </a:lnTo>
                  <a:lnTo>
                    <a:pt x="9989" y="94355"/>
                  </a:lnTo>
                  <a:lnTo>
                    <a:pt x="16365" y="80980"/>
                  </a:lnTo>
                  <a:lnTo>
                    <a:pt x="23932" y="68908"/>
                  </a:lnTo>
                  <a:lnTo>
                    <a:pt x="32391" y="58087"/>
                  </a:lnTo>
                  <a:lnTo>
                    <a:pt x="41492" y="48479"/>
                  </a:lnTo>
                  <a:lnTo>
                    <a:pt x="51045" y="40155"/>
                  </a:lnTo>
                  <a:lnTo>
                    <a:pt x="60908" y="33032"/>
                  </a:lnTo>
                  <a:lnTo>
                    <a:pt x="70911" y="26859"/>
                  </a:lnTo>
                  <a:lnTo>
                    <a:pt x="82039" y="20597"/>
                  </a:lnTo>
                  <a:lnTo>
                    <a:pt x="97504" y="12574"/>
                  </a:lnTo>
                  <a:lnTo>
                    <a:pt x="1227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78139" y="2929934"/>
              <a:ext cx="209170" cy="642846"/>
            </a:xfrm>
            <a:custGeom>
              <a:avLst/>
              <a:gdLst/>
              <a:ahLst/>
              <a:cxnLst/>
              <a:rect l="0" t="0" r="0" b="0"/>
              <a:pathLst>
                <a:path w="209170" h="642846">
                  <a:moveTo>
                    <a:pt x="168456" y="95364"/>
                  </a:moveTo>
                  <a:lnTo>
                    <a:pt x="165523" y="86495"/>
                  </a:lnTo>
                  <a:lnTo>
                    <a:pt x="162740" y="77508"/>
                  </a:lnTo>
                  <a:lnTo>
                    <a:pt x="159835" y="67518"/>
                  </a:lnTo>
                  <a:lnTo>
                    <a:pt x="156622" y="56710"/>
                  </a:lnTo>
                  <a:lnTo>
                    <a:pt x="152809" y="45547"/>
                  </a:lnTo>
                  <a:lnTo>
                    <a:pt x="148282" y="34355"/>
                  </a:lnTo>
                  <a:lnTo>
                    <a:pt x="142774" y="23761"/>
                  </a:lnTo>
                  <a:lnTo>
                    <a:pt x="135789" y="14722"/>
                  </a:lnTo>
                  <a:lnTo>
                    <a:pt x="127202" y="7625"/>
                  </a:lnTo>
                  <a:lnTo>
                    <a:pt x="117351" y="2677"/>
                  </a:lnTo>
                  <a:lnTo>
                    <a:pt x="106829" y="166"/>
                  </a:lnTo>
                  <a:lnTo>
                    <a:pt x="96057" y="0"/>
                  </a:lnTo>
                  <a:lnTo>
                    <a:pt x="85403" y="1970"/>
                  </a:lnTo>
                  <a:lnTo>
                    <a:pt x="75256" y="5943"/>
                  </a:lnTo>
                  <a:lnTo>
                    <a:pt x="65775" y="11645"/>
                  </a:lnTo>
                  <a:lnTo>
                    <a:pt x="57088" y="18724"/>
                  </a:lnTo>
                  <a:lnTo>
                    <a:pt x="49391" y="26837"/>
                  </a:lnTo>
                  <a:lnTo>
                    <a:pt x="42692" y="35697"/>
                  </a:lnTo>
                  <a:lnTo>
                    <a:pt x="36852" y="45085"/>
                  </a:lnTo>
                  <a:lnTo>
                    <a:pt x="31687" y="54839"/>
                  </a:lnTo>
                  <a:lnTo>
                    <a:pt x="27027" y="64849"/>
                  </a:lnTo>
                  <a:lnTo>
                    <a:pt x="22896" y="75198"/>
                  </a:lnTo>
                  <a:lnTo>
                    <a:pt x="19493" y="86139"/>
                  </a:lnTo>
                  <a:lnTo>
                    <a:pt x="16879" y="97762"/>
                  </a:lnTo>
                  <a:lnTo>
                    <a:pt x="15293" y="110010"/>
                  </a:lnTo>
                  <a:lnTo>
                    <a:pt x="15210" y="122764"/>
                  </a:lnTo>
                  <a:lnTo>
                    <a:pt x="16756" y="135892"/>
                  </a:lnTo>
                  <a:lnTo>
                    <a:pt x="19913" y="148961"/>
                  </a:lnTo>
                  <a:lnTo>
                    <a:pt x="24699" y="161277"/>
                  </a:lnTo>
                  <a:lnTo>
                    <a:pt x="30956" y="172505"/>
                  </a:lnTo>
                  <a:lnTo>
                    <a:pt x="38409" y="182178"/>
                  </a:lnTo>
                  <a:lnTo>
                    <a:pt x="46774" y="189546"/>
                  </a:lnTo>
                  <a:lnTo>
                    <a:pt x="55800" y="194419"/>
                  </a:lnTo>
                  <a:lnTo>
                    <a:pt x="65129" y="196912"/>
                  </a:lnTo>
                  <a:lnTo>
                    <a:pt x="74311" y="197163"/>
                  </a:lnTo>
                  <a:lnTo>
                    <a:pt x="83114" y="195486"/>
                  </a:lnTo>
                  <a:lnTo>
                    <a:pt x="91498" y="192279"/>
                  </a:lnTo>
                  <a:lnTo>
                    <a:pt x="99516" y="187927"/>
                  </a:lnTo>
                  <a:lnTo>
                    <a:pt x="107245" y="182744"/>
                  </a:lnTo>
                  <a:lnTo>
                    <a:pt x="114760" y="176810"/>
                  </a:lnTo>
                  <a:lnTo>
                    <a:pt x="122120" y="169996"/>
                  </a:lnTo>
                  <a:lnTo>
                    <a:pt x="129367" y="162300"/>
                  </a:lnTo>
                  <a:lnTo>
                    <a:pt x="136370" y="153843"/>
                  </a:lnTo>
                  <a:lnTo>
                    <a:pt x="142848" y="144788"/>
                  </a:lnTo>
                  <a:lnTo>
                    <a:pt x="148701" y="135345"/>
                  </a:lnTo>
                  <a:lnTo>
                    <a:pt x="154504" y="127662"/>
                  </a:lnTo>
                  <a:lnTo>
                    <a:pt x="160468" y="125018"/>
                  </a:lnTo>
                  <a:lnTo>
                    <a:pt x="165596" y="127799"/>
                  </a:lnTo>
                  <a:lnTo>
                    <a:pt x="169556" y="134974"/>
                  </a:lnTo>
                  <a:lnTo>
                    <a:pt x="172459" y="145366"/>
                  </a:lnTo>
                  <a:lnTo>
                    <a:pt x="174688" y="157696"/>
                  </a:lnTo>
                  <a:lnTo>
                    <a:pt x="176769" y="170648"/>
                  </a:lnTo>
                  <a:lnTo>
                    <a:pt x="179008" y="183464"/>
                  </a:lnTo>
                  <a:lnTo>
                    <a:pt x="181504" y="195865"/>
                  </a:lnTo>
                  <a:lnTo>
                    <a:pt x="184255" y="207817"/>
                  </a:lnTo>
                  <a:lnTo>
                    <a:pt x="187217" y="219399"/>
                  </a:lnTo>
                  <a:lnTo>
                    <a:pt x="190343" y="231352"/>
                  </a:lnTo>
                  <a:lnTo>
                    <a:pt x="193585" y="244984"/>
                  </a:lnTo>
                  <a:lnTo>
                    <a:pt x="196907" y="260871"/>
                  </a:lnTo>
                  <a:lnTo>
                    <a:pt x="200120" y="278768"/>
                  </a:lnTo>
                  <a:lnTo>
                    <a:pt x="202897" y="297996"/>
                  </a:lnTo>
                  <a:lnTo>
                    <a:pt x="205097" y="317999"/>
                  </a:lnTo>
                  <a:lnTo>
                    <a:pt x="206742" y="338276"/>
                  </a:lnTo>
                  <a:lnTo>
                    <a:pt x="207930" y="358327"/>
                  </a:lnTo>
                  <a:lnTo>
                    <a:pt x="208762" y="377906"/>
                  </a:lnTo>
                  <a:lnTo>
                    <a:pt x="209169" y="396661"/>
                  </a:lnTo>
                  <a:lnTo>
                    <a:pt x="208918" y="414042"/>
                  </a:lnTo>
                  <a:lnTo>
                    <a:pt x="207930" y="429885"/>
                  </a:lnTo>
                  <a:lnTo>
                    <a:pt x="206115" y="444339"/>
                  </a:lnTo>
                  <a:lnTo>
                    <a:pt x="203294" y="457677"/>
                  </a:lnTo>
                  <a:lnTo>
                    <a:pt x="199462" y="470174"/>
                  </a:lnTo>
                  <a:lnTo>
                    <a:pt x="194601" y="482062"/>
                  </a:lnTo>
                  <a:lnTo>
                    <a:pt x="188589" y="493520"/>
                  </a:lnTo>
                  <a:lnTo>
                    <a:pt x="181475" y="504675"/>
                  </a:lnTo>
                  <a:lnTo>
                    <a:pt x="173597" y="515457"/>
                  </a:lnTo>
                  <a:lnTo>
                    <a:pt x="165471" y="525624"/>
                  </a:lnTo>
                  <a:lnTo>
                    <a:pt x="157408" y="535092"/>
                  </a:lnTo>
                  <a:lnTo>
                    <a:pt x="149198" y="543924"/>
                  </a:lnTo>
                  <a:lnTo>
                    <a:pt x="140240" y="552243"/>
                  </a:lnTo>
                  <a:lnTo>
                    <a:pt x="130249" y="560169"/>
                  </a:lnTo>
                  <a:lnTo>
                    <a:pt x="119249" y="567644"/>
                  </a:lnTo>
                  <a:lnTo>
                    <a:pt x="107407" y="574446"/>
                  </a:lnTo>
                  <a:lnTo>
                    <a:pt x="94924" y="580509"/>
                  </a:lnTo>
                  <a:lnTo>
                    <a:pt x="82133" y="586073"/>
                  </a:lnTo>
                  <a:lnTo>
                    <a:pt x="69481" y="591577"/>
                  </a:lnTo>
                  <a:lnTo>
                    <a:pt x="57207" y="597282"/>
                  </a:lnTo>
                  <a:lnTo>
                    <a:pt x="45611" y="603348"/>
                  </a:lnTo>
                  <a:lnTo>
                    <a:pt x="33903" y="610720"/>
                  </a:lnTo>
                  <a:lnTo>
                    <a:pt x="19940" y="622284"/>
                  </a:lnTo>
                  <a:lnTo>
                    <a:pt x="0" y="642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09766" y="2898955"/>
              <a:ext cx="105286" cy="218110"/>
            </a:xfrm>
            <a:custGeom>
              <a:avLst/>
              <a:gdLst/>
              <a:ahLst/>
              <a:cxnLst/>
              <a:rect l="0" t="0" r="0" b="0"/>
              <a:pathLst>
                <a:path w="105286" h="218110">
                  <a:moveTo>
                    <a:pt x="0" y="115814"/>
                  </a:moveTo>
                  <a:lnTo>
                    <a:pt x="2935" y="124615"/>
                  </a:lnTo>
                  <a:lnTo>
                    <a:pt x="5717" y="132962"/>
                  </a:lnTo>
                  <a:lnTo>
                    <a:pt x="8616" y="141665"/>
                  </a:lnTo>
                  <a:lnTo>
                    <a:pt x="11656" y="150959"/>
                  </a:lnTo>
                  <a:lnTo>
                    <a:pt x="14822" y="161102"/>
                  </a:lnTo>
                  <a:lnTo>
                    <a:pt x="18090" y="172143"/>
                  </a:lnTo>
                  <a:lnTo>
                    <a:pt x="21600" y="183810"/>
                  </a:lnTo>
                  <a:lnTo>
                    <a:pt x="25640" y="195632"/>
                  </a:lnTo>
                  <a:lnTo>
                    <a:pt x="30301" y="207245"/>
                  </a:lnTo>
                  <a:lnTo>
                    <a:pt x="34819" y="215882"/>
                  </a:lnTo>
                  <a:lnTo>
                    <a:pt x="37704" y="218109"/>
                  </a:lnTo>
                  <a:lnTo>
                    <a:pt x="38476" y="214852"/>
                  </a:lnTo>
                  <a:lnTo>
                    <a:pt x="37641" y="207998"/>
                  </a:lnTo>
                  <a:lnTo>
                    <a:pt x="35782" y="199166"/>
                  </a:lnTo>
                  <a:lnTo>
                    <a:pt x="33298" y="189350"/>
                  </a:lnTo>
                  <a:lnTo>
                    <a:pt x="30603" y="178914"/>
                  </a:lnTo>
                  <a:lnTo>
                    <a:pt x="28149" y="167806"/>
                  </a:lnTo>
                  <a:lnTo>
                    <a:pt x="26158" y="156018"/>
                  </a:lnTo>
                  <a:lnTo>
                    <a:pt x="24816" y="143633"/>
                  </a:lnTo>
                  <a:lnTo>
                    <a:pt x="24361" y="130774"/>
                  </a:lnTo>
                  <a:lnTo>
                    <a:pt x="24838" y="117566"/>
                  </a:lnTo>
                  <a:lnTo>
                    <a:pt x="26293" y="104270"/>
                  </a:lnTo>
                  <a:lnTo>
                    <a:pt x="28863" y="91269"/>
                  </a:lnTo>
                  <a:lnTo>
                    <a:pt x="32517" y="78752"/>
                  </a:lnTo>
                  <a:lnTo>
                    <a:pt x="37090" y="66891"/>
                  </a:lnTo>
                  <a:lnTo>
                    <a:pt x="42375" y="55917"/>
                  </a:lnTo>
                  <a:lnTo>
                    <a:pt x="48191" y="45873"/>
                  </a:lnTo>
                  <a:lnTo>
                    <a:pt x="54553" y="36806"/>
                  </a:lnTo>
                  <a:lnTo>
                    <a:pt x="61654" y="28854"/>
                  </a:lnTo>
                  <a:lnTo>
                    <a:pt x="69530" y="21988"/>
                  </a:lnTo>
                  <a:lnTo>
                    <a:pt x="77630" y="16188"/>
                  </a:lnTo>
                  <a:lnTo>
                    <a:pt x="85704" y="10962"/>
                  </a:lnTo>
                  <a:lnTo>
                    <a:pt x="94462" y="584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943973" y="2930354"/>
              <a:ext cx="139535" cy="213571"/>
            </a:xfrm>
            <a:custGeom>
              <a:avLst/>
              <a:gdLst/>
              <a:ahLst/>
              <a:cxnLst/>
              <a:rect l="0" t="0" r="0" b="0"/>
              <a:pathLst>
                <a:path w="139535" h="213571">
                  <a:moveTo>
                    <a:pt x="23721" y="84415"/>
                  </a:moveTo>
                  <a:lnTo>
                    <a:pt x="29723" y="90148"/>
                  </a:lnTo>
                  <a:lnTo>
                    <a:pt x="36568" y="94433"/>
                  </a:lnTo>
                  <a:lnTo>
                    <a:pt x="44951" y="97629"/>
                  </a:lnTo>
                  <a:lnTo>
                    <a:pt x="54406" y="99645"/>
                  </a:lnTo>
                  <a:lnTo>
                    <a:pt x="64072" y="100045"/>
                  </a:lnTo>
                  <a:lnTo>
                    <a:pt x="73425" y="98734"/>
                  </a:lnTo>
                  <a:lnTo>
                    <a:pt x="82298" y="95912"/>
                  </a:lnTo>
                  <a:lnTo>
                    <a:pt x="90702" y="91887"/>
                  </a:lnTo>
                  <a:lnTo>
                    <a:pt x="98718" y="86957"/>
                  </a:lnTo>
                  <a:lnTo>
                    <a:pt x="106439" y="81209"/>
                  </a:lnTo>
                  <a:lnTo>
                    <a:pt x="113945" y="74529"/>
                  </a:lnTo>
                  <a:lnTo>
                    <a:pt x="121282" y="66926"/>
                  </a:lnTo>
                  <a:lnTo>
                    <a:pt x="128009" y="58533"/>
                  </a:lnTo>
                  <a:lnTo>
                    <a:pt x="133236" y="49522"/>
                  </a:lnTo>
                  <a:lnTo>
                    <a:pt x="136588" y="40060"/>
                  </a:lnTo>
                  <a:lnTo>
                    <a:pt x="137854" y="30605"/>
                  </a:lnTo>
                  <a:lnTo>
                    <a:pt x="136733" y="21870"/>
                  </a:lnTo>
                  <a:lnTo>
                    <a:pt x="133305" y="14193"/>
                  </a:lnTo>
                  <a:lnTo>
                    <a:pt x="127766" y="7889"/>
                  </a:lnTo>
                  <a:lnTo>
                    <a:pt x="120243" y="3403"/>
                  </a:lnTo>
                  <a:lnTo>
                    <a:pt x="111014" y="800"/>
                  </a:lnTo>
                  <a:lnTo>
                    <a:pt x="100753" y="0"/>
                  </a:lnTo>
                  <a:lnTo>
                    <a:pt x="90415" y="968"/>
                  </a:lnTo>
                  <a:lnTo>
                    <a:pt x="80543" y="3508"/>
                  </a:lnTo>
                  <a:lnTo>
                    <a:pt x="71291" y="7481"/>
                  </a:lnTo>
                  <a:lnTo>
                    <a:pt x="62617" y="12889"/>
                  </a:lnTo>
                  <a:lnTo>
                    <a:pt x="54416" y="19597"/>
                  </a:lnTo>
                  <a:lnTo>
                    <a:pt x="46739" y="27371"/>
                  </a:lnTo>
                  <a:lnTo>
                    <a:pt x="39792" y="35959"/>
                  </a:lnTo>
                  <a:lnTo>
                    <a:pt x="33633" y="45142"/>
                  </a:lnTo>
                  <a:lnTo>
                    <a:pt x="28173" y="54749"/>
                  </a:lnTo>
                  <a:lnTo>
                    <a:pt x="23271" y="64650"/>
                  </a:lnTo>
                  <a:lnTo>
                    <a:pt x="18787" y="74758"/>
                  </a:lnTo>
                  <a:lnTo>
                    <a:pt x="14603" y="85173"/>
                  </a:lnTo>
                  <a:lnTo>
                    <a:pt x="10635" y="96158"/>
                  </a:lnTo>
                  <a:lnTo>
                    <a:pt x="6822" y="107806"/>
                  </a:lnTo>
                  <a:lnTo>
                    <a:pt x="3448" y="119901"/>
                  </a:lnTo>
                  <a:lnTo>
                    <a:pt x="1093" y="132020"/>
                  </a:lnTo>
                  <a:lnTo>
                    <a:pt x="0" y="143913"/>
                  </a:lnTo>
                  <a:lnTo>
                    <a:pt x="251" y="155509"/>
                  </a:lnTo>
                  <a:lnTo>
                    <a:pt x="1940" y="166828"/>
                  </a:lnTo>
                  <a:lnTo>
                    <a:pt x="4980" y="177909"/>
                  </a:lnTo>
                  <a:lnTo>
                    <a:pt x="9632" y="188317"/>
                  </a:lnTo>
                  <a:lnTo>
                    <a:pt x="16561" y="197175"/>
                  </a:lnTo>
                  <a:lnTo>
                    <a:pt x="25917" y="204126"/>
                  </a:lnTo>
                  <a:lnTo>
                    <a:pt x="37098" y="209133"/>
                  </a:lnTo>
                  <a:lnTo>
                    <a:pt x="49050" y="212210"/>
                  </a:lnTo>
                  <a:lnTo>
                    <a:pt x="61083" y="213570"/>
                  </a:lnTo>
                  <a:lnTo>
                    <a:pt x="72907" y="213384"/>
                  </a:lnTo>
                  <a:lnTo>
                    <a:pt x="84443" y="211681"/>
                  </a:lnTo>
                  <a:lnTo>
                    <a:pt x="95703" y="208624"/>
                  </a:lnTo>
                  <a:lnTo>
                    <a:pt x="106283" y="204778"/>
                  </a:lnTo>
                  <a:lnTo>
                    <a:pt x="116389" y="200643"/>
                  </a:lnTo>
                  <a:lnTo>
                    <a:pt x="126910" y="195861"/>
                  </a:lnTo>
                  <a:lnTo>
                    <a:pt x="139534" y="189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104564" y="2941070"/>
              <a:ext cx="253949" cy="203903"/>
            </a:xfrm>
            <a:custGeom>
              <a:avLst/>
              <a:gdLst/>
              <a:ahLst/>
              <a:cxnLst/>
              <a:rect l="0" t="0" r="0" b="0"/>
              <a:pathLst>
                <a:path w="253949" h="203903">
                  <a:moveTo>
                    <a:pt x="0" y="42113"/>
                  </a:moveTo>
                  <a:lnTo>
                    <a:pt x="67" y="53916"/>
                  </a:lnTo>
                  <a:lnTo>
                    <a:pt x="708" y="65685"/>
                  </a:lnTo>
                  <a:lnTo>
                    <a:pt x="2004" y="78571"/>
                  </a:lnTo>
                  <a:lnTo>
                    <a:pt x="3864" y="92246"/>
                  </a:lnTo>
                  <a:lnTo>
                    <a:pt x="6180" y="105926"/>
                  </a:lnTo>
                  <a:lnTo>
                    <a:pt x="8847" y="119142"/>
                  </a:lnTo>
                  <a:lnTo>
                    <a:pt x="11770" y="131766"/>
                  </a:lnTo>
                  <a:lnTo>
                    <a:pt x="14877" y="143846"/>
                  </a:lnTo>
                  <a:lnTo>
                    <a:pt x="18122" y="155480"/>
                  </a:lnTo>
                  <a:lnTo>
                    <a:pt x="21792" y="166613"/>
                  </a:lnTo>
                  <a:lnTo>
                    <a:pt x="26473" y="177030"/>
                  </a:lnTo>
                  <a:lnTo>
                    <a:pt x="32400" y="186654"/>
                  </a:lnTo>
                  <a:lnTo>
                    <a:pt x="39331" y="194915"/>
                  </a:lnTo>
                  <a:lnTo>
                    <a:pt x="46747" y="200722"/>
                  </a:lnTo>
                  <a:lnTo>
                    <a:pt x="54286" y="203691"/>
                  </a:lnTo>
                  <a:lnTo>
                    <a:pt x="61617" y="203902"/>
                  </a:lnTo>
                  <a:lnTo>
                    <a:pt x="68379" y="201543"/>
                  </a:lnTo>
                  <a:lnTo>
                    <a:pt x="74440" y="196990"/>
                  </a:lnTo>
                  <a:lnTo>
                    <a:pt x="79847" y="190546"/>
                  </a:lnTo>
                  <a:lnTo>
                    <a:pt x="84720" y="182343"/>
                  </a:lnTo>
                  <a:lnTo>
                    <a:pt x="89188" y="172615"/>
                  </a:lnTo>
                  <a:lnTo>
                    <a:pt x="93360" y="161834"/>
                  </a:lnTo>
                  <a:lnTo>
                    <a:pt x="97324" y="150606"/>
                  </a:lnTo>
                  <a:lnTo>
                    <a:pt x="101155" y="139347"/>
                  </a:lnTo>
                  <a:lnTo>
                    <a:pt x="105393" y="129363"/>
                  </a:lnTo>
                  <a:lnTo>
                    <a:pt x="110818" y="123847"/>
                  </a:lnTo>
                  <a:lnTo>
                    <a:pt x="117033" y="124134"/>
                  </a:lnTo>
                  <a:lnTo>
                    <a:pt x="123232" y="128187"/>
                  </a:lnTo>
                  <a:lnTo>
                    <a:pt x="129380" y="134348"/>
                  </a:lnTo>
                  <a:lnTo>
                    <a:pt x="135612" y="141472"/>
                  </a:lnTo>
                  <a:lnTo>
                    <a:pt x="141995" y="148926"/>
                  </a:lnTo>
                  <a:lnTo>
                    <a:pt x="148532" y="156421"/>
                  </a:lnTo>
                  <a:lnTo>
                    <a:pt x="155202" y="163850"/>
                  </a:lnTo>
                  <a:lnTo>
                    <a:pt x="161983" y="171180"/>
                  </a:lnTo>
                  <a:lnTo>
                    <a:pt x="169175" y="178090"/>
                  </a:lnTo>
                  <a:lnTo>
                    <a:pt x="177373" y="183981"/>
                  </a:lnTo>
                  <a:lnTo>
                    <a:pt x="186808" y="188598"/>
                  </a:lnTo>
                  <a:lnTo>
                    <a:pt x="197079" y="191529"/>
                  </a:lnTo>
                  <a:lnTo>
                    <a:pt x="207357" y="192066"/>
                  </a:lnTo>
                  <a:lnTo>
                    <a:pt x="217153" y="190042"/>
                  </a:lnTo>
                  <a:lnTo>
                    <a:pt x="226168" y="185427"/>
                  </a:lnTo>
                  <a:lnTo>
                    <a:pt x="234144" y="178068"/>
                  </a:lnTo>
                  <a:lnTo>
                    <a:pt x="241049" y="168161"/>
                  </a:lnTo>
                  <a:lnTo>
                    <a:pt x="246702" y="156308"/>
                  </a:lnTo>
                  <a:lnTo>
                    <a:pt x="250683" y="143306"/>
                  </a:lnTo>
                  <a:lnTo>
                    <a:pt x="252924" y="129717"/>
                  </a:lnTo>
                  <a:lnTo>
                    <a:pt x="253804" y="115851"/>
                  </a:lnTo>
                  <a:lnTo>
                    <a:pt x="253948" y="101864"/>
                  </a:lnTo>
                  <a:lnTo>
                    <a:pt x="253792" y="87832"/>
                  </a:lnTo>
                  <a:lnTo>
                    <a:pt x="253555" y="73816"/>
                  </a:lnTo>
                  <a:lnTo>
                    <a:pt x="253303" y="58193"/>
                  </a:lnTo>
                  <a:lnTo>
                    <a:pt x="253027" y="36236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653098" y="2930541"/>
              <a:ext cx="138585" cy="221774"/>
            </a:xfrm>
            <a:custGeom>
              <a:avLst/>
              <a:gdLst/>
              <a:ahLst/>
              <a:cxnLst/>
              <a:rect l="0" t="0" r="0" b="0"/>
              <a:pathLst>
                <a:path w="138585" h="221774">
                  <a:moveTo>
                    <a:pt x="9476" y="42114"/>
                  </a:moveTo>
                  <a:lnTo>
                    <a:pt x="6610" y="51049"/>
                  </a:lnTo>
                  <a:lnTo>
                    <a:pt x="4467" y="60677"/>
                  </a:lnTo>
                  <a:lnTo>
                    <a:pt x="2864" y="71964"/>
                  </a:lnTo>
                  <a:lnTo>
                    <a:pt x="1684" y="84631"/>
                  </a:lnTo>
                  <a:lnTo>
                    <a:pt x="835" y="98111"/>
                  </a:lnTo>
                  <a:lnTo>
                    <a:pt x="242" y="111978"/>
                  </a:lnTo>
                  <a:lnTo>
                    <a:pt x="0" y="125841"/>
                  </a:lnTo>
                  <a:lnTo>
                    <a:pt x="365" y="139284"/>
                  </a:lnTo>
                  <a:lnTo>
                    <a:pt x="1430" y="152132"/>
                  </a:lnTo>
                  <a:lnTo>
                    <a:pt x="3297" y="164401"/>
                  </a:lnTo>
                  <a:lnTo>
                    <a:pt x="6154" y="176186"/>
                  </a:lnTo>
                  <a:lnTo>
                    <a:pt x="10012" y="187586"/>
                  </a:lnTo>
                  <a:lnTo>
                    <a:pt x="15062" y="198211"/>
                  </a:lnTo>
                  <a:lnTo>
                    <a:pt x="21734" y="207216"/>
                  </a:lnTo>
                  <a:lnTo>
                    <a:pt x="30103" y="214262"/>
                  </a:lnTo>
                  <a:lnTo>
                    <a:pt x="39640" y="219163"/>
                  </a:lnTo>
                  <a:lnTo>
                    <a:pt x="49416" y="221636"/>
                  </a:lnTo>
                  <a:lnTo>
                    <a:pt x="58876" y="221773"/>
                  </a:lnTo>
                  <a:lnTo>
                    <a:pt x="67833" y="219782"/>
                  </a:lnTo>
                  <a:lnTo>
                    <a:pt x="76303" y="215795"/>
                  </a:lnTo>
                  <a:lnTo>
                    <a:pt x="84362" y="210077"/>
                  </a:lnTo>
                  <a:lnTo>
                    <a:pt x="91943" y="202819"/>
                  </a:lnTo>
                  <a:lnTo>
                    <a:pt x="98824" y="194053"/>
                  </a:lnTo>
                  <a:lnTo>
                    <a:pt x="104939" y="183936"/>
                  </a:lnTo>
                  <a:lnTo>
                    <a:pt x="110369" y="172721"/>
                  </a:lnTo>
                  <a:lnTo>
                    <a:pt x="115252" y="160668"/>
                  </a:lnTo>
                  <a:lnTo>
                    <a:pt x="119722" y="148011"/>
                  </a:lnTo>
                  <a:lnTo>
                    <a:pt x="123896" y="135088"/>
                  </a:lnTo>
                  <a:lnTo>
                    <a:pt x="127858" y="122339"/>
                  </a:lnTo>
                  <a:lnTo>
                    <a:pt x="131667" y="109984"/>
                  </a:lnTo>
                  <a:lnTo>
                    <a:pt x="135039" y="97891"/>
                  </a:lnTo>
                  <a:lnTo>
                    <a:pt x="137393" y="85697"/>
                  </a:lnTo>
                  <a:lnTo>
                    <a:pt x="138495" y="73202"/>
                  </a:lnTo>
                  <a:lnTo>
                    <a:pt x="138584" y="60587"/>
                  </a:lnTo>
                  <a:lnTo>
                    <a:pt x="138204" y="46881"/>
                  </a:lnTo>
                  <a:lnTo>
                    <a:pt x="137320" y="28641"/>
                  </a:lnTo>
                  <a:lnTo>
                    <a:pt x="1358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74295" y="2936089"/>
              <a:ext cx="149527" cy="400149"/>
            </a:xfrm>
            <a:custGeom>
              <a:avLst/>
              <a:gdLst/>
              <a:ahLst/>
              <a:cxnLst/>
              <a:rect l="0" t="0" r="0" b="0"/>
              <a:pathLst>
                <a:path w="149527" h="400149">
                  <a:moveTo>
                    <a:pt x="19906" y="173437"/>
                  </a:moveTo>
                  <a:lnTo>
                    <a:pt x="21348" y="182110"/>
                  </a:lnTo>
                  <a:lnTo>
                    <a:pt x="23262" y="194458"/>
                  </a:lnTo>
                  <a:lnTo>
                    <a:pt x="25085" y="208636"/>
                  </a:lnTo>
                  <a:lnTo>
                    <a:pt x="26590" y="223899"/>
                  </a:lnTo>
                  <a:lnTo>
                    <a:pt x="27905" y="239884"/>
                  </a:lnTo>
                  <a:lnTo>
                    <a:pt x="29387" y="256366"/>
                  </a:lnTo>
                  <a:lnTo>
                    <a:pt x="31227" y="273190"/>
                  </a:lnTo>
                  <a:lnTo>
                    <a:pt x="33289" y="290248"/>
                  </a:lnTo>
                  <a:lnTo>
                    <a:pt x="35220" y="307466"/>
                  </a:lnTo>
                  <a:lnTo>
                    <a:pt x="36820" y="324788"/>
                  </a:lnTo>
                  <a:lnTo>
                    <a:pt x="38217" y="342014"/>
                  </a:lnTo>
                  <a:lnTo>
                    <a:pt x="39761" y="358814"/>
                  </a:lnTo>
                  <a:lnTo>
                    <a:pt x="41641" y="375010"/>
                  </a:lnTo>
                  <a:lnTo>
                    <a:pt x="43555" y="389436"/>
                  </a:lnTo>
                  <a:lnTo>
                    <a:pt x="44472" y="398567"/>
                  </a:lnTo>
                  <a:lnTo>
                    <a:pt x="44106" y="400148"/>
                  </a:lnTo>
                  <a:lnTo>
                    <a:pt x="43375" y="395703"/>
                  </a:lnTo>
                  <a:lnTo>
                    <a:pt x="42534" y="387362"/>
                  </a:lnTo>
                  <a:lnTo>
                    <a:pt x="41366" y="377076"/>
                  </a:lnTo>
                  <a:lnTo>
                    <a:pt x="39738" y="366035"/>
                  </a:lnTo>
                  <a:lnTo>
                    <a:pt x="37818" y="354649"/>
                  </a:lnTo>
                  <a:lnTo>
                    <a:pt x="35983" y="342841"/>
                  </a:lnTo>
                  <a:lnTo>
                    <a:pt x="34447" y="330557"/>
                  </a:lnTo>
                  <a:lnTo>
                    <a:pt x="33095" y="317994"/>
                  </a:lnTo>
                  <a:lnTo>
                    <a:pt x="31579" y="305543"/>
                  </a:lnTo>
                  <a:lnTo>
                    <a:pt x="29707" y="293404"/>
                  </a:lnTo>
                  <a:lnTo>
                    <a:pt x="27451" y="281130"/>
                  </a:lnTo>
                  <a:lnTo>
                    <a:pt x="24857" y="267757"/>
                  </a:lnTo>
                  <a:lnTo>
                    <a:pt x="22002" y="252837"/>
                  </a:lnTo>
                  <a:lnTo>
                    <a:pt x="19119" y="236730"/>
                  </a:lnTo>
                  <a:lnTo>
                    <a:pt x="16571" y="220301"/>
                  </a:lnTo>
                  <a:lnTo>
                    <a:pt x="14522" y="204105"/>
                  </a:lnTo>
                  <a:lnTo>
                    <a:pt x="12809" y="188503"/>
                  </a:lnTo>
                  <a:lnTo>
                    <a:pt x="11045" y="173806"/>
                  </a:lnTo>
                  <a:lnTo>
                    <a:pt x="9009" y="160067"/>
                  </a:lnTo>
                  <a:lnTo>
                    <a:pt x="6809" y="146841"/>
                  </a:lnTo>
                  <a:lnTo>
                    <a:pt x="4785" y="133341"/>
                  </a:lnTo>
                  <a:lnTo>
                    <a:pt x="3127" y="119139"/>
                  </a:lnTo>
                  <a:lnTo>
                    <a:pt x="1860" y="104325"/>
                  </a:lnTo>
                  <a:lnTo>
                    <a:pt x="936" y="89301"/>
                  </a:lnTo>
                  <a:lnTo>
                    <a:pt x="284" y="74344"/>
                  </a:lnTo>
                  <a:lnTo>
                    <a:pt x="0" y="59725"/>
                  </a:lnTo>
                  <a:lnTo>
                    <a:pt x="333" y="45763"/>
                  </a:lnTo>
                  <a:lnTo>
                    <a:pt x="1390" y="32579"/>
                  </a:lnTo>
                  <a:lnTo>
                    <a:pt x="3761" y="20763"/>
                  </a:lnTo>
                  <a:lnTo>
                    <a:pt x="8553" y="11410"/>
                  </a:lnTo>
                  <a:lnTo>
                    <a:pt x="16142" y="4905"/>
                  </a:lnTo>
                  <a:lnTo>
                    <a:pt x="25800" y="1164"/>
                  </a:lnTo>
                  <a:lnTo>
                    <a:pt x="36116" y="0"/>
                  </a:lnTo>
                  <a:lnTo>
                    <a:pt x="46199" y="1029"/>
                  </a:lnTo>
                  <a:lnTo>
                    <a:pt x="55879" y="3784"/>
                  </a:lnTo>
                  <a:lnTo>
                    <a:pt x="65430" y="7824"/>
                  </a:lnTo>
                  <a:lnTo>
                    <a:pt x="75067" y="12795"/>
                  </a:lnTo>
                  <a:lnTo>
                    <a:pt x="84706" y="18586"/>
                  </a:lnTo>
                  <a:lnTo>
                    <a:pt x="94047" y="25302"/>
                  </a:lnTo>
                  <a:lnTo>
                    <a:pt x="102931" y="32928"/>
                  </a:lnTo>
                  <a:lnTo>
                    <a:pt x="111357" y="41168"/>
                  </a:lnTo>
                  <a:lnTo>
                    <a:pt x="119396" y="49546"/>
                  </a:lnTo>
                  <a:lnTo>
                    <a:pt x="127129" y="57782"/>
                  </a:lnTo>
                  <a:lnTo>
                    <a:pt x="134303" y="66110"/>
                  </a:lnTo>
                  <a:lnTo>
                    <a:pt x="140370" y="75147"/>
                  </a:lnTo>
                  <a:lnTo>
                    <a:pt x="145109" y="85183"/>
                  </a:lnTo>
                  <a:lnTo>
                    <a:pt x="148289" y="95874"/>
                  </a:lnTo>
                  <a:lnTo>
                    <a:pt x="149526" y="106443"/>
                  </a:lnTo>
                  <a:lnTo>
                    <a:pt x="148798" y="116441"/>
                  </a:lnTo>
                  <a:lnTo>
                    <a:pt x="146377" y="125764"/>
                  </a:lnTo>
                  <a:lnTo>
                    <a:pt x="142627" y="134479"/>
                  </a:lnTo>
                  <a:lnTo>
                    <a:pt x="137882" y="142704"/>
                  </a:lnTo>
                  <a:lnTo>
                    <a:pt x="132260" y="150396"/>
                  </a:lnTo>
                  <a:lnTo>
                    <a:pt x="125663" y="157350"/>
                  </a:lnTo>
                  <a:lnTo>
                    <a:pt x="118107" y="163509"/>
                  </a:lnTo>
                  <a:lnTo>
                    <a:pt x="109406" y="168801"/>
                  </a:lnTo>
                  <a:lnTo>
                    <a:pt x="99125" y="173057"/>
                  </a:lnTo>
                  <a:lnTo>
                    <a:pt x="87182" y="176290"/>
                  </a:lnTo>
                  <a:lnTo>
                    <a:pt x="74352" y="178652"/>
                  </a:lnTo>
                  <a:lnTo>
                    <a:pt x="60708" y="180584"/>
                  </a:lnTo>
                  <a:lnTo>
                    <a:pt x="43933" y="182258"/>
                  </a:lnTo>
                  <a:lnTo>
                    <a:pt x="19906" y="1839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385338" y="2898955"/>
              <a:ext cx="233801" cy="227611"/>
            </a:xfrm>
            <a:custGeom>
              <a:avLst/>
              <a:gdLst/>
              <a:ahLst/>
              <a:cxnLst/>
              <a:rect l="0" t="0" r="0" b="0"/>
              <a:pathLst>
                <a:path w="233801" h="227611">
                  <a:moveTo>
                    <a:pt x="3703" y="42115"/>
                  </a:moveTo>
                  <a:lnTo>
                    <a:pt x="3636" y="56717"/>
                  </a:lnTo>
                  <a:lnTo>
                    <a:pt x="2995" y="69988"/>
                  </a:lnTo>
                  <a:lnTo>
                    <a:pt x="1713" y="83189"/>
                  </a:lnTo>
                  <a:lnTo>
                    <a:pt x="372" y="96531"/>
                  </a:lnTo>
                  <a:lnTo>
                    <a:pt x="0" y="110039"/>
                  </a:lnTo>
                  <a:lnTo>
                    <a:pt x="1084" y="123693"/>
                  </a:lnTo>
                  <a:lnTo>
                    <a:pt x="3291" y="137459"/>
                  </a:lnTo>
                  <a:lnTo>
                    <a:pt x="5777" y="151308"/>
                  </a:lnTo>
                  <a:lnTo>
                    <a:pt x="8013" y="165207"/>
                  </a:lnTo>
                  <a:lnTo>
                    <a:pt x="10137" y="178812"/>
                  </a:lnTo>
                  <a:lnTo>
                    <a:pt x="12771" y="191494"/>
                  </a:lnTo>
                  <a:lnTo>
                    <a:pt x="16252" y="202971"/>
                  </a:lnTo>
                  <a:lnTo>
                    <a:pt x="20928" y="212813"/>
                  </a:lnTo>
                  <a:lnTo>
                    <a:pt x="27289" y="220295"/>
                  </a:lnTo>
                  <a:lnTo>
                    <a:pt x="35417" y="225239"/>
                  </a:lnTo>
                  <a:lnTo>
                    <a:pt x="44606" y="227610"/>
                  </a:lnTo>
                  <a:lnTo>
                    <a:pt x="53612" y="227248"/>
                  </a:lnTo>
                  <a:lnTo>
                    <a:pt x="61732" y="224335"/>
                  </a:lnTo>
                  <a:lnTo>
                    <a:pt x="68806" y="219145"/>
                  </a:lnTo>
                  <a:lnTo>
                    <a:pt x="74939" y="211858"/>
                  </a:lnTo>
                  <a:lnTo>
                    <a:pt x="80321" y="202782"/>
                  </a:lnTo>
                  <a:lnTo>
                    <a:pt x="85138" y="192454"/>
                  </a:lnTo>
                  <a:lnTo>
                    <a:pt x="89550" y="181539"/>
                  </a:lnTo>
                  <a:lnTo>
                    <a:pt x="93675" y="170462"/>
                  </a:lnTo>
                  <a:lnTo>
                    <a:pt x="97603" y="159416"/>
                  </a:lnTo>
                  <a:lnTo>
                    <a:pt x="101395" y="148466"/>
                  </a:lnTo>
                  <a:lnTo>
                    <a:pt x="105108" y="137675"/>
                  </a:lnTo>
                  <a:lnTo>
                    <a:pt x="109244" y="129022"/>
                  </a:lnTo>
                  <a:lnTo>
                    <a:pt x="113935" y="125665"/>
                  </a:lnTo>
                  <a:lnTo>
                    <a:pt x="118369" y="127635"/>
                  </a:lnTo>
                  <a:lnTo>
                    <a:pt x="122423" y="133220"/>
                  </a:lnTo>
                  <a:lnTo>
                    <a:pt x="126229" y="140932"/>
                  </a:lnTo>
                  <a:lnTo>
                    <a:pt x="130062" y="149842"/>
                  </a:lnTo>
                  <a:lnTo>
                    <a:pt x="134297" y="159425"/>
                  </a:lnTo>
                  <a:lnTo>
                    <a:pt x="139109" y="169375"/>
                  </a:lnTo>
                  <a:lnTo>
                    <a:pt x="144809" y="179043"/>
                  </a:lnTo>
                  <a:lnTo>
                    <a:pt x="151923" y="187414"/>
                  </a:lnTo>
                  <a:lnTo>
                    <a:pt x="160586" y="194035"/>
                  </a:lnTo>
                  <a:lnTo>
                    <a:pt x="170149" y="198484"/>
                  </a:lnTo>
                  <a:lnTo>
                    <a:pt x="179413" y="200123"/>
                  </a:lnTo>
                  <a:lnTo>
                    <a:pt x="187710" y="198888"/>
                  </a:lnTo>
                  <a:lnTo>
                    <a:pt x="194904" y="195162"/>
                  </a:lnTo>
                  <a:lnTo>
                    <a:pt x="201117" y="189472"/>
                  </a:lnTo>
                  <a:lnTo>
                    <a:pt x="206552" y="182315"/>
                  </a:lnTo>
                  <a:lnTo>
                    <a:pt x="211406" y="173940"/>
                  </a:lnTo>
                  <a:lnTo>
                    <a:pt x="215843" y="164350"/>
                  </a:lnTo>
                  <a:lnTo>
                    <a:pt x="219980" y="153644"/>
                  </a:lnTo>
                  <a:lnTo>
                    <a:pt x="223745" y="142017"/>
                  </a:lnTo>
                  <a:lnTo>
                    <a:pt x="226896" y="129680"/>
                  </a:lnTo>
                  <a:lnTo>
                    <a:pt x="229347" y="116823"/>
                  </a:lnTo>
                  <a:lnTo>
                    <a:pt x="231161" y="103596"/>
                  </a:lnTo>
                  <a:lnTo>
                    <a:pt x="232462" y="90110"/>
                  </a:lnTo>
                  <a:lnTo>
                    <a:pt x="233370" y="76455"/>
                  </a:lnTo>
                  <a:lnTo>
                    <a:pt x="233800" y="62908"/>
                  </a:lnTo>
                  <a:lnTo>
                    <a:pt x="233398" y="48403"/>
                  </a:lnTo>
                  <a:lnTo>
                    <a:pt x="231016" y="29429"/>
                  </a:lnTo>
                  <a:lnTo>
                    <a:pt x="2248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662782" y="2730500"/>
              <a:ext cx="336913" cy="389698"/>
            </a:xfrm>
            <a:custGeom>
              <a:avLst/>
              <a:gdLst/>
              <a:ahLst/>
              <a:cxnLst/>
              <a:rect l="0" t="0" r="0" b="0"/>
              <a:pathLst>
                <a:path w="336913" h="38969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7" y="46801"/>
                  </a:lnTo>
                  <a:lnTo>
                    <a:pt x="825" y="60109"/>
                  </a:lnTo>
                  <a:lnTo>
                    <a:pt x="2074" y="74423"/>
                  </a:lnTo>
                  <a:lnTo>
                    <a:pt x="3726" y="89773"/>
                  </a:lnTo>
                  <a:lnTo>
                    <a:pt x="5375" y="106283"/>
                  </a:lnTo>
                  <a:lnTo>
                    <a:pt x="6782" y="123893"/>
                  </a:lnTo>
                  <a:lnTo>
                    <a:pt x="8047" y="141938"/>
                  </a:lnTo>
                  <a:lnTo>
                    <a:pt x="9504" y="159284"/>
                  </a:lnTo>
                  <a:lnTo>
                    <a:pt x="11331" y="175362"/>
                  </a:lnTo>
                  <a:lnTo>
                    <a:pt x="13388" y="190444"/>
                  </a:lnTo>
                  <a:lnTo>
                    <a:pt x="15316" y="205333"/>
                  </a:lnTo>
                  <a:lnTo>
                    <a:pt x="16916" y="220534"/>
                  </a:lnTo>
                  <a:lnTo>
                    <a:pt x="18310" y="236052"/>
                  </a:lnTo>
                  <a:lnTo>
                    <a:pt x="19854" y="251563"/>
                  </a:lnTo>
                  <a:lnTo>
                    <a:pt x="21740" y="266863"/>
                  </a:lnTo>
                  <a:lnTo>
                    <a:pt x="23837" y="282055"/>
                  </a:lnTo>
                  <a:lnTo>
                    <a:pt x="25791" y="297467"/>
                  </a:lnTo>
                  <a:lnTo>
                    <a:pt x="27399" y="313238"/>
                  </a:lnTo>
                  <a:lnTo>
                    <a:pt x="28451" y="327891"/>
                  </a:lnTo>
                  <a:lnTo>
                    <a:pt x="28394" y="337934"/>
                  </a:lnTo>
                  <a:lnTo>
                    <a:pt x="27201" y="341554"/>
                  </a:lnTo>
                  <a:lnTo>
                    <a:pt x="25750" y="339750"/>
                  </a:lnTo>
                  <a:lnTo>
                    <a:pt x="24477" y="334025"/>
                  </a:lnTo>
                  <a:lnTo>
                    <a:pt x="23651" y="325757"/>
                  </a:lnTo>
                  <a:lnTo>
                    <a:pt x="23561" y="316123"/>
                  </a:lnTo>
                  <a:lnTo>
                    <a:pt x="24289" y="305849"/>
                  </a:lnTo>
                  <a:lnTo>
                    <a:pt x="25746" y="295145"/>
                  </a:lnTo>
                  <a:lnTo>
                    <a:pt x="27789" y="283880"/>
                  </a:lnTo>
                  <a:lnTo>
                    <a:pt x="30281" y="272008"/>
                  </a:lnTo>
                  <a:lnTo>
                    <a:pt x="33427" y="260083"/>
                  </a:lnTo>
                  <a:lnTo>
                    <a:pt x="37748" y="249132"/>
                  </a:lnTo>
                  <a:lnTo>
                    <a:pt x="43436" y="239664"/>
                  </a:lnTo>
                  <a:lnTo>
                    <a:pt x="50375" y="232002"/>
                  </a:lnTo>
                  <a:lnTo>
                    <a:pt x="58329" y="226529"/>
                  </a:lnTo>
                  <a:lnTo>
                    <a:pt x="67045" y="223227"/>
                  </a:lnTo>
                  <a:lnTo>
                    <a:pt x="76152" y="221942"/>
                  </a:lnTo>
                  <a:lnTo>
                    <a:pt x="85177" y="222576"/>
                  </a:lnTo>
                  <a:lnTo>
                    <a:pt x="93866" y="224889"/>
                  </a:lnTo>
                  <a:lnTo>
                    <a:pt x="102003" y="228708"/>
                  </a:lnTo>
                  <a:lnTo>
                    <a:pt x="109322" y="234011"/>
                  </a:lnTo>
                  <a:lnTo>
                    <a:pt x="115765" y="240650"/>
                  </a:lnTo>
                  <a:lnTo>
                    <a:pt x="121431" y="248377"/>
                  </a:lnTo>
                  <a:lnTo>
                    <a:pt x="126479" y="256933"/>
                  </a:lnTo>
                  <a:lnTo>
                    <a:pt x="131059" y="266100"/>
                  </a:lnTo>
                  <a:lnTo>
                    <a:pt x="135136" y="275865"/>
                  </a:lnTo>
                  <a:lnTo>
                    <a:pt x="138505" y="286405"/>
                  </a:lnTo>
                  <a:lnTo>
                    <a:pt x="141110" y="297756"/>
                  </a:lnTo>
                  <a:lnTo>
                    <a:pt x="143199" y="309820"/>
                  </a:lnTo>
                  <a:lnTo>
                    <a:pt x="145216" y="322450"/>
                  </a:lnTo>
                  <a:lnTo>
                    <a:pt x="147428" y="335472"/>
                  </a:lnTo>
                  <a:lnTo>
                    <a:pt x="149928" y="347608"/>
                  </a:lnTo>
                  <a:lnTo>
                    <a:pt x="153147" y="356161"/>
                  </a:lnTo>
                  <a:lnTo>
                    <a:pt x="157319" y="359727"/>
                  </a:lnTo>
                  <a:lnTo>
                    <a:pt x="161932" y="358976"/>
                  </a:lnTo>
                  <a:lnTo>
                    <a:pt x="166943" y="355079"/>
                  </a:lnTo>
                  <a:lnTo>
                    <a:pt x="172383" y="349176"/>
                  </a:lnTo>
                  <a:lnTo>
                    <a:pt x="178222" y="342276"/>
                  </a:lnTo>
                  <a:lnTo>
                    <a:pt x="184394" y="334997"/>
                  </a:lnTo>
                  <a:lnTo>
                    <a:pt x="190985" y="327798"/>
                  </a:lnTo>
                  <a:lnTo>
                    <a:pt x="198236" y="321102"/>
                  </a:lnTo>
                  <a:lnTo>
                    <a:pt x="206223" y="315071"/>
                  </a:lnTo>
                  <a:lnTo>
                    <a:pt x="214873" y="309509"/>
                  </a:lnTo>
                  <a:lnTo>
                    <a:pt x="224058" y="303996"/>
                  </a:lnTo>
                  <a:lnTo>
                    <a:pt x="233640" y="298281"/>
                  </a:lnTo>
                  <a:lnTo>
                    <a:pt x="243345" y="292286"/>
                  </a:lnTo>
                  <a:lnTo>
                    <a:pt x="252780" y="286027"/>
                  </a:lnTo>
                  <a:lnTo>
                    <a:pt x="261749" y="279549"/>
                  </a:lnTo>
                  <a:lnTo>
                    <a:pt x="270075" y="272741"/>
                  </a:lnTo>
                  <a:lnTo>
                    <a:pt x="277521" y="265339"/>
                  </a:lnTo>
                  <a:lnTo>
                    <a:pt x="284040" y="257247"/>
                  </a:lnTo>
                  <a:lnTo>
                    <a:pt x="289416" y="248526"/>
                  </a:lnTo>
                  <a:lnTo>
                    <a:pt x="293206" y="239294"/>
                  </a:lnTo>
                  <a:lnTo>
                    <a:pt x="295300" y="229684"/>
                  </a:lnTo>
                  <a:lnTo>
                    <a:pt x="295572" y="220130"/>
                  </a:lnTo>
                  <a:lnTo>
                    <a:pt x="293710" y="211328"/>
                  </a:lnTo>
                  <a:lnTo>
                    <a:pt x="289753" y="203608"/>
                  </a:lnTo>
                  <a:lnTo>
                    <a:pt x="284013" y="197274"/>
                  </a:lnTo>
                  <a:lnTo>
                    <a:pt x="276880" y="192768"/>
                  </a:lnTo>
                  <a:lnTo>
                    <a:pt x="268720" y="190152"/>
                  </a:lnTo>
                  <a:lnTo>
                    <a:pt x="259991" y="189344"/>
                  </a:lnTo>
                  <a:lnTo>
                    <a:pt x="251219" y="190305"/>
                  </a:lnTo>
                  <a:lnTo>
                    <a:pt x="242696" y="192846"/>
                  </a:lnTo>
                  <a:lnTo>
                    <a:pt x="234501" y="196990"/>
                  </a:lnTo>
                  <a:lnTo>
                    <a:pt x="226608" y="203043"/>
                  </a:lnTo>
                  <a:lnTo>
                    <a:pt x="218970" y="211000"/>
                  </a:lnTo>
                  <a:lnTo>
                    <a:pt x="211686" y="220426"/>
                  </a:lnTo>
                  <a:lnTo>
                    <a:pt x="205012" y="230661"/>
                  </a:lnTo>
                  <a:lnTo>
                    <a:pt x="199044" y="241251"/>
                  </a:lnTo>
                  <a:lnTo>
                    <a:pt x="193884" y="252122"/>
                  </a:lnTo>
                  <a:lnTo>
                    <a:pt x="189715" y="263480"/>
                  </a:lnTo>
                  <a:lnTo>
                    <a:pt x="186546" y="275410"/>
                  </a:lnTo>
                  <a:lnTo>
                    <a:pt x="184400" y="287710"/>
                  </a:lnTo>
                  <a:lnTo>
                    <a:pt x="183401" y="299974"/>
                  </a:lnTo>
                  <a:lnTo>
                    <a:pt x="183510" y="311968"/>
                  </a:lnTo>
                  <a:lnTo>
                    <a:pt x="184719" y="323633"/>
                  </a:lnTo>
                  <a:lnTo>
                    <a:pt x="187124" y="334999"/>
                  </a:lnTo>
                  <a:lnTo>
                    <a:pt x="190673" y="346117"/>
                  </a:lnTo>
                  <a:lnTo>
                    <a:pt x="195343" y="356719"/>
                  </a:lnTo>
                  <a:lnTo>
                    <a:pt x="201226" y="366240"/>
                  </a:lnTo>
                  <a:lnTo>
                    <a:pt x="208257" y="374450"/>
                  </a:lnTo>
                  <a:lnTo>
                    <a:pt x="216252" y="381116"/>
                  </a:lnTo>
                  <a:lnTo>
                    <a:pt x="224987" y="385845"/>
                  </a:lnTo>
                  <a:lnTo>
                    <a:pt x="234269" y="388616"/>
                  </a:lnTo>
                  <a:lnTo>
                    <a:pt x="243941" y="389697"/>
                  </a:lnTo>
                  <a:lnTo>
                    <a:pt x="253886" y="389451"/>
                  </a:lnTo>
                  <a:lnTo>
                    <a:pt x="264016" y="388213"/>
                  </a:lnTo>
                  <a:lnTo>
                    <a:pt x="274105" y="386098"/>
                  </a:lnTo>
                  <a:lnTo>
                    <a:pt x="283806" y="383009"/>
                  </a:lnTo>
                  <a:lnTo>
                    <a:pt x="292957" y="378967"/>
                  </a:lnTo>
                  <a:lnTo>
                    <a:pt x="301407" y="373948"/>
                  </a:lnTo>
                  <a:lnTo>
                    <a:pt x="308936" y="367823"/>
                  </a:lnTo>
                  <a:lnTo>
                    <a:pt x="315514" y="360639"/>
                  </a:lnTo>
                  <a:lnTo>
                    <a:pt x="321120" y="353020"/>
                  </a:lnTo>
                  <a:lnTo>
                    <a:pt x="326194" y="345329"/>
                  </a:lnTo>
                  <a:lnTo>
                    <a:pt x="331184" y="336891"/>
                  </a:lnTo>
                  <a:lnTo>
                    <a:pt x="33691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020750" y="2923573"/>
              <a:ext cx="178986" cy="249125"/>
            </a:xfrm>
            <a:custGeom>
              <a:avLst/>
              <a:gdLst/>
              <a:ahLst/>
              <a:cxnLst/>
              <a:rect l="0" t="0" r="0" b="0"/>
              <a:pathLst>
                <a:path w="178986" h="249125">
                  <a:moveTo>
                    <a:pt x="0" y="59610"/>
                  </a:moveTo>
                  <a:lnTo>
                    <a:pt x="0" y="71346"/>
                  </a:lnTo>
                  <a:lnTo>
                    <a:pt x="0" y="82475"/>
                  </a:lnTo>
                  <a:lnTo>
                    <a:pt x="5" y="94069"/>
                  </a:lnTo>
                  <a:lnTo>
                    <a:pt x="179" y="106056"/>
                  </a:lnTo>
                  <a:lnTo>
                    <a:pt x="827" y="118068"/>
                  </a:lnTo>
                  <a:lnTo>
                    <a:pt x="2075" y="129876"/>
                  </a:lnTo>
                  <a:lnTo>
                    <a:pt x="3727" y="141575"/>
                  </a:lnTo>
                  <a:lnTo>
                    <a:pt x="5376" y="153492"/>
                  </a:lnTo>
                  <a:lnTo>
                    <a:pt x="6781" y="165715"/>
                  </a:lnTo>
                  <a:lnTo>
                    <a:pt x="7945" y="175121"/>
                  </a:lnTo>
                  <a:lnTo>
                    <a:pt x="8722" y="177622"/>
                  </a:lnTo>
                  <a:lnTo>
                    <a:pt x="8712" y="174234"/>
                  </a:lnTo>
                  <a:lnTo>
                    <a:pt x="7858" y="166914"/>
                  </a:lnTo>
                  <a:lnTo>
                    <a:pt x="6610" y="156956"/>
                  </a:lnTo>
                  <a:lnTo>
                    <a:pt x="5750" y="144981"/>
                  </a:lnTo>
                  <a:lnTo>
                    <a:pt x="5681" y="131440"/>
                  </a:lnTo>
                  <a:lnTo>
                    <a:pt x="6293" y="116882"/>
                  </a:lnTo>
                  <a:lnTo>
                    <a:pt x="7166" y="101935"/>
                  </a:lnTo>
                  <a:lnTo>
                    <a:pt x="8016" y="86984"/>
                  </a:lnTo>
                  <a:lnTo>
                    <a:pt x="8890" y="72345"/>
                  </a:lnTo>
                  <a:lnTo>
                    <a:pt x="10076" y="58359"/>
                  </a:lnTo>
                  <a:lnTo>
                    <a:pt x="11731" y="45146"/>
                  </a:lnTo>
                  <a:lnTo>
                    <a:pt x="14180" y="32967"/>
                  </a:lnTo>
                  <a:lnTo>
                    <a:pt x="17968" y="22304"/>
                  </a:lnTo>
                  <a:lnTo>
                    <a:pt x="23265" y="13292"/>
                  </a:lnTo>
                  <a:lnTo>
                    <a:pt x="29925" y="6239"/>
                  </a:lnTo>
                  <a:lnTo>
                    <a:pt x="37684" y="1774"/>
                  </a:lnTo>
                  <a:lnTo>
                    <a:pt x="46264" y="0"/>
                  </a:lnTo>
                  <a:lnTo>
                    <a:pt x="55106" y="739"/>
                  </a:lnTo>
                  <a:lnTo>
                    <a:pt x="63421" y="3811"/>
                  </a:lnTo>
                  <a:lnTo>
                    <a:pt x="70825" y="8879"/>
                  </a:lnTo>
                  <a:lnTo>
                    <a:pt x="77455" y="15684"/>
                  </a:lnTo>
                  <a:lnTo>
                    <a:pt x="83756" y="24137"/>
                  </a:lnTo>
                  <a:lnTo>
                    <a:pt x="90031" y="34041"/>
                  </a:lnTo>
                  <a:lnTo>
                    <a:pt x="96247" y="45113"/>
                  </a:lnTo>
                  <a:lnTo>
                    <a:pt x="102130" y="57067"/>
                  </a:lnTo>
                  <a:lnTo>
                    <a:pt x="107536" y="69664"/>
                  </a:lnTo>
                  <a:lnTo>
                    <a:pt x="112473" y="82716"/>
                  </a:lnTo>
                  <a:lnTo>
                    <a:pt x="117016" y="96083"/>
                  </a:lnTo>
                  <a:lnTo>
                    <a:pt x="121260" y="109668"/>
                  </a:lnTo>
                  <a:lnTo>
                    <a:pt x="125449" y="123401"/>
                  </a:lnTo>
                  <a:lnTo>
                    <a:pt x="129955" y="137234"/>
                  </a:lnTo>
                  <a:lnTo>
                    <a:pt x="134953" y="151130"/>
                  </a:lnTo>
                  <a:lnTo>
                    <a:pt x="140448" y="164903"/>
                  </a:lnTo>
                  <a:lnTo>
                    <a:pt x="146362" y="178231"/>
                  </a:lnTo>
                  <a:lnTo>
                    <a:pt x="152591" y="190966"/>
                  </a:lnTo>
                  <a:lnTo>
                    <a:pt x="158746" y="202874"/>
                  </a:lnTo>
                  <a:lnTo>
                    <a:pt x="164763" y="214827"/>
                  </a:lnTo>
                  <a:lnTo>
                    <a:pt x="171171" y="228991"/>
                  </a:lnTo>
                  <a:lnTo>
                    <a:pt x="178985" y="249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1316813" y="3814935"/>
            <a:ext cx="2050135" cy="774809"/>
            <a:chOff x="1316813" y="3814935"/>
            <a:chExt cx="2050135" cy="774809"/>
          </a:xfrm>
        </p:grpSpPr>
        <p:sp>
          <p:nvSpPr>
            <p:cNvPr id="118" name="Freeform 117"/>
            <p:cNvSpPr/>
            <p:nvPr/>
          </p:nvSpPr>
          <p:spPr>
            <a:xfrm>
              <a:off x="1316813" y="4144519"/>
              <a:ext cx="136188" cy="445225"/>
            </a:xfrm>
            <a:custGeom>
              <a:avLst/>
              <a:gdLst/>
              <a:ahLst/>
              <a:cxnLst/>
              <a:rect l="0" t="0" r="0" b="0"/>
              <a:pathLst>
                <a:path w="136188" h="445225">
                  <a:moveTo>
                    <a:pt x="18134" y="196841"/>
                  </a:moveTo>
                  <a:lnTo>
                    <a:pt x="18201" y="211443"/>
                  </a:lnTo>
                  <a:lnTo>
                    <a:pt x="18842" y="224714"/>
                  </a:lnTo>
                  <a:lnTo>
                    <a:pt x="20134" y="237924"/>
                  </a:lnTo>
                  <a:lnTo>
                    <a:pt x="21820" y="251612"/>
                  </a:lnTo>
                  <a:lnTo>
                    <a:pt x="23489" y="266417"/>
                  </a:lnTo>
                  <a:lnTo>
                    <a:pt x="24906" y="282563"/>
                  </a:lnTo>
                  <a:lnTo>
                    <a:pt x="26177" y="299462"/>
                  </a:lnTo>
                  <a:lnTo>
                    <a:pt x="27636" y="315959"/>
                  </a:lnTo>
                  <a:lnTo>
                    <a:pt x="29464" y="331429"/>
                  </a:lnTo>
                  <a:lnTo>
                    <a:pt x="31523" y="346085"/>
                  </a:lnTo>
                  <a:lnTo>
                    <a:pt x="33451" y="360679"/>
                  </a:lnTo>
                  <a:lnTo>
                    <a:pt x="35045" y="375679"/>
                  </a:lnTo>
                  <a:lnTo>
                    <a:pt x="36268" y="391060"/>
                  </a:lnTo>
                  <a:lnTo>
                    <a:pt x="37163" y="406479"/>
                  </a:lnTo>
                  <a:lnTo>
                    <a:pt x="37796" y="421680"/>
                  </a:lnTo>
                  <a:lnTo>
                    <a:pt x="38047" y="435404"/>
                  </a:lnTo>
                  <a:lnTo>
                    <a:pt x="36972" y="444024"/>
                  </a:lnTo>
                  <a:lnTo>
                    <a:pt x="34234" y="445224"/>
                  </a:lnTo>
                  <a:lnTo>
                    <a:pt x="31027" y="440519"/>
                  </a:lnTo>
                  <a:lnTo>
                    <a:pt x="27761" y="431512"/>
                  </a:lnTo>
                  <a:lnTo>
                    <a:pt x="24472" y="419195"/>
                  </a:lnTo>
                  <a:lnTo>
                    <a:pt x="21152" y="404351"/>
                  </a:lnTo>
                  <a:lnTo>
                    <a:pt x="17960" y="387803"/>
                  </a:lnTo>
                  <a:lnTo>
                    <a:pt x="15205" y="370383"/>
                  </a:lnTo>
                  <a:lnTo>
                    <a:pt x="13021" y="352622"/>
                  </a:lnTo>
                  <a:lnTo>
                    <a:pt x="11218" y="334776"/>
                  </a:lnTo>
                  <a:lnTo>
                    <a:pt x="9394" y="316950"/>
                  </a:lnTo>
                  <a:lnTo>
                    <a:pt x="7317" y="299178"/>
                  </a:lnTo>
                  <a:lnTo>
                    <a:pt x="5090" y="281463"/>
                  </a:lnTo>
                  <a:lnTo>
                    <a:pt x="3049" y="263793"/>
                  </a:lnTo>
                  <a:lnTo>
                    <a:pt x="1383" y="246159"/>
                  </a:lnTo>
                  <a:lnTo>
                    <a:pt x="282" y="228552"/>
                  </a:lnTo>
                  <a:lnTo>
                    <a:pt x="0" y="210964"/>
                  </a:lnTo>
                  <a:lnTo>
                    <a:pt x="589" y="193393"/>
                  </a:lnTo>
                  <a:lnTo>
                    <a:pt x="1782" y="175999"/>
                  </a:lnTo>
                  <a:lnTo>
                    <a:pt x="3114" y="159088"/>
                  </a:lnTo>
                  <a:lnTo>
                    <a:pt x="4306" y="142785"/>
                  </a:lnTo>
                  <a:lnTo>
                    <a:pt x="5425" y="127057"/>
                  </a:lnTo>
                  <a:lnTo>
                    <a:pt x="6782" y="111802"/>
                  </a:lnTo>
                  <a:lnTo>
                    <a:pt x="8552" y="96913"/>
                  </a:lnTo>
                  <a:lnTo>
                    <a:pt x="10911" y="82455"/>
                  </a:lnTo>
                  <a:lnTo>
                    <a:pt x="14106" y="68659"/>
                  </a:lnTo>
                  <a:lnTo>
                    <a:pt x="18191" y="55602"/>
                  </a:lnTo>
                  <a:lnTo>
                    <a:pt x="23224" y="43376"/>
                  </a:lnTo>
                  <a:lnTo>
                    <a:pt x="29352" y="32157"/>
                  </a:lnTo>
                  <a:lnTo>
                    <a:pt x="36548" y="21958"/>
                  </a:lnTo>
                  <a:lnTo>
                    <a:pt x="44651" y="13126"/>
                  </a:lnTo>
                  <a:lnTo>
                    <a:pt x="53460" y="6396"/>
                  </a:lnTo>
                  <a:lnTo>
                    <a:pt x="62786" y="1991"/>
                  </a:lnTo>
                  <a:lnTo>
                    <a:pt x="72319" y="0"/>
                  </a:lnTo>
                  <a:lnTo>
                    <a:pt x="81638" y="626"/>
                  </a:lnTo>
                  <a:lnTo>
                    <a:pt x="90528" y="3718"/>
                  </a:lnTo>
                  <a:lnTo>
                    <a:pt x="98802" y="9030"/>
                  </a:lnTo>
                  <a:lnTo>
                    <a:pt x="106213" y="16400"/>
                  </a:lnTo>
                  <a:lnTo>
                    <a:pt x="112717" y="25532"/>
                  </a:lnTo>
                  <a:lnTo>
                    <a:pt x="118424" y="35897"/>
                  </a:lnTo>
                  <a:lnTo>
                    <a:pt x="123500" y="46837"/>
                  </a:lnTo>
                  <a:lnTo>
                    <a:pt x="128094" y="57936"/>
                  </a:lnTo>
                  <a:lnTo>
                    <a:pt x="132013" y="69165"/>
                  </a:lnTo>
                  <a:lnTo>
                    <a:pt x="134740" y="80771"/>
                  </a:lnTo>
                  <a:lnTo>
                    <a:pt x="136093" y="92872"/>
                  </a:lnTo>
                  <a:lnTo>
                    <a:pt x="136187" y="105288"/>
                  </a:lnTo>
                  <a:lnTo>
                    <a:pt x="135262" y="117630"/>
                  </a:lnTo>
                  <a:lnTo>
                    <a:pt x="133562" y="129671"/>
                  </a:lnTo>
                  <a:lnTo>
                    <a:pt x="131133" y="141199"/>
                  </a:lnTo>
                  <a:lnTo>
                    <a:pt x="127833" y="151941"/>
                  </a:lnTo>
                  <a:lnTo>
                    <a:pt x="123649" y="161831"/>
                  </a:lnTo>
                  <a:lnTo>
                    <a:pt x="118534" y="170963"/>
                  </a:lnTo>
                  <a:lnTo>
                    <a:pt x="112345" y="179491"/>
                  </a:lnTo>
                  <a:lnTo>
                    <a:pt x="105109" y="187566"/>
                  </a:lnTo>
                  <a:lnTo>
                    <a:pt x="97148" y="195313"/>
                  </a:lnTo>
                  <a:lnTo>
                    <a:pt x="88966" y="202829"/>
                  </a:lnTo>
                  <a:lnTo>
                    <a:pt x="80873" y="210177"/>
                  </a:lnTo>
                  <a:lnTo>
                    <a:pt x="72898" y="217103"/>
                  </a:lnTo>
                  <a:lnTo>
                    <a:pt x="63891" y="223731"/>
                  </a:lnTo>
                  <a:lnTo>
                    <a:pt x="50829" y="230646"/>
                  </a:lnTo>
                  <a:lnTo>
                    <a:pt x="28663" y="2389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546570" y="4172904"/>
              <a:ext cx="9477" cy="168457"/>
            </a:xfrm>
            <a:custGeom>
              <a:avLst/>
              <a:gdLst/>
              <a:ahLst/>
              <a:cxnLst/>
              <a:rect l="0" t="0" r="0" b="0"/>
              <a:pathLst>
                <a:path w="9477" h="168457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0"/>
                  </a:lnTo>
                  <a:lnTo>
                    <a:pt x="1684" y="38831"/>
                  </a:lnTo>
                  <a:lnTo>
                    <a:pt x="835" y="50642"/>
                  </a:lnTo>
                  <a:lnTo>
                    <a:pt x="242" y="63096"/>
                  </a:lnTo>
                  <a:lnTo>
                    <a:pt x="0" y="75861"/>
                  </a:lnTo>
                  <a:lnTo>
                    <a:pt x="365" y="88494"/>
                  </a:lnTo>
                  <a:lnTo>
                    <a:pt x="1420" y="100758"/>
                  </a:lnTo>
                  <a:lnTo>
                    <a:pt x="2950" y="112545"/>
                  </a:lnTo>
                  <a:lnTo>
                    <a:pt x="4674" y="125146"/>
                  </a:lnTo>
                  <a:lnTo>
                    <a:pt x="6745" y="141902"/>
                  </a:lnTo>
                  <a:lnTo>
                    <a:pt x="947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545517" y="40570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632654" y="4141318"/>
              <a:ext cx="150338" cy="183399"/>
            </a:xfrm>
            <a:custGeom>
              <a:avLst/>
              <a:gdLst/>
              <a:ahLst/>
              <a:cxnLst/>
              <a:rect l="0" t="0" r="0" b="0"/>
              <a:pathLst>
                <a:path w="150338" h="183399">
                  <a:moveTo>
                    <a:pt x="91848" y="21057"/>
                  </a:moveTo>
                  <a:lnTo>
                    <a:pt x="85913" y="15256"/>
                  </a:lnTo>
                  <a:lnTo>
                    <a:pt x="79708" y="10332"/>
                  </a:lnTo>
                  <a:lnTo>
                    <a:pt x="72617" y="5848"/>
                  </a:lnTo>
                  <a:lnTo>
                    <a:pt x="64850" y="2319"/>
                  </a:lnTo>
                  <a:lnTo>
                    <a:pt x="56852" y="899"/>
                  </a:lnTo>
                  <a:lnTo>
                    <a:pt x="48910" y="2050"/>
                  </a:lnTo>
                  <a:lnTo>
                    <a:pt x="41136" y="5600"/>
                  </a:lnTo>
                  <a:lnTo>
                    <a:pt x="33543" y="11110"/>
                  </a:lnTo>
                  <a:lnTo>
                    <a:pt x="26116" y="18121"/>
                  </a:lnTo>
                  <a:lnTo>
                    <a:pt x="19146" y="26555"/>
                  </a:lnTo>
                  <a:lnTo>
                    <a:pt x="13218" y="36709"/>
                  </a:lnTo>
                  <a:lnTo>
                    <a:pt x="8564" y="48603"/>
                  </a:lnTo>
                  <a:lnTo>
                    <a:pt x="5099" y="61841"/>
                  </a:lnTo>
                  <a:lnTo>
                    <a:pt x="2608" y="75797"/>
                  </a:lnTo>
                  <a:lnTo>
                    <a:pt x="866" y="90028"/>
                  </a:lnTo>
                  <a:lnTo>
                    <a:pt x="0" y="103989"/>
                  </a:lnTo>
                  <a:lnTo>
                    <a:pt x="467" y="116977"/>
                  </a:lnTo>
                  <a:lnTo>
                    <a:pt x="2409" y="128707"/>
                  </a:lnTo>
                  <a:lnTo>
                    <a:pt x="5678" y="139243"/>
                  </a:lnTo>
                  <a:lnTo>
                    <a:pt x="10015" y="148796"/>
                  </a:lnTo>
                  <a:lnTo>
                    <a:pt x="15163" y="157588"/>
                  </a:lnTo>
                  <a:lnTo>
                    <a:pt x="21230" y="165497"/>
                  </a:lnTo>
                  <a:lnTo>
                    <a:pt x="28658" y="172065"/>
                  </a:lnTo>
                  <a:lnTo>
                    <a:pt x="37576" y="177148"/>
                  </a:lnTo>
                  <a:lnTo>
                    <a:pt x="47667" y="180732"/>
                  </a:lnTo>
                  <a:lnTo>
                    <a:pt x="58356" y="182772"/>
                  </a:lnTo>
                  <a:lnTo>
                    <a:pt x="69245" y="183398"/>
                  </a:lnTo>
                  <a:lnTo>
                    <a:pt x="79980" y="182699"/>
                  </a:lnTo>
                  <a:lnTo>
                    <a:pt x="90180" y="180644"/>
                  </a:lnTo>
                  <a:lnTo>
                    <a:pt x="99698" y="177333"/>
                  </a:lnTo>
                  <a:lnTo>
                    <a:pt x="108410" y="172825"/>
                  </a:lnTo>
                  <a:lnTo>
                    <a:pt x="116124" y="167050"/>
                  </a:lnTo>
                  <a:lnTo>
                    <a:pt x="122833" y="160091"/>
                  </a:lnTo>
                  <a:lnTo>
                    <a:pt x="128680" y="152148"/>
                  </a:lnTo>
                  <a:lnTo>
                    <a:pt x="133850" y="143446"/>
                  </a:lnTo>
                  <a:lnTo>
                    <a:pt x="138513" y="134181"/>
                  </a:lnTo>
                  <a:lnTo>
                    <a:pt x="142646" y="124350"/>
                  </a:lnTo>
                  <a:lnTo>
                    <a:pt x="146051" y="113766"/>
                  </a:lnTo>
                  <a:lnTo>
                    <a:pt x="148667" y="102390"/>
                  </a:lnTo>
                  <a:lnTo>
                    <a:pt x="150253" y="90480"/>
                  </a:lnTo>
                  <a:lnTo>
                    <a:pt x="150337" y="78486"/>
                  </a:lnTo>
                  <a:lnTo>
                    <a:pt x="148796" y="66680"/>
                  </a:lnTo>
                  <a:lnTo>
                    <a:pt x="145812" y="55314"/>
                  </a:lnTo>
                  <a:lnTo>
                    <a:pt x="141674" y="44680"/>
                  </a:lnTo>
                  <a:lnTo>
                    <a:pt x="136671" y="34872"/>
                  </a:lnTo>
                  <a:lnTo>
                    <a:pt x="130963" y="26106"/>
                  </a:lnTo>
                  <a:lnTo>
                    <a:pt x="123814" y="17952"/>
                  </a:lnTo>
                  <a:lnTo>
                    <a:pt x="112365" y="9697"/>
                  </a:lnTo>
                  <a:lnTo>
                    <a:pt x="918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850844" y="4135360"/>
              <a:ext cx="147400" cy="151938"/>
            </a:xfrm>
            <a:custGeom>
              <a:avLst/>
              <a:gdLst/>
              <a:ahLst/>
              <a:cxnLst/>
              <a:rect l="0" t="0" r="0" b="0"/>
              <a:pathLst>
                <a:path w="147400" h="151938">
                  <a:moveTo>
                    <a:pt x="0" y="58601"/>
                  </a:moveTo>
                  <a:lnTo>
                    <a:pt x="2933" y="67402"/>
                  </a:lnTo>
                  <a:lnTo>
                    <a:pt x="5716" y="75749"/>
                  </a:lnTo>
                  <a:lnTo>
                    <a:pt x="8615" y="84448"/>
                  </a:lnTo>
                  <a:lnTo>
                    <a:pt x="11656" y="93569"/>
                  </a:lnTo>
                  <a:lnTo>
                    <a:pt x="14821" y="103063"/>
                  </a:lnTo>
                  <a:lnTo>
                    <a:pt x="18085" y="112855"/>
                  </a:lnTo>
                  <a:lnTo>
                    <a:pt x="21423" y="122869"/>
                  </a:lnTo>
                  <a:lnTo>
                    <a:pt x="24814" y="133043"/>
                  </a:lnTo>
                  <a:lnTo>
                    <a:pt x="28218" y="143251"/>
                  </a:lnTo>
                  <a:lnTo>
                    <a:pt x="30758" y="150699"/>
                  </a:lnTo>
                  <a:lnTo>
                    <a:pt x="31387" y="151937"/>
                  </a:lnTo>
                  <a:lnTo>
                    <a:pt x="30500" y="148027"/>
                  </a:lnTo>
                  <a:lnTo>
                    <a:pt x="28638" y="140787"/>
                  </a:lnTo>
                  <a:lnTo>
                    <a:pt x="26170" y="131735"/>
                  </a:lnTo>
                  <a:lnTo>
                    <a:pt x="23329" y="121794"/>
                  </a:lnTo>
                  <a:lnTo>
                    <a:pt x="20421" y="111285"/>
                  </a:lnTo>
                  <a:lnTo>
                    <a:pt x="17838" y="100134"/>
                  </a:lnTo>
                  <a:lnTo>
                    <a:pt x="15769" y="88320"/>
                  </a:lnTo>
                  <a:lnTo>
                    <a:pt x="14377" y="75919"/>
                  </a:lnTo>
                  <a:lnTo>
                    <a:pt x="13891" y="63051"/>
                  </a:lnTo>
                  <a:lnTo>
                    <a:pt x="14352" y="49845"/>
                  </a:lnTo>
                  <a:lnTo>
                    <a:pt x="15966" y="36890"/>
                  </a:lnTo>
                  <a:lnTo>
                    <a:pt x="19177" y="25183"/>
                  </a:lnTo>
                  <a:lnTo>
                    <a:pt x="24079" y="15181"/>
                  </a:lnTo>
                  <a:lnTo>
                    <a:pt x="30473" y="7315"/>
                  </a:lnTo>
                  <a:lnTo>
                    <a:pt x="38051" y="2231"/>
                  </a:lnTo>
                  <a:lnTo>
                    <a:pt x="46513" y="0"/>
                  </a:lnTo>
                  <a:lnTo>
                    <a:pt x="55447" y="247"/>
                  </a:lnTo>
                  <a:lnTo>
                    <a:pt x="64355" y="2448"/>
                  </a:lnTo>
                  <a:lnTo>
                    <a:pt x="72972" y="6113"/>
                  </a:lnTo>
                  <a:lnTo>
                    <a:pt x="81230" y="11162"/>
                  </a:lnTo>
                  <a:lnTo>
                    <a:pt x="89162" y="17897"/>
                  </a:lnTo>
                  <a:lnTo>
                    <a:pt x="96829" y="26350"/>
                  </a:lnTo>
                  <a:lnTo>
                    <a:pt x="104132" y="36297"/>
                  </a:lnTo>
                  <a:lnTo>
                    <a:pt x="110817" y="47423"/>
                  </a:lnTo>
                  <a:lnTo>
                    <a:pt x="116794" y="59427"/>
                  </a:lnTo>
                  <a:lnTo>
                    <a:pt x="121960" y="72064"/>
                  </a:lnTo>
                  <a:lnTo>
                    <a:pt x="126133" y="85145"/>
                  </a:lnTo>
                  <a:lnTo>
                    <a:pt x="129314" y="98507"/>
                  </a:lnTo>
                  <a:lnTo>
                    <a:pt x="131840" y="111060"/>
                  </a:lnTo>
                  <a:lnTo>
                    <a:pt x="134645" y="121814"/>
                  </a:lnTo>
                  <a:lnTo>
                    <a:pt x="139093" y="129475"/>
                  </a:lnTo>
                  <a:lnTo>
                    <a:pt x="147399" y="1323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995627" y="4069585"/>
              <a:ext cx="286886" cy="223320"/>
            </a:xfrm>
            <a:custGeom>
              <a:avLst/>
              <a:gdLst/>
              <a:ahLst/>
              <a:cxnLst/>
              <a:rect l="0" t="0" r="0" b="0"/>
              <a:pathLst>
                <a:path w="286886" h="223320">
                  <a:moveTo>
                    <a:pt x="13144" y="155961"/>
                  </a:moveTo>
                  <a:lnTo>
                    <a:pt x="19079" y="150161"/>
                  </a:lnTo>
                  <a:lnTo>
                    <a:pt x="25284" y="145236"/>
                  </a:lnTo>
                  <a:lnTo>
                    <a:pt x="32379" y="140734"/>
                  </a:lnTo>
                  <a:lnTo>
                    <a:pt x="40320" y="136513"/>
                  </a:lnTo>
                  <a:lnTo>
                    <a:pt x="48966" y="132499"/>
                  </a:lnTo>
                  <a:lnTo>
                    <a:pt x="58156" y="128633"/>
                  </a:lnTo>
                  <a:lnTo>
                    <a:pt x="67583" y="124708"/>
                  </a:lnTo>
                  <a:lnTo>
                    <a:pt x="76824" y="120384"/>
                  </a:lnTo>
                  <a:lnTo>
                    <a:pt x="85659" y="115504"/>
                  </a:lnTo>
                  <a:lnTo>
                    <a:pt x="93894" y="109920"/>
                  </a:lnTo>
                  <a:lnTo>
                    <a:pt x="101279" y="103414"/>
                  </a:lnTo>
                  <a:lnTo>
                    <a:pt x="107755" y="95957"/>
                  </a:lnTo>
                  <a:lnTo>
                    <a:pt x="113104" y="87508"/>
                  </a:lnTo>
                  <a:lnTo>
                    <a:pt x="116875" y="77934"/>
                  </a:lnTo>
                  <a:lnTo>
                    <a:pt x="118958" y="67280"/>
                  </a:lnTo>
                  <a:lnTo>
                    <a:pt x="119221" y="56042"/>
                  </a:lnTo>
                  <a:lnTo>
                    <a:pt x="117353" y="45040"/>
                  </a:lnTo>
                  <a:lnTo>
                    <a:pt x="113387" y="34727"/>
                  </a:lnTo>
                  <a:lnTo>
                    <a:pt x="107471" y="25518"/>
                  </a:lnTo>
                  <a:lnTo>
                    <a:pt x="99688" y="17936"/>
                  </a:lnTo>
                  <a:lnTo>
                    <a:pt x="90279" y="12110"/>
                  </a:lnTo>
                  <a:lnTo>
                    <a:pt x="79897" y="8164"/>
                  </a:lnTo>
                  <a:lnTo>
                    <a:pt x="69477" y="6399"/>
                  </a:lnTo>
                  <a:lnTo>
                    <a:pt x="59555" y="6769"/>
                  </a:lnTo>
                  <a:lnTo>
                    <a:pt x="50439" y="9117"/>
                  </a:lnTo>
                  <a:lnTo>
                    <a:pt x="42387" y="13349"/>
                  </a:lnTo>
                  <a:lnTo>
                    <a:pt x="35419" y="19235"/>
                  </a:lnTo>
                  <a:lnTo>
                    <a:pt x="29382" y="26608"/>
                  </a:lnTo>
                  <a:lnTo>
                    <a:pt x="24078" y="35451"/>
                  </a:lnTo>
                  <a:lnTo>
                    <a:pt x="19317" y="45615"/>
                  </a:lnTo>
                  <a:lnTo>
                    <a:pt x="14946" y="56692"/>
                  </a:lnTo>
                  <a:lnTo>
                    <a:pt x="10849" y="68119"/>
                  </a:lnTo>
                  <a:lnTo>
                    <a:pt x="6950" y="79544"/>
                  </a:lnTo>
                  <a:lnTo>
                    <a:pt x="3517" y="90825"/>
                  </a:lnTo>
                  <a:lnTo>
                    <a:pt x="1124" y="101932"/>
                  </a:lnTo>
                  <a:lnTo>
                    <a:pt x="0" y="112885"/>
                  </a:lnTo>
                  <a:lnTo>
                    <a:pt x="60" y="123716"/>
                  </a:lnTo>
                  <a:lnTo>
                    <a:pt x="1089" y="134455"/>
                  </a:lnTo>
                  <a:lnTo>
                    <a:pt x="2860" y="145129"/>
                  </a:lnTo>
                  <a:lnTo>
                    <a:pt x="5336" y="155757"/>
                  </a:lnTo>
                  <a:lnTo>
                    <a:pt x="8667" y="166352"/>
                  </a:lnTo>
                  <a:lnTo>
                    <a:pt x="12873" y="176921"/>
                  </a:lnTo>
                  <a:lnTo>
                    <a:pt x="18001" y="187307"/>
                  </a:lnTo>
                  <a:lnTo>
                    <a:pt x="24199" y="197208"/>
                  </a:lnTo>
                  <a:lnTo>
                    <a:pt x="31446" y="206479"/>
                  </a:lnTo>
                  <a:lnTo>
                    <a:pt x="39585" y="214500"/>
                  </a:lnTo>
                  <a:lnTo>
                    <a:pt x="48418" y="220145"/>
                  </a:lnTo>
                  <a:lnTo>
                    <a:pt x="57762" y="223008"/>
                  </a:lnTo>
                  <a:lnTo>
                    <a:pt x="67305" y="223319"/>
                  </a:lnTo>
                  <a:lnTo>
                    <a:pt x="76632" y="221559"/>
                  </a:lnTo>
                  <a:lnTo>
                    <a:pt x="85528" y="218226"/>
                  </a:lnTo>
                  <a:lnTo>
                    <a:pt x="93805" y="213586"/>
                  </a:lnTo>
                  <a:lnTo>
                    <a:pt x="101219" y="207665"/>
                  </a:lnTo>
                  <a:lnTo>
                    <a:pt x="107728" y="200583"/>
                  </a:lnTo>
                  <a:lnTo>
                    <a:pt x="113609" y="192713"/>
                  </a:lnTo>
                  <a:lnTo>
                    <a:pt x="119334" y="184586"/>
                  </a:lnTo>
                  <a:lnTo>
                    <a:pt x="125196" y="176527"/>
                  </a:lnTo>
                  <a:lnTo>
                    <a:pt x="131458" y="168658"/>
                  </a:lnTo>
                  <a:lnTo>
                    <a:pt x="138428" y="160993"/>
                  </a:lnTo>
                  <a:lnTo>
                    <a:pt x="146196" y="153509"/>
                  </a:lnTo>
                  <a:lnTo>
                    <a:pt x="154686" y="146331"/>
                  </a:lnTo>
                  <a:lnTo>
                    <a:pt x="163755" y="139730"/>
                  </a:lnTo>
                  <a:lnTo>
                    <a:pt x="173261" y="133800"/>
                  </a:lnTo>
                  <a:lnTo>
                    <a:pt x="183083" y="128326"/>
                  </a:lnTo>
                  <a:lnTo>
                    <a:pt x="193129" y="122882"/>
                  </a:lnTo>
                  <a:lnTo>
                    <a:pt x="203325" y="117212"/>
                  </a:lnTo>
                  <a:lnTo>
                    <a:pt x="213460" y="111079"/>
                  </a:lnTo>
                  <a:lnTo>
                    <a:pt x="223191" y="104198"/>
                  </a:lnTo>
                  <a:lnTo>
                    <a:pt x="232357" y="96484"/>
                  </a:lnTo>
                  <a:lnTo>
                    <a:pt x="240647" y="87862"/>
                  </a:lnTo>
                  <a:lnTo>
                    <a:pt x="247537" y="78171"/>
                  </a:lnTo>
                  <a:lnTo>
                    <a:pt x="252864" y="67438"/>
                  </a:lnTo>
                  <a:lnTo>
                    <a:pt x="256458" y="56148"/>
                  </a:lnTo>
                  <a:lnTo>
                    <a:pt x="257979" y="45110"/>
                  </a:lnTo>
                  <a:lnTo>
                    <a:pt x="257441" y="34769"/>
                  </a:lnTo>
                  <a:lnTo>
                    <a:pt x="254980" y="25372"/>
                  </a:lnTo>
                  <a:lnTo>
                    <a:pt x="250670" y="17132"/>
                  </a:lnTo>
                  <a:lnTo>
                    <a:pt x="244737" y="10050"/>
                  </a:lnTo>
                  <a:lnTo>
                    <a:pt x="237502" y="4446"/>
                  </a:lnTo>
                  <a:lnTo>
                    <a:pt x="229284" y="1030"/>
                  </a:lnTo>
                  <a:lnTo>
                    <a:pt x="220358" y="0"/>
                  </a:lnTo>
                  <a:lnTo>
                    <a:pt x="211095" y="1426"/>
                  </a:lnTo>
                  <a:lnTo>
                    <a:pt x="201958" y="5498"/>
                  </a:lnTo>
                  <a:lnTo>
                    <a:pt x="193189" y="12049"/>
                  </a:lnTo>
                  <a:lnTo>
                    <a:pt x="184997" y="20497"/>
                  </a:lnTo>
                  <a:lnTo>
                    <a:pt x="177640" y="30059"/>
                  </a:lnTo>
                  <a:lnTo>
                    <a:pt x="171177" y="40195"/>
                  </a:lnTo>
                  <a:lnTo>
                    <a:pt x="165667" y="50929"/>
                  </a:lnTo>
                  <a:lnTo>
                    <a:pt x="161256" y="62725"/>
                  </a:lnTo>
                  <a:lnTo>
                    <a:pt x="157916" y="75768"/>
                  </a:lnTo>
                  <a:lnTo>
                    <a:pt x="155485" y="89799"/>
                  </a:lnTo>
                  <a:lnTo>
                    <a:pt x="153762" y="104296"/>
                  </a:lnTo>
                  <a:lnTo>
                    <a:pt x="152567" y="118899"/>
                  </a:lnTo>
                  <a:lnTo>
                    <a:pt x="151915" y="133280"/>
                  </a:lnTo>
                  <a:lnTo>
                    <a:pt x="152001" y="147084"/>
                  </a:lnTo>
                  <a:lnTo>
                    <a:pt x="152878" y="160175"/>
                  </a:lnTo>
                  <a:lnTo>
                    <a:pt x="154619" y="172438"/>
                  </a:lnTo>
                  <a:lnTo>
                    <a:pt x="157391" y="183689"/>
                  </a:lnTo>
                  <a:lnTo>
                    <a:pt x="161194" y="193918"/>
                  </a:lnTo>
                  <a:lnTo>
                    <a:pt x="166206" y="202942"/>
                  </a:lnTo>
                  <a:lnTo>
                    <a:pt x="172851" y="210333"/>
                  </a:lnTo>
                  <a:lnTo>
                    <a:pt x="181209" y="216000"/>
                  </a:lnTo>
                  <a:lnTo>
                    <a:pt x="190905" y="219823"/>
                  </a:lnTo>
                  <a:lnTo>
                    <a:pt x="201323" y="221498"/>
                  </a:lnTo>
                  <a:lnTo>
                    <a:pt x="212026" y="221064"/>
                  </a:lnTo>
                  <a:lnTo>
                    <a:pt x="222634" y="218672"/>
                  </a:lnTo>
                  <a:lnTo>
                    <a:pt x="232749" y="214409"/>
                  </a:lnTo>
                  <a:lnTo>
                    <a:pt x="242210" y="208517"/>
                  </a:lnTo>
                  <a:lnTo>
                    <a:pt x="250941" y="201589"/>
                  </a:lnTo>
                  <a:lnTo>
                    <a:pt x="259809" y="193702"/>
                  </a:lnTo>
                  <a:lnTo>
                    <a:pt x="270712" y="183050"/>
                  </a:lnTo>
                  <a:lnTo>
                    <a:pt x="286885" y="166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314098" y="4067619"/>
              <a:ext cx="157928" cy="196984"/>
            </a:xfrm>
            <a:custGeom>
              <a:avLst/>
              <a:gdLst/>
              <a:ahLst/>
              <a:cxnLst/>
              <a:rect l="0" t="0" r="0" b="0"/>
              <a:pathLst>
                <a:path w="157928" h="196984">
                  <a:moveTo>
                    <a:pt x="0" y="115813"/>
                  </a:moveTo>
                  <a:lnTo>
                    <a:pt x="67" y="127548"/>
                  </a:lnTo>
                  <a:lnTo>
                    <a:pt x="707" y="138677"/>
                  </a:lnTo>
                  <a:lnTo>
                    <a:pt x="2008" y="150271"/>
                  </a:lnTo>
                  <a:lnTo>
                    <a:pt x="4041" y="162259"/>
                  </a:lnTo>
                  <a:lnTo>
                    <a:pt x="7005" y="174271"/>
                  </a:lnTo>
                  <a:lnTo>
                    <a:pt x="10904" y="185998"/>
                  </a:lnTo>
                  <a:lnTo>
                    <a:pt x="14853" y="194707"/>
                  </a:lnTo>
                  <a:lnTo>
                    <a:pt x="17304" y="196983"/>
                  </a:lnTo>
                  <a:lnTo>
                    <a:pt x="17798" y="193756"/>
                  </a:lnTo>
                  <a:lnTo>
                    <a:pt x="16802" y="186919"/>
                  </a:lnTo>
                  <a:lnTo>
                    <a:pt x="14850" y="178096"/>
                  </a:lnTo>
                  <a:lnTo>
                    <a:pt x="12325" y="168290"/>
                  </a:lnTo>
                  <a:lnTo>
                    <a:pt x="9945" y="158029"/>
                  </a:lnTo>
                  <a:lnTo>
                    <a:pt x="8770" y="147572"/>
                  </a:lnTo>
                  <a:lnTo>
                    <a:pt x="9266" y="137038"/>
                  </a:lnTo>
                  <a:lnTo>
                    <a:pt x="11223" y="126479"/>
                  </a:lnTo>
                  <a:lnTo>
                    <a:pt x="14061" y="115917"/>
                  </a:lnTo>
                  <a:lnTo>
                    <a:pt x="17341" y="105365"/>
                  </a:lnTo>
                  <a:lnTo>
                    <a:pt x="20980" y="94987"/>
                  </a:lnTo>
                  <a:lnTo>
                    <a:pt x="25166" y="85091"/>
                  </a:lnTo>
                  <a:lnTo>
                    <a:pt x="29981" y="75804"/>
                  </a:lnTo>
                  <a:lnTo>
                    <a:pt x="35534" y="67092"/>
                  </a:lnTo>
                  <a:lnTo>
                    <a:pt x="42026" y="58855"/>
                  </a:lnTo>
                  <a:lnTo>
                    <a:pt x="49473" y="50983"/>
                  </a:lnTo>
                  <a:lnTo>
                    <a:pt x="57747" y="43543"/>
                  </a:lnTo>
                  <a:lnTo>
                    <a:pt x="66672" y="36766"/>
                  </a:lnTo>
                  <a:lnTo>
                    <a:pt x="76082" y="30724"/>
                  </a:lnTo>
                  <a:lnTo>
                    <a:pt x="85840" y="25343"/>
                  </a:lnTo>
                  <a:lnTo>
                    <a:pt x="95843" y="20495"/>
                  </a:lnTo>
                  <a:lnTo>
                    <a:pt x="106006" y="16052"/>
                  </a:lnTo>
                  <a:lnTo>
                    <a:pt x="116013" y="12054"/>
                  </a:lnTo>
                  <a:lnTo>
                    <a:pt x="126401" y="8314"/>
                  </a:lnTo>
                  <a:lnTo>
                    <a:pt x="139199" y="450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798409" y="3814935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4" y="8678"/>
                  </a:lnTo>
                  <a:lnTo>
                    <a:pt x="177" y="21199"/>
                  </a:lnTo>
                  <a:lnTo>
                    <a:pt x="825" y="36025"/>
                  </a:lnTo>
                  <a:lnTo>
                    <a:pt x="2074" y="52546"/>
                  </a:lnTo>
                  <a:lnTo>
                    <a:pt x="3727" y="70530"/>
                  </a:lnTo>
                  <a:lnTo>
                    <a:pt x="5375" y="89956"/>
                  </a:lnTo>
                  <a:lnTo>
                    <a:pt x="6778" y="110676"/>
                  </a:lnTo>
                  <a:lnTo>
                    <a:pt x="7870" y="131960"/>
                  </a:lnTo>
                  <a:lnTo>
                    <a:pt x="8678" y="152633"/>
                  </a:lnTo>
                  <a:lnTo>
                    <a:pt x="9261" y="172090"/>
                  </a:lnTo>
                  <a:lnTo>
                    <a:pt x="9839" y="190254"/>
                  </a:lnTo>
                  <a:lnTo>
                    <a:pt x="10767" y="207301"/>
                  </a:lnTo>
                  <a:lnTo>
                    <a:pt x="12207" y="223487"/>
                  </a:lnTo>
                  <a:lnTo>
                    <a:pt x="13989" y="239530"/>
                  </a:lnTo>
                  <a:lnTo>
                    <a:pt x="15725" y="256535"/>
                  </a:lnTo>
                  <a:lnTo>
                    <a:pt x="17191" y="275012"/>
                  </a:lnTo>
                  <a:lnTo>
                    <a:pt x="18496" y="294307"/>
                  </a:lnTo>
                  <a:lnTo>
                    <a:pt x="19979" y="312960"/>
                  </a:lnTo>
                  <a:lnTo>
                    <a:pt x="21824" y="330176"/>
                  </a:lnTo>
                  <a:lnTo>
                    <a:pt x="23893" y="346156"/>
                  </a:lnTo>
                  <a:lnTo>
                    <a:pt x="25829" y="361715"/>
                  </a:lnTo>
                  <a:lnTo>
                    <a:pt x="27433" y="377392"/>
                  </a:lnTo>
                  <a:lnTo>
                    <a:pt x="28831" y="393075"/>
                  </a:lnTo>
                  <a:lnTo>
                    <a:pt x="30378" y="408173"/>
                  </a:lnTo>
                  <a:lnTo>
                    <a:pt x="32265" y="422361"/>
                  </a:lnTo>
                  <a:lnTo>
                    <a:pt x="34373" y="435188"/>
                  </a:lnTo>
                  <a:lnTo>
                    <a:pt x="36556" y="447180"/>
                  </a:lnTo>
                  <a:lnTo>
                    <a:pt x="39008" y="459387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924750" y="4099204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0" y="41075"/>
                  </a:lnTo>
                  <a:lnTo>
                    <a:pt x="3687" y="54416"/>
                  </a:lnTo>
                  <a:lnTo>
                    <a:pt x="5355" y="67924"/>
                  </a:lnTo>
                  <a:lnTo>
                    <a:pt x="6768" y="81560"/>
                  </a:lnTo>
                  <a:lnTo>
                    <a:pt x="7868" y="94683"/>
                  </a:lnTo>
                  <a:lnTo>
                    <a:pt x="8800" y="107365"/>
                  </a:lnTo>
                  <a:lnTo>
                    <a:pt x="9640" y="120717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914222" y="395180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052488" y="3829099"/>
              <a:ext cx="103890" cy="428034"/>
            </a:xfrm>
            <a:custGeom>
              <a:avLst/>
              <a:gdLst/>
              <a:ahLst/>
              <a:cxnLst/>
              <a:rect l="0" t="0" r="0" b="0"/>
              <a:pathLst>
                <a:path w="103890" h="428034">
                  <a:moveTo>
                    <a:pt x="30190" y="428033"/>
                  </a:moveTo>
                  <a:lnTo>
                    <a:pt x="32989" y="416230"/>
                  </a:lnTo>
                  <a:lnTo>
                    <a:pt x="34491" y="404461"/>
                  </a:lnTo>
                  <a:lnTo>
                    <a:pt x="34803" y="391571"/>
                  </a:lnTo>
                  <a:lnTo>
                    <a:pt x="34296" y="377723"/>
                  </a:lnTo>
                  <a:lnTo>
                    <a:pt x="33477" y="363394"/>
                  </a:lnTo>
                  <a:lnTo>
                    <a:pt x="32656" y="348921"/>
                  </a:lnTo>
                  <a:lnTo>
                    <a:pt x="31799" y="334298"/>
                  </a:lnTo>
                  <a:lnTo>
                    <a:pt x="30625" y="319274"/>
                  </a:lnTo>
                  <a:lnTo>
                    <a:pt x="28985" y="303730"/>
                  </a:lnTo>
                  <a:lnTo>
                    <a:pt x="26885" y="287853"/>
                  </a:lnTo>
                  <a:lnTo>
                    <a:pt x="24397" y="272035"/>
                  </a:lnTo>
                  <a:lnTo>
                    <a:pt x="21609" y="256498"/>
                  </a:lnTo>
                  <a:lnTo>
                    <a:pt x="18601" y="241131"/>
                  </a:lnTo>
                  <a:lnTo>
                    <a:pt x="15435" y="225594"/>
                  </a:lnTo>
                  <a:lnTo>
                    <a:pt x="12164" y="209695"/>
                  </a:lnTo>
                  <a:lnTo>
                    <a:pt x="8986" y="193408"/>
                  </a:lnTo>
                  <a:lnTo>
                    <a:pt x="6232" y="176781"/>
                  </a:lnTo>
                  <a:lnTo>
                    <a:pt x="4048" y="159891"/>
                  </a:lnTo>
                  <a:lnTo>
                    <a:pt x="2412" y="142972"/>
                  </a:lnTo>
                  <a:lnTo>
                    <a:pt x="1231" y="126386"/>
                  </a:lnTo>
                  <a:lnTo>
                    <a:pt x="404" y="110306"/>
                  </a:lnTo>
                  <a:lnTo>
                    <a:pt x="0" y="94728"/>
                  </a:lnTo>
                  <a:lnTo>
                    <a:pt x="253" y="79575"/>
                  </a:lnTo>
                  <a:lnTo>
                    <a:pt x="1242" y="64759"/>
                  </a:lnTo>
                  <a:lnTo>
                    <a:pt x="3058" y="50519"/>
                  </a:lnTo>
                  <a:lnTo>
                    <a:pt x="5880" y="37402"/>
                  </a:lnTo>
                  <a:lnTo>
                    <a:pt x="9712" y="25629"/>
                  </a:lnTo>
                  <a:lnTo>
                    <a:pt x="14573" y="15588"/>
                  </a:lnTo>
                  <a:lnTo>
                    <a:pt x="20586" y="7971"/>
                  </a:lnTo>
                  <a:lnTo>
                    <a:pt x="27709" y="2931"/>
                  </a:lnTo>
                  <a:lnTo>
                    <a:pt x="35932" y="326"/>
                  </a:lnTo>
                  <a:lnTo>
                    <a:pt x="45354" y="0"/>
                  </a:lnTo>
                  <a:lnTo>
                    <a:pt x="55897" y="1619"/>
                  </a:lnTo>
                  <a:lnTo>
                    <a:pt x="66765" y="4463"/>
                  </a:lnTo>
                  <a:lnTo>
                    <a:pt x="77602" y="7800"/>
                  </a:lnTo>
                  <a:lnTo>
                    <a:pt x="89360" y="11916"/>
                  </a:lnTo>
                  <a:lnTo>
                    <a:pt x="103889" y="17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019507" y="4014976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128069" y="5801"/>
                  </a:lnTo>
                  <a:lnTo>
                    <a:pt x="119723" y="10725"/>
                  </a:lnTo>
                  <a:lnTo>
                    <a:pt x="111024" y="15232"/>
                  </a:lnTo>
                  <a:lnTo>
                    <a:pt x="101903" y="19626"/>
                  </a:lnTo>
                  <a:lnTo>
                    <a:pt x="92408" y="24288"/>
                  </a:lnTo>
                  <a:lnTo>
                    <a:pt x="82611" y="29398"/>
                  </a:lnTo>
                  <a:lnTo>
                    <a:pt x="72425" y="34803"/>
                  </a:lnTo>
                  <a:lnTo>
                    <a:pt x="61602" y="40127"/>
                  </a:lnTo>
                  <a:lnTo>
                    <a:pt x="50081" y="45147"/>
                  </a:lnTo>
                  <a:lnTo>
                    <a:pt x="38538" y="49668"/>
                  </a:lnTo>
                  <a:lnTo>
                    <a:pt x="27165" y="53880"/>
                  </a:lnTo>
                  <a:lnTo>
                    <a:pt x="14964" y="5815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168641" y="3985872"/>
              <a:ext cx="198307" cy="277934"/>
            </a:xfrm>
            <a:custGeom>
              <a:avLst/>
              <a:gdLst/>
              <a:ahLst/>
              <a:cxnLst/>
              <a:rect l="0" t="0" r="0" b="0"/>
              <a:pathLst>
                <a:path w="198307" h="277934">
                  <a:moveTo>
                    <a:pt x="8794" y="123861"/>
                  </a:moveTo>
                  <a:lnTo>
                    <a:pt x="17595" y="120860"/>
                  </a:lnTo>
                  <a:lnTo>
                    <a:pt x="25942" y="117438"/>
                  </a:lnTo>
                  <a:lnTo>
                    <a:pt x="34636" y="113241"/>
                  </a:lnTo>
                  <a:lnTo>
                    <a:pt x="43584" y="108342"/>
                  </a:lnTo>
                  <a:lnTo>
                    <a:pt x="52430" y="102860"/>
                  </a:lnTo>
                  <a:lnTo>
                    <a:pt x="60965" y="96925"/>
                  </a:lnTo>
                  <a:lnTo>
                    <a:pt x="68980" y="90490"/>
                  </a:lnTo>
                  <a:lnTo>
                    <a:pt x="76209" y="83344"/>
                  </a:lnTo>
                  <a:lnTo>
                    <a:pt x="82578" y="75427"/>
                  </a:lnTo>
                  <a:lnTo>
                    <a:pt x="87852" y="66822"/>
                  </a:lnTo>
                  <a:lnTo>
                    <a:pt x="91572" y="57669"/>
                  </a:lnTo>
                  <a:lnTo>
                    <a:pt x="93624" y="48107"/>
                  </a:lnTo>
                  <a:lnTo>
                    <a:pt x="94038" y="38416"/>
                  </a:lnTo>
                  <a:lnTo>
                    <a:pt x="92803" y="28990"/>
                  </a:lnTo>
                  <a:lnTo>
                    <a:pt x="90080" y="20036"/>
                  </a:lnTo>
                  <a:lnTo>
                    <a:pt x="85982" y="12060"/>
                  </a:lnTo>
                  <a:lnTo>
                    <a:pt x="80491" y="5913"/>
                  </a:lnTo>
                  <a:lnTo>
                    <a:pt x="73730" y="1899"/>
                  </a:lnTo>
                  <a:lnTo>
                    <a:pt x="66091" y="0"/>
                  </a:lnTo>
                  <a:lnTo>
                    <a:pt x="58126" y="157"/>
                  </a:lnTo>
                  <a:lnTo>
                    <a:pt x="50184" y="2116"/>
                  </a:lnTo>
                  <a:lnTo>
                    <a:pt x="42565" y="5683"/>
                  </a:lnTo>
                  <a:lnTo>
                    <a:pt x="35601" y="10810"/>
                  </a:lnTo>
                  <a:lnTo>
                    <a:pt x="29401" y="17326"/>
                  </a:lnTo>
                  <a:lnTo>
                    <a:pt x="23899" y="24970"/>
                  </a:lnTo>
                  <a:lnTo>
                    <a:pt x="18962" y="33470"/>
                  </a:lnTo>
                  <a:lnTo>
                    <a:pt x="14455" y="42603"/>
                  </a:lnTo>
                  <a:lnTo>
                    <a:pt x="10427" y="52515"/>
                  </a:lnTo>
                  <a:lnTo>
                    <a:pt x="7092" y="63686"/>
                  </a:lnTo>
                  <a:lnTo>
                    <a:pt x="4514" y="76275"/>
                  </a:lnTo>
                  <a:lnTo>
                    <a:pt x="2613" y="89983"/>
                  </a:lnTo>
                  <a:lnTo>
                    <a:pt x="1254" y="104256"/>
                  </a:lnTo>
                  <a:lnTo>
                    <a:pt x="311" y="118705"/>
                  </a:lnTo>
                  <a:lnTo>
                    <a:pt x="0" y="132982"/>
                  </a:lnTo>
                  <a:lnTo>
                    <a:pt x="847" y="146714"/>
                  </a:lnTo>
                  <a:lnTo>
                    <a:pt x="3044" y="159762"/>
                  </a:lnTo>
                  <a:lnTo>
                    <a:pt x="6316" y="172167"/>
                  </a:lnTo>
                  <a:lnTo>
                    <a:pt x="10122" y="184044"/>
                  </a:lnTo>
                  <a:lnTo>
                    <a:pt x="14093" y="195516"/>
                  </a:lnTo>
                  <a:lnTo>
                    <a:pt x="18214" y="206528"/>
                  </a:lnTo>
                  <a:lnTo>
                    <a:pt x="22733" y="216858"/>
                  </a:lnTo>
                  <a:lnTo>
                    <a:pt x="27775" y="226434"/>
                  </a:lnTo>
                  <a:lnTo>
                    <a:pt x="33483" y="235171"/>
                  </a:lnTo>
                  <a:lnTo>
                    <a:pt x="40079" y="242893"/>
                  </a:lnTo>
                  <a:lnTo>
                    <a:pt x="47597" y="249606"/>
                  </a:lnTo>
                  <a:lnTo>
                    <a:pt x="55918" y="255453"/>
                  </a:lnTo>
                  <a:lnTo>
                    <a:pt x="64875" y="260623"/>
                  </a:lnTo>
                  <a:lnTo>
                    <a:pt x="74310" y="265285"/>
                  </a:lnTo>
                  <a:lnTo>
                    <a:pt x="84255" y="269418"/>
                  </a:lnTo>
                  <a:lnTo>
                    <a:pt x="94915" y="272822"/>
                  </a:lnTo>
                  <a:lnTo>
                    <a:pt x="106342" y="275442"/>
                  </a:lnTo>
                  <a:lnTo>
                    <a:pt x="118287" y="277201"/>
                  </a:lnTo>
                  <a:lnTo>
                    <a:pt x="130304" y="277933"/>
                  </a:lnTo>
                  <a:lnTo>
                    <a:pt x="142120" y="277650"/>
                  </a:lnTo>
                  <a:lnTo>
                    <a:pt x="153392" y="276656"/>
                  </a:lnTo>
                  <a:lnTo>
                    <a:pt x="164840" y="275357"/>
                  </a:lnTo>
                  <a:lnTo>
                    <a:pt x="178585" y="273643"/>
                  </a:lnTo>
                  <a:lnTo>
                    <a:pt x="198306" y="271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3724176" y="3721445"/>
            <a:ext cx="4675394" cy="535688"/>
            <a:chOff x="3724176" y="3721445"/>
            <a:chExt cx="4675394" cy="535688"/>
          </a:xfrm>
        </p:grpSpPr>
        <p:sp>
          <p:nvSpPr>
            <p:cNvPr id="132" name="Freeform 131"/>
            <p:cNvSpPr/>
            <p:nvPr/>
          </p:nvSpPr>
          <p:spPr>
            <a:xfrm>
              <a:off x="3724176" y="3936589"/>
              <a:ext cx="232359" cy="318601"/>
            </a:xfrm>
            <a:custGeom>
              <a:avLst/>
              <a:gdLst/>
              <a:ahLst/>
              <a:cxnLst/>
              <a:rect l="0" t="0" r="0" b="0"/>
              <a:pathLst>
                <a:path w="232359" h="318601">
                  <a:moveTo>
                    <a:pt x="200782" y="4688"/>
                  </a:moveTo>
                  <a:lnTo>
                    <a:pt x="189046" y="4621"/>
                  </a:lnTo>
                  <a:lnTo>
                    <a:pt x="177917" y="3981"/>
                  </a:lnTo>
                  <a:lnTo>
                    <a:pt x="166324" y="2693"/>
                  </a:lnTo>
                  <a:lnTo>
                    <a:pt x="154335" y="1179"/>
                  </a:lnTo>
                  <a:lnTo>
                    <a:pt x="142324" y="159"/>
                  </a:lnTo>
                  <a:lnTo>
                    <a:pt x="130517" y="0"/>
                  </a:lnTo>
                  <a:lnTo>
                    <a:pt x="118817" y="727"/>
                  </a:lnTo>
                  <a:lnTo>
                    <a:pt x="106900" y="2213"/>
                  </a:lnTo>
                  <a:lnTo>
                    <a:pt x="94597" y="4294"/>
                  </a:lnTo>
                  <a:lnTo>
                    <a:pt x="82216" y="6980"/>
                  </a:lnTo>
                  <a:lnTo>
                    <a:pt x="70431" y="10453"/>
                  </a:lnTo>
                  <a:lnTo>
                    <a:pt x="59577" y="14748"/>
                  </a:lnTo>
                  <a:lnTo>
                    <a:pt x="49662" y="19767"/>
                  </a:lnTo>
                  <a:lnTo>
                    <a:pt x="40541" y="25360"/>
                  </a:lnTo>
                  <a:lnTo>
                    <a:pt x="32041" y="31387"/>
                  </a:lnTo>
                  <a:lnTo>
                    <a:pt x="24162" y="37891"/>
                  </a:lnTo>
                  <a:lnTo>
                    <a:pt x="17082" y="45090"/>
                  </a:lnTo>
                  <a:lnTo>
                    <a:pt x="10843" y="53044"/>
                  </a:lnTo>
                  <a:lnTo>
                    <a:pt x="5668" y="61673"/>
                  </a:lnTo>
                  <a:lnTo>
                    <a:pt x="2022" y="70843"/>
                  </a:lnTo>
                  <a:lnTo>
                    <a:pt x="31" y="80408"/>
                  </a:lnTo>
                  <a:lnTo>
                    <a:pt x="0" y="89762"/>
                  </a:lnTo>
                  <a:lnTo>
                    <a:pt x="2557" y="97897"/>
                  </a:lnTo>
                  <a:lnTo>
                    <a:pt x="7800" y="104365"/>
                  </a:lnTo>
                  <a:lnTo>
                    <a:pt x="15387" y="109384"/>
                  </a:lnTo>
                  <a:lnTo>
                    <a:pt x="24831" y="113534"/>
                  </a:lnTo>
                  <a:lnTo>
                    <a:pt x="35660" y="117249"/>
                  </a:lnTo>
                  <a:lnTo>
                    <a:pt x="47487" y="120613"/>
                  </a:lnTo>
                  <a:lnTo>
                    <a:pt x="60015" y="123435"/>
                  </a:lnTo>
                  <a:lnTo>
                    <a:pt x="73029" y="125645"/>
                  </a:lnTo>
                  <a:lnTo>
                    <a:pt x="86376" y="127624"/>
                  </a:lnTo>
                  <a:lnTo>
                    <a:pt x="99949" y="130093"/>
                  </a:lnTo>
                  <a:lnTo>
                    <a:pt x="113670" y="133422"/>
                  </a:lnTo>
                  <a:lnTo>
                    <a:pt x="127326" y="137642"/>
                  </a:lnTo>
                  <a:lnTo>
                    <a:pt x="140576" y="142624"/>
                  </a:lnTo>
                  <a:lnTo>
                    <a:pt x="153263" y="148201"/>
                  </a:lnTo>
                  <a:lnTo>
                    <a:pt x="165240" y="154216"/>
                  </a:lnTo>
                  <a:lnTo>
                    <a:pt x="176291" y="160546"/>
                  </a:lnTo>
                  <a:lnTo>
                    <a:pt x="186388" y="167099"/>
                  </a:lnTo>
                  <a:lnTo>
                    <a:pt x="195490" y="173973"/>
                  </a:lnTo>
                  <a:lnTo>
                    <a:pt x="203466" y="181425"/>
                  </a:lnTo>
                  <a:lnTo>
                    <a:pt x="210352" y="189553"/>
                  </a:lnTo>
                  <a:lnTo>
                    <a:pt x="216318" y="198301"/>
                  </a:lnTo>
                  <a:lnTo>
                    <a:pt x="221568" y="207551"/>
                  </a:lnTo>
                  <a:lnTo>
                    <a:pt x="226274" y="217183"/>
                  </a:lnTo>
                  <a:lnTo>
                    <a:pt x="230097" y="227092"/>
                  </a:lnTo>
                  <a:lnTo>
                    <a:pt x="232229" y="237196"/>
                  </a:lnTo>
                  <a:lnTo>
                    <a:pt x="232358" y="247432"/>
                  </a:lnTo>
                  <a:lnTo>
                    <a:pt x="230477" y="257592"/>
                  </a:lnTo>
                  <a:lnTo>
                    <a:pt x="226623" y="267341"/>
                  </a:lnTo>
                  <a:lnTo>
                    <a:pt x="221029" y="276523"/>
                  </a:lnTo>
                  <a:lnTo>
                    <a:pt x="214036" y="284995"/>
                  </a:lnTo>
                  <a:lnTo>
                    <a:pt x="205988" y="292539"/>
                  </a:lnTo>
                  <a:lnTo>
                    <a:pt x="197165" y="299127"/>
                  </a:lnTo>
                  <a:lnTo>
                    <a:pt x="187464" y="304721"/>
                  </a:lnTo>
                  <a:lnTo>
                    <a:pt x="176437" y="309189"/>
                  </a:lnTo>
                  <a:lnTo>
                    <a:pt x="163945" y="312566"/>
                  </a:lnTo>
                  <a:lnTo>
                    <a:pt x="150301" y="315022"/>
                  </a:lnTo>
                  <a:lnTo>
                    <a:pt x="136071" y="316762"/>
                  </a:lnTo>
                  <a:lnTo>
                    <a:pt x="121660" y="317968"/>
                  </a:lnTo>
                  <a:lnTo>
                    <a:pt x="107669" y="318600"/>
                  </a:lnTo>
                  <a:lnTo>
                    <a:pt x="93496" y="318358"/>
                  </a:lnTo>
                  <a:lnTo>
                    <a:pt x="76782" y="316105"/>
                  </a:lnTo>
                  <a:lnTo>
                    <a:pt x="53383" y="310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019715" y="3825463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86"/>
                  </a:lnTo>
                  <a:lnTo>
                    <a:pt x="3686" y="62321"/>
                  </a:lnTo>
                  <a:lnTo>
                    <a:pt x="5354" y="81110"/>
                  </a:lnTo>
                  <a:lnTo>
                    <a:pt x="6772" y="101336"/>
                  </a:lnTo>
                  <a:lnTo>
                    <a:pt x="8043" y="122258"/>
                  </a:lnTo>
                  <a:lnTo>
                    <a:pt x="9502" y="142673"/>
                  </a:lnTo>
                  <a:lnTo>
                    <a:pt x="11330" y="161948"/>
                  </a:lnTo>
                  <a:lnTo>
                    <a:pt x="13388" y="179987"/>
                  </a:lnTo>
                  <a:lnTo>
                    <a:pt x="15316" y="196949"/>
                  </a:lnTo>
                  <a:lnTo>
                    <a:pt x="16914" y="213073"/>
                  </a:lnTo>
                  <a:lnTo>
                    <a:pt x="18310" y="228904"/>
                  </a:lnTo>
                  <a:lnTo>
                    <a:pt x="19853" y="245235"/>
                  </a:lnTo>
                  <a:lnTo>
                    <a:pt x="21740" y="262449"/>
                  </a:lnTo>
                  <a:lnTo>
                    <a:pt x="23837" y="280253"/>
                  </a:lnTo>
                  <a:lnTo>
                    <a:pt x="25791" y="297898"/>
                  </a:lnTo>
                  <a:lnTo>
                    <a:pt x="27403" y="314950"/>
                  </a:lnTo>
                  <a:lnTo>
                    <a:pt x="28637" y="331315"/>
                  </a:lnTo>
                  <a:lnTo>
                    <a:pt x="29540" y="347062"/>
                  </a:lnTo>
                  <a:lnTo>
                    <a:pt x="30183" y="362300"/>
                  </a:lnTo>
                  <a:lnTo>
                    <a:pt x="30632" y="376549"/>
                  </a:lnTo>
                  <a:lnTo>
                    <a:pt x="30990" y="390130"/>
                  </a:lnTo>
                  <a:lnTo>
                    <a:pt x="31290" y="404238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914430" y="3989307"/>
              <a:ext cx="200042" cy="25670"/>
            </a:xfrm>
            <a:custGeom>
              <a:avLst/>
              <a:gdLst/>
              <a:ahLst/>
              <a:cxnLst/>
              <a:rect l="0" t="0" r="0" b="0"/>
              <a:pathLst>
                <a:path w="200042" h="25670">
                  <a:moveTo>
                    <a:pt x="200041" y="4612"/>
                  </a:moveTo>
                  <a:lnTo>
                    <a:pt x="191106" y="1812"/>
                  </a:lnTo>
                  <a:lnTo>
                    <a:pt x="181479" y="311"/>
                  </a:lnTo>
                  <a:lnTo>
                    <a:pt x="170186" y="0"/>
                  </a:lnTo>
                  <a:lnTo>
                    <a:pt x="157347" y="506"/>
                  </a:lnTo>
                  <a:lnTo>
                    <a:pt x="143218" y="1325"/>
                  </a:lnTo>
                  <a:lnTo>
                    <a:pt x="128098" y="2146"/>
                  </a:lnTo>
                  <a:lnTo>
                    <a:pt x="112410" y="3003"/>
                  </a:lnTo>
                  <a:lnTo>
                    <a:pt x="96670" y="4177"/>
                  </a:lnTo>
                  <a:lnTo>
                    <a:pt x="81175" y="5816"/>
                  </a:lnTo>
                  <a:lnTo>
                    <a:pt x="66225" y="7955"/>
                  </a:lnTo>
                  <a:lnTo>
                    <a:pt x="50544" y="10905"/>
                  </a:lnTo>
                  <a:lnTo>
                    <a:pt x="30524" y="16046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183557" y="4099204"/>
              <a:ext cx="15143" cy="157929"/>
            </a:xfrm>
            <a:custGeom>
              <a:avLst/>
              <a:gdLst/>
              <a:ahLst/>
              <a:cxnLst/>
              <a:rect l="0" t="0" r="0" b="0"/>
              <a:pathLst>
                <a:path w="15143" h="157929">
                  <a:moveTo>
                    <a:pt x="4613" y="0"/>
                  </a:moveTo>
                  <a:lnTo>
                    <a:pt x="1814" y="11736"/>
                  </a:lnTo>
                  <a:lnTo>
                    <a:pt x="312" y="22865"/>
                  </a:lnTo>
                  <a:lnTo>
                    <a:pt x="0" y="34468"/>
                  </a:lnTo>
                  <a:lnTo>
                    <a:pt x="507" y="46801"/>
                  </a:lnTo>
                  <a:lnTo>
                    <a:pt x="1327" y="60109"/>
                  </a:lnTo>
                  <a:lnTo>
                    <a:pt x="2147" y="74405"/>
                  </a:lnTo>
                  <a:lnTo>
                    <a:pt x="3034" y="89178"/>
                  </a:lnTo>
                  <a:lnTo>
                    <a:pt x="4538" y="105159"/>
                  </a:lnTo>
                  <a:lnTo>
                    <a:pt x="7901" y="125988"/>
                  </a:lnTo>
                  <a:lnTo>
                    <a:pt x="1514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167113" y="3983391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2105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264583" y="3867577"/>
              <a:ext cx="18344" cy="379027"/>
            </a:xfrm>
            <a:custGeom>
              <a:avLst/>
              <a:gdLst/>
              <a:ahLst/>
              <a:cxnLst/>
              <a:rect l="0" t="0" r="0" b="0"/>
              <a:pathLst>
                <a:path w="18344" h="379027">
                  <a:moveTo>
                    <a:pt x="7815" y="0"/>
                  </a:moveTo>
                  <a:lnTo>
                    <a:pt x="4948" y="8935"/>
                  </a:lnTo>
                  <a:lnTo>
                    <a:pt x="2806" y="18563"/>
                  </a:lnTo>
                  <a:lnTo>
                    <a:pt x="1208" y="29859"/>
                  </a:lnTo>
                  <a:lnTo>
                    <a:pt x="200" y="42872"/>
                  </a:lnTo>
                  <a:lnTo>
                    <a:pt x="0" y="57649"/>
                  </a:lnTo>
                  <a:lnTo>
                    <a:pt x="651" y="74018"/>
                  </a:lnTo>
                  <a:lnTo>
                    <a:pt x="1889" y="91359"/>
                  </a:lnTo>
                  <a:lnTo>
                    <a:pt x="3254" y="108747"/>
                  </a:lnTo>
                  <a:lnTo>
                    <a:pt x="4463" y="125662"/>
                  </a:lnTo>
                  <a:lnTo>
                    <a:pt x="5424" y="142288"/>
                  </a:lnTo>
                  <a:lnTo>
                    <a:pt x="6144" y="159283"/>
                  </a:lnTo>
                  <a:lnTo>
                    <a:pt x="6664" y="177011"/>
                  </a:lnTo>
                  <a:lnTo>
                    <a:pt x="7029" y="195360"/>
                  </a:lnTo>
                  <a:lnTo>
                    <a:pt x="7282" y="213918"/>
                  </a:lnTo>
                  <a:lnTo>
                    <a:pt x="7460" y="232409"/>
                  </a:lnTo>
                  <a:lnTo>
                    <a:pt x="7750" y="250725"/>
                  </a:lnTo>
                  <a:lnTo>
                    <a:pt x="8478" y="268856"/>
                  </a:lnTo>
                  <a:lnTo>
                    <a:pt x="9781" y="286814"/>
                  </a:lnTo>
                  <a:lnTo>
                    <a:pt x="11478" y="304262"/>
                  </a:lnTo>
                  <a:lnTo>
                    <a:pt x="13333" y="322432"/>
                  </a:lnTo>
                  <a:lnTo>
                    <a:pt x="15510" y="345155"/>
                  </a:lnTo>
                  <a:lnTo>
                    <a:pt x="1834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346098" y="3867577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67" y="11869"/>
                  </a:lnTo>
                  <a:lnTo>
                    <a:pt x="707" y="24279"/>
                  </a:lnTo>
                  <a:lnTo>
                    <a:pt x="1999" y="38470"/>
                  </a:lnTo>
                  <a:lnTo>
                    <a:pt x="3686" y="54351"/>
                  </a:lnTo>
                  <a:lnTo>
                    <a:pt x="5354" y="71644"/>
                  </a:lnTo>
                  <a:lnTo>
                    <a:pt x="6772" y="90024"/>
                  </a:lnTo>
                  <a:lnTo>
                    <a:pt x="8043" y="108877"/>
                  </a:lnTo>
                  <a:lnTo>
                    <a:pt x="9502" y="127360"/>
                  </a:lnTo>
                  <a:lnTo>
                    <a:pt x="11330" y="145049"/>
                  </a:lnTo>
                  <a:lnTo>
                    <a:pt x="13388" y="162210"/>
                  </a:lnTo>
                  <a:lnTo>
                    <a:pt x="15316" y="179573"/>
                  </a:lnTo>
                  <a:lnTo>
                    <a:pt x="16915" y="197547"/>
                  </a:lnTo>
                  <a:lnTo>
                    <a:pt x="18310" y="215893"/>
                  </a:lnTo>
                  <a:lnTo>
                    <a:pt x="19854" y="233917"/>
                  </a:lnTo>
                  <a:lnTo>
                    <a:pt x="21740" y="251231"/>
                  </a:lnTo>
                  <a:lnTo>
                    <a:pt x="23837" y="267773"/>
                  </a:lnTo>
                  <a:lnTo>
                    <a:pt x="25791" y="283642"/>
                  </a:lnTo>
                  <a:lnTo>
                    <a:pt x="27403" y="298963"/>
                  </a:lnTo>
                  <a:lnTo>
                    <a:pt x="28640" y="313267"/>
                  </a:lnTo>
                  <a:lnTo>
                    <a:pt x="29680" y="326890"/>
                  </a:lnTo>
                  <a:lnTo>
                    <a:pt x="30609" y="341033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630367" y="4017635"/>
              <a:ext cx="127031" cy="177047"/>
            </a:xfrm>
            <a:custGeom>
              <a:avLst/>
              <a:gdLst/>
              <a:ahLst/>
              <a:cxnLst/>
              <a:rect l="0" t="0" r="0" b="0"/>
              <a:pathLst>
                <a:path w="127031" h="177047">
                  <a:moveTo>
                    <a:pt x="0" y="81569"/>
                  </a:moveTo>
                  <a:lnTo>
                    <a:pt x="8869" y="84436"/>
                  </a:lnTo>
                  <a:lnTo>
                    <a:pt x="17856" y="86578"/>
                  </a:lnTo>
                  <a:lnTo>
                    <a:pt x="27847" y="88177"/>
                  </a:lnTo>
                  <a:lnTo>
                    <a:pt x="38654" y="89184"/>
                  </a:lnTo>
                  <a:lnTo>
                    <a:pt x="49817" y="89384"/>
                  </a:lnTo>
                  <a:lnTo>
                    <a:pt x="61018" y="88724"/>
                  </a:lnTo>
                  <a:lnTo>
                    <a:pt x="71957" y="87140"/>
                  </a:lnTo>
                  <a:lnTo>
                    <a:pt x="82293" y="84480"/>
                  </a:lnTo>
                  <a:lnTo>
                    <a:pt x="91901" y="80759"/>
                  </a:lnTo>
                  <a:lnTo>
                    <a:pt x="100673" y="75974"/>
                  </a:lnTo>
                  <a:lnTo>
                    <a:pt x="108425" y="70012"/>
                  </a:lnTo>
                  <a:lnTo>
                    <a:pt x="115152" y="62928"/>
                  </a:lnTo>
                  <a:lnTo>
                    <a:pt x="120671" y="54901"/>
                  </a:lnTo>
                  <a:lnTo>
                    <a:pt x="124556" y="46142"/>
                  </a:lnTo>
                  <a:lnTo>
                    <a:pt x="126716" y="36854"/>
                  </a:lnTo>
                  <a:lnTo>
                    <a:pt x="127030" y="27517"/>
                  </a:lnTo>
                  <a:lnTo>
                    <a:pt x="125197" y="18862"/>
                  </a:lnTo>
                  <a:lnTo>
                    <a:pt x="121259" y="11243"/>
                  </a:lnTo>
                  <a:lnTo>
                    <a:pt x="115531" y="5147"/>
                  </a:lnTo>
                  <a:lnTo>
                    <a:pt x="108406" y="1334"/>
                  </a:lnTo>
                  <a:lnTo>
                    <a:pt x="100253" y="0"/>
                  </a:lnTo>
                  <a:lnTo>
                    <a:pt x="91528" y="1037"/>
                  </a:lnTo>
                  <a:lnTo>
                    <a:pt x="82760" y="4309"/>
                  </a:lnTo>
                  <a:lnTo>
                    <a:pt x="74242" y="9506"/>
                  </a:lnTo>
                  <a:lnTo>
                    <a:pt x="66220" y="16227"/>
                  </a:lnTo>
                  <a:lnTo>
                    <a:pt x="58978" y="24093"/>
                  </a:lnTo>
                  <a:lnTo>
                    <a:pt x="52583" y="32788"/>
                  </a:lnTo>
                  <a:lnTo>
                    <a:pt x="46780" y="42234"/>
                  </a:lnTo>
                  <a:lnTo>
                    <a:pt x="41107" y="52558"/>
                  </a:lnTo>
                  <a:lnTo>
                    <a:pt x="35292" y="63764"/>
                  </a:lnTo>
                  <a:lnTo>
                    <a:pt x="29571" y="75731"/>
                  </a:lnTo>
                  <a:lnTo>
                    <a:pt x="24562" y="88296"/>
                  </a:lnTo>
                  <a:lnTo>
                    <a:pt x="20573" y="101296"/>
                  </a:lnTo>
                  <a:lnTo>
                    <a:pt x="17912" y="114281"/>
                  </a:lnTo>
                  <a:lnTo>
                    <a:pt x="17034" y="126540"/>
                  </a:lnTo>
                  <a:lnTo>
                    <a:pt x="18010" y="137739"/>
                  </a:lnTo>
                  <a:lnTo>
                    <a:pt x="20769" y="147732"/>
                  </a:lnTo>
                  <a:lnTo>
                    <a:pt x="25279" y="156380"/>
                  </a:lnTo>
                  <a:lnTo>
                    <a:pt x="31346" y="163744"/>
                  </a:lnTo>
                  <a:lnTo>
                    <a:pt x="38672" y="169708"/>
                  </a:lnTo>
                  <a:lnTo>
                    <a:pt x="46950" y="173899"/>
                  </a:lnTo>
                  <a:lnTo>
                    <a:pt x="55913" y="176276"/>
                  </a:lnTo>
                  <a:lnTo>
                    <a:pt x="65094" y="177046"/>
                  </a:lnTo>
                  <a:lnTo>
                    <a:pt x="74829" y="176463"/>
                  </a:lnTo>
                  <a:lnTo>
                    <a:pt x="87085" y="173358"/>
                  </a:lnTo>
                  <a:lnTo>
                    <a:pt x="105285" y="165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798823" y="4036033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115813" y="0"/>
                  </a:moveTo>
                  <a:lnTo>
                    <a:pt x="107079" y="8734"/>
                  </a:lnTo>
                  <a:lnTo>
                    <a:pt x="99372" y="16441"/>
                  </a:lnTo>
                  <a:lnTo>
                    <a:pt x="91970" y="23852"/>
                  </a:lnTo>
                  <a:lnTo>
                    <a:pt x="84709" y="31459"/>
                  </a:lnTo>
                  <a:lnTo>
                    <a:pt x="77531" y="39934"/>
                  </a:lnTo>
                  <a:lnTo>
                    <a:pt x="70406" y="49562"/>
                  </a:lnTo>
                  <a:lnTo>
                    <a:pt x="63315" y="60130"/>
                  </a:lnTo>
                  <a:lnTo>
                    <a:pt x="56248" y="71142"/>
                  </a:lnTo>
                  <a:lnTo>
                    <a:pt x="49197" y="82247"/>
                  </a:lnTo>
                  <a:lnTo>
                    <a:pt x="42157" y="93126"/>
                  </a:lnTo>
                  <a:lnTo>
                    <a:pt x="35124" y="103423"/>
                  </a:lnTo>
                  <a:lnTo>
                    <a:pt x="28104" y="113005"/>
                  </a:lnTo>
                  <a:lnTo>
                    <a:pt x="21400" y="121819"/>
                  </a:lnTo>
                  <a:lnTo>
                    <a:pt x="14945" y="130751"/>
                  </a:lnTo>
                  <a:lnTo>
                    <a:pt x="8173" y="14170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809352" y="4004448"/>
              <a:ext cx="115814" cy="178985"/>
            </a:xfrm>
            <a:custGeom>
              <a:avLst/>
              <a:gdLst/>
              <a:ahLst/>
              <a:cxnLst/>
              <a:rect l="0" t="0" r="0" b="0"/>
              <a:pathLst>
                <a:path w="115814" h="178985">
                  <a:moveTo>
                    <a:pt x="0" y="0"/>
                  </a:moveTo>
                  <a:lnTo>
                    <a:pt x="5867" y="8801"/>
                  </a:lnTo>
                  <a:lnTo>
                    <a:pt x="11432" y="17147"/>
                  </a:lnTo>
                  <a:lnTo>
                    <a:pt x="17231" y="25851"/>
                  </a:lnTo>
                  <a:lnTo>
                    <a:pt x="23311" y="35144"/>
                  </a:lnTo>
                  <a:lnTo>
                    <a:pt x="29641" y="45288"/>
                  </a:lnTo>
                  <a:lnTo>
                    <a:pt x="36169" y="56328"/>
                  </a:lnTo>
                  <a:lnTo>
                    <a:pt x="42845" y="67995"/>
                  </a:lnTo>
                  <a:lnTo>
                    <a:pt x="49628" y="79818"/>
                  </a:lnTo>
                  <a:lnTo>
                    <a:pt x="56486" y="91507"/>
                  </a:lnTo>
                  <a:lnTo>
                    <a:pt x="63395" y="102964"/>
                  </a:lnTo>
                  <a:lnTo>
                    <a:pt x="70340" y="114190"/>
                  </a:lnTo>
                  <a:lnTo>
                    <a:pt x="77305" y="125212"/>
                  </a:lnTo>
                  <a:lnTo>
                    <a:pt x="84171" y="135816"/>
                  </a:lnTo>
                  <a:lnTo>
                    <a:pt x="91496" y="146678"/>
                  </a:lnTo>
                  <a:lnTo>
                    <a:pt x="101042" y="159869"/>
                  </a:lnTo>
                  <a:lnTo>
                    <a:pt x="11581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998865" y="4067619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5" y="67099"/>
                  </a:lnTo>
                  <a:lnTo>
                    <a:pt x="2074" y="79486"/>
                  </a:lnTo>
                  <a:lnTo>
                    <a:pt x="3735" y="90948"/>
                  </a:lnTo>
                  <a:lnTo>
                    <a:pt x="5562" y="101802"/>
                  </a:lnTo>
                  <a:lnTo>
                    <a:pt x="7716" y="113000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019922" y="393074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065349" y="3989311"/>
              <a:ext cx="170168" cy="194122"/>
            </a:xfrm>
            <a:custGeom>
              <a:avLst/>
              <a:gdLst/>
              <a:ahLst/>
              <a:cxnLst/>
              <a:rect l="0" t="0" r="0" b="0"/>
              <a:pathLst>
                <a:path w="170168" h="194122">
                  <a:moveTo>
                    <a:pt x="123029" y="4608"/>
                  </a:moveTo>
                  <a:lnTo>
                    <a:pt x="111361" y="1808"/>
                  </a:lnTo>
                  <a:lnTo>
                    <a:pt x="100872" y="307"/>
                  </a:lnTo>
                  <a:lnTo>
                    <a:pt x="90570" y="0"/>
                  </a:lnTo>
                  <a:lnTo>
                    <a:pt x="80269" y="680"/>
                  </a:lnTo>
                  <a:lnTo>
                    <a:pt x="69925" y="2148"/>
                  </a:lnTo>
                  <a:lnTo>
                    <a:pt x="59540" y="4221"/>
                  </a:lnTo>
                  <a:lnTo>
                    <a:pt x="49284" y="6903"/>
                  </a:lnTo>
                  <a:lnTo>
                    <a:pt x="39475" y="10375"/>
                  </a:lnTo>
                  <a:lnTo>
                    <a:pt x="30253" y="14674"/>
                  </a:lnTo>
                  <a:lnTo>
                    <a:pt x="21757" y="19865"/>
                  </a:lnTo>
                  <a:lnTo>
                    <a:pt x="14196" y="26107"/>
                  </a:lnTo>
                  <a:lnTo>
                    <a:pt x="7609" y="33377"/>
                  </a:lnTo>
                  <a:lnTo>
                    <a:pt x="2527" y="41361"/>
                  </a:lnTo>
                  <a:lnTo>
                    <a:pt x="0" y="49559"/>
                  </a:lnTo>
                  <a:lnTo>
                    <a:pt x="384" y="57654"/>
                  </a:lnTo>
                  <a:lnTo>
                    <a:pt x="3574" y="65205"/>
                  </a:lnTo>
                  <a:lnTo>
                    <a:pt x="9371" y="71591"/>
                  </a:lnTo>
                  <a:lnTo>
                    <a:pt x="17380" y="76589"/>
                  </a:lnTo>
                  <a:lnTo>
                    <a:pt x="27128" y="80470"/>
                  </a:lnTo>
                  <a:lnTo>
                    <a:pt x="38170" y="83780"/>
                  </a:lnTo>
                  <a:lnTo>
                    <a:pt x="50144" y="86902"/>
                  </a:lnTo>
                  <a:lnTo>
                    <a:pt x="62773" y="90020"/>
                  </a:lnTo>
                  <a:lnTo>
                    <a:pt x="75855" y="93201"/>
                  </a:lnTo>
                  <a:lnTo>
                    <a:pt x="89243" y="96463"/>
                  </a:lnTo>
                  <a:lnTo>
                    <a:pt x="102674" y="99960"/>
                  </a:lnTo>
                  <a:lnTo>
                    <a:pt x="115773" y="103987"/>
                  </a:lnTo>
                  <a:lnTo>
                    <a:pt x="128353" y="108663"/>
                  </a:lnTo>
                  <a:lnTo>
                    <a:pt x="140089" y="114107"/>
                  </a:lnTo>
                  <a:lnTo>
                    <a:pt x="150446" y="120519"/>
                  </a:lnTo>
                  <a:lnTo>
                    <a:pt x="159246" y="127899"/>
                  </a:lnTo>
                  <a:lnTo>
                    <a:pt x="165984" y="135787"/>
                  </a:lnTo>
                  <a:lnTo>
                    <a:pt x="169705" y="143387"/>
                  </a:lnTo>
                  <a:lnTo>
                    <a:pt x="170167" y="150271"/>
                  </a:lnTo>
                  <a:lnTo>
                    <a:pt x="167731" y="156366"/>
                  </a:lnTo>
                  <a:lnTo>
                    <a:pt x="162983" y="161767"/>
                  </a:lnTo>
                  <a:lnTo>
                    <a:pt x="156493" y="166621"/>
                  </a:lnTo>
                  <a:lnTo>
                    <a:pt x="148582" y="171068"/>
                  </a:lnTo>
                  <a:lnTo>
                    <a:pt x="139312" y="175223"/>
                  </a:lnTo>
                  <a:lnTo>
                    <a:pt x="128824" y="179169"/>
                  </a:lnTo>
                  <a:lnTo>
                    <a:pt x="117344" y="182804"/>
                  </a:lnTo>
                  <a:lnTo>
                    <a:pt x="105107" y="185867"/>
                  </a:lnTo>
                  <a:lnTo>
                    <a:pt x="92331" y="188258"/>
                  </a:lnTo>
                  <a:lnTo>
                    <a:pt x="79591" y="190037"/>
                  </a:lnTo>
                  <a:lnTo>
                    <a:pt x="66466" y="191506"/>
                  </a:lnTo>
                  <a:lnTo>
                    <a:pt x="50689" y="192793"/>
                  </a:lnTo>
                  <a:lnTo>
                    <a:pt x="28272" y="194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289050" y="3867577"/>
              <a:ext cx="25671" cy="336913"/>
            </a:xfrm>
            <a:custGeom>
              <a:avLst/>
              <a:gdLst/>
              <a:ahLst/>
              <a:cxnLst/>
              <a:rect l="0" t="0" r="0" b="0"/>
              <a:pathLst>
                <a:path w="25671" h="336913">
                  <a:moveTo>
                    <a:pt x="4613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71"/>
                  </a:lnTo>
                  <a:lnTo>
                    <a:pt x="507" y="50665"/>
                  </a:lnTo>
                  <a:lnTo>
                    <a:pt x="1327" y="66289"/>
                  </a:lnTo>
                  <a:lnTo>
                    <a:pt x="2147" y="83252"/>
                  </a:lnTo>
                  <a:lnTo>
                    <a:pt x="3003" y="100835"/>
                  </a:lnTo>
                  <a:lnTo>
                    <a:pt x="4178" y="117858"/>
                  </a:lnTo>
                  <a:lnTo>
                    <a:pt x="5812" y="133719"/>
                  </a:lnTo>
                  <a:lnTo>
                    <a:pt x="7740" y="148822"/>
                  </a:lnTo>
                  <a:lnTo>
                    <a:pt x="9580" y="164257"/>
                  </a:lnTo>
                  <a:lnTo>
                    <a:pt x="11119" y="180632"/>
                  </a:lnTo>
                  <a:lnTo>
                    <a:pt x="12475" y="197583"/>
                  </a:lnTo>
                  <a:lnTo>
                    <a:pt x="13992" y="214063"/>
                  </a:lnTo>
                  <a:lnTo>
                    <a:pt x="15860" y="229491"/>
                  </a:lnTo>
                  <a:lnTo>
                    <a:pt x="17945" y="243936"/>
                  </a:lnTo>
                  <a:lnTo>
                    <a:pt x="19892" y="257850"/>
                  </a:lnTo>
                  <a:lnTo>
                    <a:pt x="21498" y="271564"/>
                  </a:lnTo>
                  <a:lnTo>
                    <a:pt x="22732" y="284833"/>
                  </a:lnTo>
                  <a:lnTo>
                    <a:pt x="23769" y="298319"/>
                  </a:lnTo>
                  <a:lnTo>
                    <a:pt x="24695" y="314331"/>
                  </a:lnTo>
                  <a:lnTo>
                    <a:pt x="2567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98906" y="397286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845" y="67"/>
                  </a:lnTo>
                  <a:lnTo>
                    <a:pt x="167356" y="708"/>
                  </a:lnTo>
                  <a:lnTo>
                    <a:pt x="157050" y="2000"/>
                  </a:lnTo>
                  <a:lnTo>
                    <a:pt x="146576" y="3686"/>
                  </a:lnTo>
                  <a:lnTo>
                    <a:pt x="135584" y="5354"/>
                  </a:lnTo>
                  <a:lnTo>
                    <a:pt x="123941" y="6772"/>
                  </a:lnTo>
                  <a:lnTo>
                    <a:pt x="111687" y="8043"/>
                  </a:lnTo>
                  <a:lnTo>
                    <a:pt x="98933" y="9502"/>
                  </a:lnTo>
                  <a:lnTo>
                    <a:pt x="85802" y="11330"/>
                  </a:lnTo>
                  <a:lnTo>
                    <a:pt x="72427" y="13398"/>
                  </a:lnTo>
                  <a:lnTo>
                    <a:pt x="57319" y="15549"/>
                  </a:lnTo>
                  <a:lnTo>
                    <a:pt x="35800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390793" y="4001458"/>
              <a:ext cx="113441" cy="169329"/>
            </a:xfrm>
            <a:custGeom>
              <a:avLst/>
              <a:gdLst/>
              <a:ahLst/>
              <a:cxnLst/>
              <a:rect l="0" t="0" r="0" b="0"/>
              <a:pathLst>
                <a:path w="113441" h="169329">
                  <a:moveTo>
                    <a:pt x="8154" y="87218"/>
                  </a:moveTo>
                  <a:lnTo>
                    <a:pt x="16956" y="84284"/>
                  </a:lnTo>
                  <a:lnTo>
                    <a:pt x="25303" y="81502"/>
                  </a:lnTo>
                  <a:lnTo>
                    <a:pt x="33997" y="78598"/>
                  </a:lnTo>
                  <a:lnTo>
                    <a:pt x="42945" y="75385"/>
                  </a:lnTo>
                  <a:lnTo>
                    <a:pt x="51792" y="71571"/>
                  </a:lnTo>
                  <a:lnTo>
                    <a:pt x="60326" y="67049"/>
                  </a:lnTo>
                  <a:lnTo>
                    <a:pt x="68341" y="61713"/>
                  </a:lnTo>
                  <a:lnTo>
                    <a:pt x="75570" y="55377"/>
                  </a:lnTo>
                  <a:lnTo>
                    <a:pt x="81934" y="48043"/>
                  </a:lnTo>
                  <a:lnTo>
                    <a:pt x="87036" y="40017"/>
                  </a:lnTo>
                  <a:lnTo>
                    <a:pt x="90107" y="31792"/>
                  </a:lnTo>
                  <a:lnTo>
                    <a:pt x="90902" y="23680"/>
                  </a:lnTo>
                  <a:lnTo>
                    <a:pt x="89317" y="16117"/>
                  </a:lnTo>
                  <a:lnTo>
                    <a:pt x="85137" y="9723"/>
                  </a:lnTo>
                  <a:lnTo>
                    <a:pt x="78513" y="4734"/>
                  </a:lnTo>
                  <a:lnTo>
                    <a:pt x="70017" y="1368"/>
                  </a:lnTo>
                  <a:lnTo>
                    <a:pt x="60422" y="0"/>
                  </a:lnTo>
                  <a:lnTo>
                    <a:pt x="50283" y="641"/>
                  </a:lnTo>
                  <a:lnTo>
                    <a:pt x="40226" y="3171"/>
                  </a:lnTo>
                  <a:lnTo>
                    <a:pt x="31014" y="7526"/>
                  </a:lnTo>
                  <a:lnTo>
                    <a:pt x="22977" y="13494"/>
                  </a:lnTo>
                  <a:lnTo>
                    <a:pt x="16244" y="20923"/>
                  </a:lnTo>
                  <a:lnTo>
                    <a:pt x="10930" y="29803"/>
                  </a:lnTo>
                  <a:lnTo>
                    <a:pt x="6945" y="39997"/>
                  </a:lnTo>
                  <a:lnTo>
                    <a:pt x="4062" y="51264"/>
                  </a:lnTo>
                  <a:lnTo>
                    <a:pt x="2028" y="63350"/>
                  </a:lnTo>
                  <a:lnTo>
                    <a:pt x="624" y="76031"/>
                  </a:lnTo>
                  <a:lnTo>
                    <a:pt x="0" y="88969"/>
                  </a:lnTo>
                  <a:lnTo>
                    <a:pt x="637" y="101728"/>
                  </a:lnTo>
                  <a:lnTo>
                    <a:pt x="2702" y="114082"/>
                  </a:lnTo>
                  <a:lnTo>
                    <a:pt x="6224" y="125834"/>
                  </a:lnTo>
                  <a:lnTo>
                    <a:pt x="11263" y="136734"/>
                  </a:lnTo>
                  <a:lnTo>
                    <a:pt x="17692" y="146719"/>
                  </a:lnTo>
                  <a:lnTo>
                    <a:pt x="25264" y="155408"/>
                  </a:lnTo>
                  <a:lnTo>
                    <a:pt x="33708" y="162042"/>
                  </a:lnTo>
                  <a:lnTo>
                    <a:pt x="42792" y="166391"/>
                  </a:lnTo>
                  <a:lnTo>
                    <a:pt x="52330" y="168685"/>
                  </a:lnTo>
                  <a:lnTo>
                    <a:pt x="62185" y="169328"/>
                  </a:lnTo>
                  <a:lnTo>
                    <a:pt x="72243" y="168732"/>
                  </a:lnTo>
                  <a:lnTo>
                    <a:pt x="81982" y="167395"/>
                  </a:lnTo>
                  <a:lnTo>
                    <a:pt x="91416" y="165765"/>
                  </a:lnTo>
                  <a:lnTo>
                    <a:pt x="101373" y="163705"/>
                  </a:lnTo>
                  <a:lnTo>
                    <a:pt x="113440" y="160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534403" y="3777364"/>
              <a:ext cx="138287" cy="403153"/>
            </a:xfrm>
            <a:custGeom>
              <a:avLst/>
              <a:gdLst/>
              <a:ahLst/>
              <a:cxnLst/>
              <a:rect l="0" t="0" r="0" b="0"/>
              <a:pathLst>
                <a:path w="138287" h="403153">
                  <a:moveTo>
                    <a:pt x="85643" y="321840"/>
                  </a:moveTo>
                  <a:lnTo>
                    <a:pt x="88509" y="312972"/>
                  </a:lnTo>
                  <a:lnTo>
                    <a:pt x="90652" y="303985"/>
                  </a:lnTo>
                  <a:lnTo>
                    <a:pt x="92246" y="293999"/>
                  </a:lnTo>
                  <a:lnTo>
                    <a:pt x="93081" y="283364"/>
                  </a:lnTo>
                  <a:lnTo>
                    <a:pt x="92632" y="272850"/>
                  </a:lnTo>
                  <a:lnTo>
                    <a:pt x="90719" y="262911"/>
                  </a:lnTo>
                  <a:lnTo>
                    <a:pt x="87309" y="254143"/>
                  </a:lnTo>
                  <a:lnTo>
                    <a:pt x="82352" y="247400"/>
                  </a:lnTo>
                  <a:lnTo>
                    <a:pt x="75985" y="242954"/>
                  </a:lnTo>
                  <a:lnTo>
                    <a:pt x="68627" y="240752"/>
                  </a:lnTo>
                  <a:lnTo>
                    <a:pt x="60857" y="240697"/>
                  </a:lnTo>
                  <a:lnTo>
                    <a:pt x="53046" y="242507"/>
                  </a:lnTo>
                  <a:lnTo>
                    <a:pt x="45346" y="245803"/>
                  </a:lnTo>
                  <a:lnTo>
                    <a:pt x="37797" y="250214"/>
                  </a:lnTo>
                  <a:lnTo>
                    <a:pt x="30391" y="255442"/>
                  </a:lnTo>
                  <a:lnTo>
                    <a:pt x="23265" y="261576"/>
                  </a:lnTo>
                  <a:lnTo>
                    <a:pt x="16698" y="269055"/>
                  </a:lnTo>
                  <a:lnTo>
                    <a:pt x="10806" y="278017"/>
                  </a:lnTo>
                  <a:lnTo>
                    <a:pt x="5866" y="288307"/>
                  </a:lnTo>
                  <a:lnTo>
                    <a:pt x="2377" y="299663"/>
                  </a:lnTo>
                  <a:lnTo>
                    <a:pt x="478" y="311818"/>
                  </a:lnTo>
                  <a:lnTo>
                    <a:pt x="0" y="324387"/>
                  </a:lnTo>
                  <a:lnTo>
                    <a:pt x="659" y="336890"/>
                  </a:lnTo>
                  <a:lnTo>
                    <a:pt x="2178" y="349068"/>
                  </a:lnTo>
                  <a:lnTo>
                    <a:pt x="4483" y="360702"/>
                  </a:lnTo>
                  <a:lnTo>
                    <a:pt x="7700" y="371520"/>
                  </a:lnTo>
                  <a:lnTo>
                    <a:pt x="11828" y="381452"/>
                  </a:lnTo>
                  <a:lnTo>
                    <a:pt x="16904" y="390104"/>
                  </a:lnTo>
                  <a:lnTo>
                    <a:pt x="23068" y="396715"/>
                  </a:lnTo>
                  <a:lnTo>
                    <a:pt x="30288" y="401042"/>
                  </a:lnTo>
                  <a:lnTo>
                    <a:pt x="38238" y="403152"/>
                  </a:lnTo>
                  <a:lnTo>
                    <a:pt x="46412" y="403140"/>
                  </a:lnTo>
                  <a:lnTo>
                    <a:pt x="54500" y="401272"/>
                  </a:lnTo>
                  <a:lnTo>
                    <a:pt x="62387" y="397596"/>
                  </a:lnTo>
                  <a:lnTo>
                    <a:pt x="70063" y="391865"/>
                  </a:lnTo>
                  <a:lnTo>
                    <a:pt x="77558" y="384119"/>
                  </a:lnTo>
                  <a:lnTo>
                    <a:pt x="84914" y="374496"/>
                  </a:lnTo>
                  <a:lnTo>
                    <a:pt x="92167" y="363064"/>
                  </a:lnTo>
                  <a:lnTo>
                    <a:pt x="99342" y="350040"/>
                  </a:lnTo>
                  <a:lnTo>
                    <a:pt x="106298" y="335736"/>
                  </a:lnTo>
                  <a:lnTo>
                    <a:pt x="112742" y="320464"/>
                  </a:lnTo>
                  <a:lnTo>
                    <a:pt x="118553" y="304486"/>
                  </a:lnTo>
                  <a:lnTo>
                    <a:pt x="123607" y="287842"/>
                  </a:lnTo>
                  <a:lnTo>
                    <a:pt x="127703" y="270378"/>
                  </a:lnTo>
                  <a:lnTo>
                    <a:pt x="130828" y="252072"/>
                  </a:lnTo>
                  <a:lnTo>
                    <a:pt x="133113" y="233032"/>
                  </a:lnTo>
                  <a:lnTo>
                    <a:pt x="134738" y="213412"/>
                  </a:lnTo>
                  <a:lnTo>
                    <a:pt x="135872" y="193358"/>
                  </a:lnTo>
                  <a:lnTo>
                    <a:pt x="136653" y="172993"/>
                  </a:lnTo>
                  <a:lnTo>
                    <a:pt x="137185" y="152408"/>
                  </a:lnTo>
                  <a:lnTo>
                    <a:pt x="137546" y="131680"/>
                  </a:lnTo>
                  <a:lnTo>
                    <a:pt x="137789" y="111185"/>
                  </a:lnTo>
                  <a:lnTo>
                    <a:pt x="137954" y="91570"/>
                  </a:lnTo>
                  <a:lnTo>
                    <a:pt x="138059" y="73121"/>
                  </a:lnTo>
                  <a:lnTo>
                    <a:pt x="137960" y="55954"/>
                  </a:lnTo>
                  <a:lnTo>
                    <a:pt x="137362" y="40182"/>
                  </a:lnTo>
                  <a:lnTo>
                    <a:pt x="136132" y="25747"/>
                  </a:lnTo>
                  <a:lnTo>
                    <a:pt x="133982" y="13409"/>
                  </a:lnTo>
                  <a:lnTo>
                    <a:pt x="130403" y="4760"/>
                  </a:lnTo>
                  <a:lnTo>
                    <a:pt x="125265" y="360"/>
                  </a:lnTo>
                  <a:lnTo>
                    <a:pt x="119220" y="0"/>
                  </a:lnTo>
                  <a:lnTo>
                    <a:pt x="113472" y="3247"/>
                  </a:lnTo>
                  <a:lnTo>
                    <a:pt x="108688" y="9475"/>
                  </a:lnTo>
                  <a:lnTo>
                    <a:pt x="105007" y="18330"/>
                  </a:lnTo>
                  <a:lnTo>
                    <a:pt x="102304" y="29822"/>
                  </a:lnTo>
                  <a:lnTo>
                    <a:pt x="100384" y="43713"/>
                  </a:lnTo>
                  <a:lnTo>
                    <a:pt x="99214" y="59085"/>
                  </a:lnTo>
                  <a:lnTo>
                    <a:pt x="98936" y="74553"/>
                  </a:lnTo>
                  <a:lnTo>
                    <a:pt x="99553" y="89327"/>
                  </a:lnTo>
                  <a:lnTo>
                    <a:pt x="100777" y="103346"/>
                  </a:lnTo>
                  <a:lnTo>
                    <a:pt x="102136" y="116981"/>
                  </a:lnTo>
                  <a:lnTo>
                    <a:pt x="103349" y="130529"/>
                  </a:lnTo>
                  <a:lnTo>
                    <a:pt x="104484" y="144291"/>
                  </a:lnTo>
                  <a:lnTo>
                    <a:pt x="105853" y="158618"/>
                  </a:lnTo>
                  <a:lnTo>
                    <a:pt x="107620" y="173635"/>
                  </a:lnTo>
                  <a:lnTo>
                    <a:pt x="109639" y="189131"/>
                  </a:lnTo>
                  <a:lnTo>
                    <a:pt x="111540" y="204679"/>
                  </a:lnTo>
                  <a:lnTo>
                    <a:pt x="113125" y="220020"/>
                  </a:lnTo>
                  <a:lnTo>
                    <a:pt x="114682" y="234913"/>
                  </a:lnTo>
                  <a:lnTo>
                    <a:pt x="116867" y="249066"/>
                  </a:lnTo>
                  <a:lnTo>
                    <a:pt x="119996" y="262390"/>
                  </a:lnTo>
                  <a:lnTo>
                    <a:pt x="123760" y="274711"/>
                  </a:lnTo>
                  <a:lnTo>
                    <a:pt x="127766" y="286994"/>
                  </a:lnTo>
                  <a:lnTo>
                    <a:pt x="132370" y="301435"/>
                  </a:lnTo>
                  <a:lnTo>
                    <a:pt x="138286" y="321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973402" y="4004448"/>
              <a:ext cx="4614" cy="189514"/>
            </a:xfrm>
            <a:custGeom>
              <a:avLst/>
              <a:gdLst/>
              <a:ahLst/>
              <a:cxnLst/>
              <a:rect l="0" t="0" r="0" b="0"/>
              <a:pathLst>
                <a:path w="4614" h="189514">
                  <a:moveTo>
                    <a:pt x="4613" y="0"/>
                  </a:moveTo>
                  <a:lnTo>
                    <a:pt x="1813" y="11735"/>
                  </a:lnTo>
                  <a:lnTo>
                    <a:pt x="312" y="22864"/>
                  </a:lnTo>
                  <a:lnTo>
                    <a:pt x="0" y="34462"/>
                  </a:lnTo>
                  <a:lnTo>
                    <a:pt x="507" y="46624"/>
                  </a:lnTo>
                  <a:lnTo>
                    <a:pt x="1326" y="59284"/>
                  </a:lnTo>
                  <a:lnTo>
                    <a:pt x="2142" y="72339"/>
                  </a:lnTo>
                  <a:lnTo>
                    <a:pt x="2826" y="85691"/>
                  </a:lnTo>
                  <a:lnTo>
                    <a:pt x="3352" y="99256"/>
                  </a:lnTo>
                  <a:lnTo>
                    <a:pt x="3738" y="112963"/>
                  </a:lnTo>
                  <a:lnTo>
                    <a:pt x="4013" y="126542"/>
                  </a:lnTo>
                  <a:lnTo>
                    <a:pt x="4235" y="141073"/>
                  </a:lnTo>
                  <a:lnTo>
                    <a:pt x="4424" y="160066"/>
                  </a:lnTo>
                  <a:lnTo>
                    <a:pt x="461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988543" y="387810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030657" y="3959895"/>
              <a:ext cx="140519" cy="213010"/>
            </a:xfrm>
            <a:custGeom>
              <a:avLst/>
              <a:gdLst/>
              <a:ahLst/>
              <a:cxnLst/>
              <a:rect l="0" t="0" r="0" b="0"/>
              <a:pathLst>
                <a:path w="140519" h="213010">
                  <a:moveTo>
                    <a:pt x="0" y="76138"/>
                  </a:moveTo>
                  <a:lnTo>
                    <a:pt x="5733" y="87873"/>
                  </a:lnTo>
                  <a:lnTo>
                    <a:pt x="10018" y="99002"/>
                  </a:lnTo>
                  <a:lnTo>
                    <a:pt x="13229" y="110601"/>
                  </a:lnTo>
                  <a:lnTo>
                    <a:pt x="15762" y="122762"/>
                  </a:lnTo>
                  <a:lnTo>
                    <a:pt x="18108" y="135422"/>
                  </a:lnTo>
                  <a:lnTo>
                    <a:pt x="20551" y="148478"/>
                  </a:lnTo>
                  <a:lnTo>
                    <a:pt x="23033" y="161830"/>
                  </a:lnTo>
                  <a:lnTo>
                    <a:pt x="25249" y="175395"/>
                  </a:lnTo>
                  <a:lnTo>
                    <a:pt x="27037" y="189007"/>
                  </a:lnTo>
                  <a:lnTo>
                    <a:pt x="28332" y="198995"/>
                  </a:lnTo>
                  <a:lnTo>
                    <a:pt x="28880" y="200862"/>
                  </a:lnTo>
                  <a:lnTo>
                    <a:pt x="28417" y="196064"/>
                  </a:lnTo>
                  <a:lnTo>
                    <a:pt x="27226" y="186963"/>
                  </a:lnTo>
                  <a:lnTo>
                    <a:pt x="25841" y="175442"/>
                  </a:lnTo>
                  <a:lnTo>
                    <a:pt x="24588" y="162661"/>
                  </a:lnTo>
                  <a:lnTo>
                    <a:pt x="23581" y="149244"/>
                  </a:lnTo>
                  <a:lnTo>
                    <a:pt x="22825" y="135510"/>
                  </a:lnTo>
                  <a:lnTo>
                    <a:pt x="22277" y="121622"/>
                  </a:lnTo>
                  <a:lnTo>
                    <a:pt x="21891" y="107656"/>
                  </a:lnTo>
                  <a:lnTo>
                    <a:pt x="21624" y="93654"/>
                  </a:lnTo>
                  <a:lnTo>
                    <a:pt x="21449" y="79633"/>
                  </a:lnTo>
                  <a:lnTo>
                    <a:pt x="21670" y="65603"/>
                  </a:lnTo>
                  <a:lnTo>
                    <a:pt x="22882" y="51569"/>
                  </a:lnTo>
                  <a:lnTo>
                    <a:pt x="25335" y="37555"/>
                  </a:lnTo>
                  <a:lnTo>
                    <a:pt x="29121" y="24382"/>
                  </a:lnTo>
                  <a:lnTo>
                    <a:pt x="34336" y="13586"/>
                  </a:lnTo>
                  <a:lnTo>
                    <a:pt x="40884" y="5823"/>
                  </a:lnTo>
                  <a:lnTo>
                    <a:pt x="48535" y="1259"/>
                  </a:lnTo>
                  <a:lnTo>
                    <a:pt x="57033" y="0"/>
                  </a:lnTo>
                  <a:lnTo>
                    <a:pt x="66143" y="1748"/>
                  </a:lnTo>
                  <a:lnTo>
                    <a:pt x="75359" y="5953"/>
                  </a:lnTo>
                  <a:lnTo>
                    <a:pt x="83933" y="12031"/>
                  </a:lnTo>
                  <a:lnTo>
                    <a:pt x="91514" y="19475"/>
                  </a:lnTo>
                  <a:lnTo>
                    <a:pt x="98264" y="27890"/>
                  </a:lnTo>
                  <a:lnTo>
                    <a:pt x="104646" y="36981"/>
                  </a:lnTo>
                  <a:lnTo>
                    <a:pt x="110971" y="46542"/>
                  </a:lnTo>
                  <a:lnTo>
                    <a:pt x="117052" y="56589"/>
                  </a:lnTo>
                  <a:lnTo>
                    <a:pt x="122312" y="67326"/>
                  </a:lnTo>
                  <a:lnTo>
                    <a:pt x="126485" y="78812"/>
                  </a:lnTo>
                  <a:lnTo>
                    <a:pt x="129780" y="90969"/>
                  </a:lnTo>
                  <a:lnTo>
                    <a:pt x="132683" y="103662"/>
                  </a:lnTo>
                  <a:lnTo>
                    <a:pt x="135515" y="116753"/>
                  </a:lnTo>
                  <a:lnTo>
                    <a:pt x="138095" y="129968"/>
                  </a:lnTo>
                  <a:lnTo>
                    <a:pt x="139850" y="142913"/>
                  </a:lnTo>
                  <a:lnTo>
                    <a:pt x="140518" y="155387"/>
                  </a:lnTo>
                  <a:lnTo>
                    <a:pt x="140300" y="167119"/>
                  </a:lnTo>
                  <a:lnTo>
                    <a:pt x="139674" y="178934"/>
                  </a:lnTo>
                  <a:lnTo>
                    <a:pt x="138580" y="192985"/>
                  </a:lnTo>
                  <a:lnTo>
                    <a:pt x="136871" y="213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473258" y="3857049"/>
              <a:ext cx="20654" cy="347441"/>
            </a:xfrm>
            <a:custGeom>
              <a:avLst/>
              <a:gdLst/>
              <a:ahLst/>
              <a:cxnLst/>
              <a:rect l="0" t="0" r="0" b="0"/>
              <a:pathLst>
                <a:path w="20654" h="347441">
                  <a:moveTo>
                    <a:pt x="10125" y="0"/>
                  </a:moveTo>
                  <a:lnTo>
                    <a:pt x="7258" y="9002"/>
                  </a:lnTo>
                  <a:lnTo>
                    <a:pt x="5117" y="19269"/>
                  </a:lnTo>
                  <a:lnTo>
                    <a:pt x="3514" y="31849"/>
                  </a:lnTo>
                  <a:lnTo>
                    <a:pt x="2333" y="46203"/>
                  </a:lnTo>
                  <a:lnTo>
                    <a:pt x="1484" y="61351"/>
                  </a:lnTo>
                  <a:lnTo>
                    <a:pt x="887" y="76636"/>
                  </a:lnTo>
                  <a:lnTo>
                    <a:pt x="472" y="91770"/>
                  </a:lnTo>
                  <a:lnTo>
                    <a:pt x="189" y="106672"/>
                  </a:lnTo>
                  <a:lnTo>
                    <a:pt x="0" y="121362"/>
                  </a:lnTo>
                  <a:lnTo>
                    <a:pt x="41" y="136207"/>
                  </a:lnTo>
                  <a:lnTo>
                    <a:pt x="602" y="151865"/>
                  </a:lnTo>
                  <a:lnTo>
                    <a:pt x="1791" y="168629"/>
                  </a:lnTo>
                  <a:lnTo>
                    <a:pt x="3404" y="186297"/>
                  </a:lnTo>
                  <a:lnTo>
                    <a:pt x="5026" y="204385"/>
                  </a:lnTo>
                  <a:lnTo>
                    <a:pt x="6411" y="222547"/>
                  </a:lnTo>
                  <a:lnTo>
                    <a:pt x="7492" y="240471"/>
                  </a:lnTo>
                  <a:lnTo>
                    <a:pt x="8291" y="257805"/>
                  </a:lnTo>
                  <a:lnTo>
                    <a:pt x="8869" y="274409"/>
                  </a:lnTo>
                  <a:lnTo>
                    <a:pt x="9473" y="289928"/>
                  </a:lnTo>
                  <a:lnTo>
                    <a:pt x="10695" y="305316"/>
                  </a:lnTo>
                  <a:lnTo>
                    <a:pt x="13764" y="323043"/>
                  </a:lnTo>
                  <a:lnTo>
                    <a:pt x="2065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357041" y="3968250"/>
              <a:ext cx="231629" cy="25670"/>
            </a:xfrm>
            <a:custGeom>
              <a:avLst/>
              <a:gdLst/>
              <a:ahLst/>
              <a:cxnLst/>
              <a:rect l="0" t="0" r="0" b="0"/>
              <a:pathLst>
                <a:path w="231629" h="25670">
                  <a:moveTo>
                    <a:pt x="231628" y="4612"/>
                  </a:moveTo>
                  <a:lnTo>
                    <a:pt x="222827" y="1813"/>
                  </a:lnTo>
                  <a:lnTo>
                    <a:pt x="214480" y="310"/>
                  </a:lnTo>
                  <a:lnTo>
                    <a:pt x="205775" y="0"/>
                  </a:lnTo>
                  <a:lnTo>
                    <a:pt x="196483" y="506"/>
                  </a:lnTo>
                  <a:lnTo>
                    <a:pt x="186339" y="1326"/>
                  </a:lnTo>
                  <a:lnTo>
                    <a:pt x="175293" y="2146"/>
                  </a:lnTo>
                  <a:lnTo>
                    <a:pt x="163454" y="3002"/>
                  </a:lnTo>
                  <a:lnTo>
                    <a:pt x="150985" y="4177"/>
                  </a:lnTo>
                  <a:lnTo>
                    <a:pt x="138042" y="5817"/>
                  </a:lnTo>
                  <a:lnTo>
                    <a:pt x="124758" y="7917"/>
                  </a:lnTo>
                  <a:lnTo>
                    <a:pt x="111237" y="10405"/>
                  </a:lnTo>
                  <a:lnTo>
                    <a:pt x="97549" y="13188"/>
                  </a:lnTo>
                  <a:lnTo>
                    <a:pt x="83747" y="16024"/>
                  </a:lnTo>
                  <a:lnTo>
                    <a:pt x="69868" y="18541"/>
                  </a:lnTo>
                  <a:lnTo>
                    <a:pt x="55955" y="20563"/>
                  </a:lnTo>
                  <a:lnTo>
                    <a:pt x="42631" y="22092"/>
                  </a:lnTo>
                  <a:lnTo>
                    <a:pt x="29787" y="23366"/>
                  </a:lnTo>
                  <a:lnTo>
                    <a:pt x="16295" y="24495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567611" y="3814935"/>
              <a:ext cx="315855" cy="352721"/>
            </a:xfrm>
            <a:custGeom>
              <a:avLst/>
              <a:gdLst/>
              <a:ahLst/>
              <a:cxnLst/>
              <a:rect l="0" t="0" r="0" b="0"/>
              <a:pathLst>
                <a:path w="315855" h="352721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3" y="36466"/>
                  </a:lnTo>
                  <a:lnTo>
                    <a:pt x="3863" y="50487"/>
                  </a:lnTo>
                  <a:lnTo>
                    <a:pt x="6179" y="65463"/>
                  </a:lnTo>
                  <a:lnTo>
                    <a:pt x="8841" y="81186"/>
                  </a:lnTo>
                  <a:lnTo>
                    <a:pt x="11592" y="97461"/>
                  </a:lnTo>
                  <a:lnTo>
                    <a:pt x="14051" y="114134"/>
                  </a:lnTo>
                  <a:lnTo>
                    <a:pt x="16038" y="131084"/>
                  </a:lnTo>
                  <a:lnTo>
                    <a:pt x="17709" y="148228"/>
                  </a:lnTo>
                  <a:lnTo>
                    <a:pt x="19445" y="165502"/>
                  </a:lnTo>
                  <a:lnTo>
                    <a:pt x="21468" y="182857"/>
                  </a:lnTo>
                  <a:lnTo>
                    <a:pt x="23828" y="199935"/>
                  </a:lnTo>
                  <a:lnTo>
                    <a:pt x="26491" y="216103"/>
                  </a:lnTo>
                  <a:lnTo>
                    <a:pt x="29397" y="231094"/>
                  </a:lnTo>
                  <a:lnTo>
                    <a:pt x="32486" y="245126"/>
                  </a:lnTo>
                  <a:lnTo>
                    <a:pt x="35705" y="258705"/>
                  </a:lnTo>
                  <a:lnTo>
                    <a:pt x="38992" y="272069"/>
                  </a:lnTo>
                  <a:lnTo>
                    <a:pt x="41530" y="281601"/>
                  </a:lnTo>
                  <a:lnTo>
                    <a:pt x="42575" y="283065"/>
                  </a:lnTo>
                  <a:lnTo>
                    <a:pt x="42829" y="278570"/>
                  </a:lnTo>
                  <a:lnTo>
                    <a:pt x="42787" y="270427"/>
                  </a:lnTo>
                  <a:lnTo>
                    <a:pt x="42663" y="260076"/>
                  </a:lnTo>
                  <a:lnTo>
                    <a:pt x="42701" y="248373"/>
                  </a:lnTo>
                  <a:lnTo>
                    <a:pt x="43235" y="235831"/>
                  </a:lnTo>
                  <a:lnTo>
                    <a:pt x="44405" y="222770"/>
                  </a:lnTo>
                  <a:lnTo>
                    <a:pt x="46339" y="209708"/>
                  </a:lnTo>
                  <a:lnTo>
                    <a:pt x="49239" y="197379"/>
                  </a:lnTo>
                  <a:lnTo>
                    <a:pt x="53122" y="186137"/>
                  </a:lnTo>
                  <a:lnTo>
                    <a:pt x="58017" y="176621"/>
                  </a:lnTo>
                  <a:lnTo>
                    <a:pt x="64051" y="169888"/>
                  </a:lnTo>
                  <a:lnTo>
                    <a:pt x="71179" y="166263"/>
                  </a:lnTo>
                  <a:lnTo>
                    <a:pt x="79067" y="165761"/>
                  </a:lnTo>
                  <a:lnTo>
                    <a:pt x="87199" y="168450"/>
                  </a:lnTo>
                  <a:lnTo>
                    <a:pt x="95253" y="174029"/>
                  </a:lnTo>
                  <a:lnTo>
                    <a:pt x="102948" y="181805"/>
                  </a:lnTo>
                  <a:lnTo>
                    <a:pt x="109962" y="190907"/>
                  </a:lnTo>
                  <a:lnTo>
                    <a:pt x="116194" y="200731"/>
                  </a:lnTo>
                  <a:lnTo>
                    <a:pt x="121720" y="211254"/>
                  </a:lnTo>
                  <a:lnTo>
                    <a:pt x="126671" y="222907"/>
                  </a:lnTo>
                  <a:lnTo>
                    <a:pt x="131188" y="235854"/>
                  </a:lnTo>
                  <a:lnTo>
                    <a:pt x="135224" y="249821"/>
                  </a:lnTo>
                  <a:lnTo>
                    <a:pt x="138563" y="264275"/>
                  </a:lnTo>
                  <a:lnTo>
                    <a:pt x="141153" y="278822"/>
                  </a:lnTo>
                  <a:lnTo>
                    <a:pt x="143423" y="292136"/>
                  </a:lnTo>
                  <a:lnTo>
                    <a:pt x="146824" y="301586"/>
                  </a:lnTo>
                  <a:lnTo>
                    <a:pt x="151833" y="305828"/>
                  </a:lnTo>
                  <a:lnTo>
                    <a:pt x="157028" y="305534"/>
                  </a:lnTo>
                  <a:lnTo>
                    <a:pt x="161884" y="301922"/>
                  </a:lnTo>
                  <a:lnTo>
                    <a:pt x="166536" y="296029"/>
                  </a:lnTo>
                  <a:lnTo>
                    <a:pt x="171369" y="288597"/>
                  </a:lnTo>
                  <a:lnTo>
                    <a:pt x="176595" y="280139"/>
                  </a:lnTo>
                  <a:lnTo>
                    <a:pt x="182244" y="271161"/>
                  </a:lnTo>
                  <a:lnTo>
                    <a:pt x="188263" y="262200"/>
                  </a:lnTo>
                  <a:lnTo>
                    <a:pt x="194576" y="253537"/>
                  </a:lnTo>
                  <a:lnTo>
                    <a:pt x="201272" y="245243"/>
                  </a:lnTo>
                  <a:lnTo>
                    <a:pt x="208598" y="237283"/>
                  </a:lnTo>
                  <a:lnTo>
                    <a:pt x="216634" y="229592"/>
                  </a:lnTo>
                  <a:lnTo>
                    <a:pt x="225148" y="222103"/>
                  </a:lnTo>
                  <a:lnTo>
                    <a:pt x="233707" y="214760"/>
                  </a:lnTo>
                  <a:lnTo>
                    <a:pt x="242054" y="207515"/>
                  </a:lnTo>
                  <a:lnTo>
                    <a:pt x="249945" y="200173"/>
                  </a:lnTo>
                  <a:lnTo>
                    <a:pt x="257091" y="192404"/>
                  </a:lnTo>
                  <a:lnTo>
                    <a:pt x="263400" y="184068"/>
                  </a:lnTo>
                  <a:lnTo>
                    <a:pt x="268466" y="175350"/>
                  </a:lnTo>
                  <a:lnTo>
                    <a:pt x="271514" y="166652"/>
                  </a:lnTo>
                  <a:lnTo>
                    <a:pt x="272292" y="158219"/>
                  </a:lnTo>
                  <a:lnTo>
                    <a:pt x="270696" y="150439"/>
                  </a:lnTo>
                  <a:lnTo>
                    <a:pt x="266509" y="143900"/>
                  </a:lnTo>
                  <a:lnTo>
                    <a:pt x="259882" y="138812"/>
                  </a:lnTo>
                  <a:lnTo>
                    <a:pt x="251383" y="135381"/>
                  </a:lnTo>
                  <a:lnTo>
                    <a:pt x="241785" y="133969"/>
                  </a:lnTo>
                  <a:lnTo>
                    <a:pt x="231639" y="134580"/>
                  </a:lnTo>
                  <a:lnTo>
                    <a:pt x="221409" y="137091"/>
                  </a:lnTo>
                  <a:lnTo>
                    <a:pt x="211548" y="141433"/>
                  </a:lnTo>
                  <a:lnTo>
                    <a:pt x="202257" y="147393"/>
                  </a:lnTo>
                  <a:lnTo>
                    <a:pt x="193698" y="154816"/>
                  </a:lnTo>
                  <a:lnTo>
                    <a:pt x="186089" y="163692"/>
                  </a:lnTo>
                  <a:lnTo>
                    <a:pt x="179452" y="173887"/>
                  </a:lnTo>
                  <a:lnTo>
                    <a:pt x="173824" y="185326"/>
                  </a:lnTo>
                  <a:lnTo>
                    <a:pt x="169332" y="198059"/>
                  </a:lnTo>
                  <a:lnTo>
                    <a:pt x="165947" y="211992"/>
                  </a:lnTo>
                  <a:lnTo>
                    <a:pt x="163825" y="226755"/>
                  </a:lnTo>
                  <a:lnTo>
                    <a:pt x="163375" y="241810"/>
                  </a:lnTo>
                  <a:lnTo>
                    <a:pt x="164665" y="256819"/>
                  </a:lnTo>
                  <a:lnTo>
                    <a:pt x="167480" y="271490"/>
                  </a:lnTo>
                  <a:lnTo>
                    <a:pt x="171504" y="285494"/>
                  </a:lnTo>
                  <a:lnTo>
                    <a:pt x="176434" y="298718"/>
                  </a:lnTo>
                  <a:lnTo>
                    <a:pt x="182185" y="310903"/>
                  </a:lnTo>
                  <a:lnTo>
                    <a:pt x="188867" y="321570"/>
                  </a:lnTo>
                  <a:lnTo>
                    <a:pt x="196476" y="330593"/>
                  </a:lnTo>
                  <a:lnTo>
                    <a:pt x="205042" y="337992"/>
                  </a:lnTo>
                  <a:lnTo>
                    <a:pt x="214702" y="343755"/>
                  </a:lnTo>
                  <a:lnTo>
                    <a:pt x="225422" y="348036"/>
                  </a:lnTo>
                  <a:lnTo>
                    <a:pt x="236876" y="350948"/>
                  </a:lnTo>
                  <a:lnTo>
                    <a:pt x="248557" y="352470"/>
                  </a:lnTo>
                  <a:lnTo>
                    <a:pt x="260142" y="352720"/>
                  </a:lnTo>
                  <a:lnTo>
                    <a:pt x="271258" y="351888"/>
                  </a:lnTo>
                  <a:lnTo>
                    <a:pt x="282584" y="349973"/>
                  </a:lnTo>
                  <a:lnTo>
                    <a:pt x="296229" y="345693"/>
                  </a:lnTo>
                  <a:lnTo>
                    <a:pt x="31585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115092" y="3806023"/>
              <a:ext cx="263214" cy="451110"/>
            </a:xfrm>
            <a:custGeom>
              <a:avLst/>
              <a:gdLst/>
              <a:ahLst/>
              <a:cxnLst/>
              <a:rect l="0" t="0" r="0" b="0"/>
              <a:pathLst>
                <a:path w="263214" h="451110">
                  <a:moveTo>
                    <a:pt x="0" y="366881"/>
                  </a:moveTo>
                  <a:lnTo>
                    <a:pt x="1" y="355146"/>
                  </a:lnTo>
                  <a:lnTo>
                    <a:pt x="0" y="344017"/>
                  </a:lnTo>
                  <a:lnTo>
                    <a:pt x="0" y="332405"/>
                  </a:lnTo>
                  <a:lnTo>
                    <a:pt x="0" y="319725"/>
                  </a:lnTo>
                  <a:lnTo>
                    <a:pt x="0" y="305120"/>
                  </a:lnTo>
                  <a:lnTo>
                    <a:pt x="0" y="288304"/>
                  </a:lnTo>
                  <a:lnTo>
                    <a:pt x="0" y="269476"/>
                  </a:lnTo>
                  <a:lnTo>
                    <a:pt x="0" y="249021"/>
                  </a:lnTo>
                  <a:lnTo>
                    <a:pt x="0" y="227352"/>
                  </a:lnTo>
                  <a:lnTo>
                    <a:pt x="0" y="205296"/>
                  </a:lnTo>
                  <a:lnTo>
                    <a:pt x="0" y="184037"/>
                  </a:lnTo>
                  <a:lnTo>
                    <a:pt x="0" y="164147"/>
                  </a:lnTo>
                  <a:lnTo>
                    <a:pt x="0" y="145337"/>
                  </a:lnTo>
                  <a:lnTo>
                    <a:pt x="0" y="126785"/>
                  </a:lnTo>
                  <a:lnTo>
                    <a:pt x="0" y="107967"/>
                  </a:lnTo>
                  <a:lnTo>
                    <a:pt x="0" y="88867"/>
                  </a:lnTo>
                  <a:lnTo>
                    <a:pt x="0" y="69796"/>
                  </a:lnTo>
                  <a:lnTo>
                    <a:pt x="14" y="50985"/>
                  </a:lnTo>
                  <a:lnTo>
                    <a:pt x="532" y="33471"/>
                  </a:lnTo>
                  <a:lnTo>
                    <a:pt x="2478" y="19072"/>
                  </a:lnTo>
                  <a:lnTo>
                    <a:pt x="6229" y="8527"/>
                  </a:lnTo>
                  <a:lnTo>
                    <a:pt x="11359" y="2080"/>
                  </a:lnTo>
                  <a:lnTo>
                    <a:pt x="16953" y="0"/>
                  </a:lnTo>
                  <a:lnTo>
                    <a:pt x="22414" y="1968"/>
                  </a:lnTo>
                  <a:lnTo>
                    <a:pt x="27518" y="7116"/>
                  </a:lnTo>
                  <a:lnTo>
                    <a:pt x="32239" y="14356"/>
                  </a:lnTo>
                  <a:lnTo>
                    <a:pt x="36634" y="22879"/>
                  </a:lnTo>
                  <a:lnTo>
                    <a:pt x="40939" y="32337"/>
                  </a:lnTo>
                  <a:lnTo>
                    <a:pt x="45531" y="42735"/>
                  </a:lnTo>
                  <a:lnTo>
                    <a:pt x="50586" y="54017"/>
                  </a:lnTo>
                  <a:lnTo>
                    <a:pt x="55950" y="65880"/>
                  </a:lnTo>
                  <a:lnTo>
                    <a:pt x="61246" y="77852"/>
                  </a:lnTo>
                  <a:lnTo>
                    <a:pt x="66256" y="89644"/>
                  </a:lnTo>
                  <a:lnTo>
                    <a:pt x="71093" y="101005"/>
                  </a:lnTo>
                  <a:lnTo>
                    <a:pt x="76101" y="111635"/>
                  </a:lnTo>
                  <a:lnTo>
                    <a:pt x="81474" y="121437"/>
                  </a:lnTo>
                  <a:lnTo>
                    <a:pt x="87407" y="130001"/>
                  </a:lnTo>
                  <a:lnTo>
                    <a:pt x="94152" y="136551"/>
                  </a:lnTo>
                  <a:lnTo>
                    <a:pt x="101765" y="140839"/>
                  </a:lnTo>
                  <a:lnTo>
                    <a:pt x="109982" y="142922"/>
                  </a:lnTo>
                  <a:lnTo>
                    <a:pt x="118336" y="142891"/>
                  </a:lnTo>
                  <a:lnTo>
                    <a:pt x="126544" y="141015"/>
                  </a:lnTo>
                  <a:lnTo>
                    <a:pt x="134510" y="137504"/>
                  </a:lnTo>
                  <a:lnTo>
                    <a:pt x="142240" y="132415"/>
                  </a:lnTo>
                  <a:lnTo>
                    <a:pt x="149766" y="125915"/>
                  </a:lnTo>
                  <a:lnTo>
                    <a:pt x="156974" y="117942"/>
                  </a:lnTo>
                  <a:lnTo>
                    <a:pt x="163593" y="108157"/>
                  </a:lnTo>
                  <a:lnTo>
                    <a:pt x="169531" y="96543"/>
                  </a:lnTo>
                  <a:lnTo>
                    <a:pt x="174842" y="83676"/>
                  </a:lnTo>
                  <a:lnTo>
                    <a:pt x="179642" y="70509"/>
                  </a:lnTo>
                  <a:lnTo>
                    <a:pt x="184058" y="57615"/>
                  </a:lnTo>
                  <a:lnTo>
                    <a:pt x="188194" y="45027"/>
                  </a:lnTo>
                  <a:lnTo>
                    <a:pt x="192133" y="32436"/>
                  </a:lnTo>
                  <a:lnTo>
                    <a:pt x="195943" y="19742"/>
                  </a:lnTo>
                  <a:lnTo>
                    <a:pt x="199950" y="10744"/>
                  </a:lnTo>
                  <a:lnTo>
                    <a:pt x="203832" y="10225"/>
                  </a:lnTo>
                  <a:lnTo>
                    <a:pt x="206551" y="16753"/>
                  </a:lnTo>
                  <a:lnTo>
                    <a:pt x="208201" y="28304"/>
                  </a:lnTo>
                  <a:lnTo>
                    <a:pt x="209161" y="43576"/>
                  </a:lnTo>
                  <a:lnTo>
                    <a:pt x="209718" y="61612"/>
                  </a:lnTo>
                  <a:lnTo>
                    <a:pt x="210046" y="81651"/>
                  </a:lnTo>
                  <a:lnTo>
                    <a:pt x="210243" y="103113"/>
                  </a:lnTo>
                  <a:lnTo>
                    <a:pt x="210367" y="125562"/>
                  </a:lnTo>
                  <a:lnTo>
                    <a:pt x="210614" y="148526"/>
                  </a:lnTo>
                  <a:lnTo>
                    <a:pt x="211310" y="171480"/>
                  </a:lnTo>
                  <a:lnTo>
                    <a:pt x="212594" y="194146"/>
                  </a:lnTo>
                  <a:lnTo>
                    <a:pt x="214438" y="216453"/>
                  </a:lnTo>
                  <a:lnTo>
                    <a:pt x="216748" y="238433"/>
                  </a:lnTo>
                  <a:lnTo>
                    <a:pt x="219412" y="260144"/>
                  </a:lnTo>
                  <a:lnTo>
                    <a:pt x="222336" y="281489"/>
                  </a:lnTo>
                  <a:lnTo>
                    <a:pt x="225444" y="302216"/>
                  </a:lnTo>
                  <a:lnTo>
                    <a:pt x="228679" y="322228"/>
                  </a:lnTo>
                  <a:lnTo>
                    <a:pt x="232004" y="341262"/>
                  </a:lnTo>
                  <a:lnTo>
                    <a:pt x="235390" y="358825"/>
                  </a:lnTo>
                  <a:lnTo>
                    <a:pt x="238815" y="374782"/>
                  </a:lnTo>
                  <a:lnTo>
                    <a:pt x="242310" y="389245"/>
                  </a:lnTo>
                  <a:lnTo>
                    <a:pt x="246392" y="404024"/>
                  </a:lnTo>
                  <a:lnTo>
                    <a:pt x="252539" y="422654"/>
                  </a:lnTo>
                  <a:lnTo>
                    <a:pt x="263213" y="451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420419" y="4036033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4" y="72335"/>
                  </a:lnTo>
                  <a:lnTo>
                    <a:pt x="177" y="85514"/>
                  </a:lnTo>
                  <a:lnTo>
                    <a:pt x="826" y="98431"/>
                  </a:lnTo>
                  <a:lnTo>
                    <a:pt x="2075" y="110879"/>
                  </a:lnTo>
                  <a:lnTo>
                    <a:pt x="3735" y="122394"/>
                  </a:lnTo>
                  <a:lnTo>
                    <a:pt x="5563" y="133295"/>
                  </a:lnTo>
                  <a:lnTo>
                    <a:pt x="7717" y="144537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430947" y="39096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492096" y="3721445"/>
              <a:ext cx="191536" cy="451460"/>
            </a:xfrm>
            <a:custGeom>
              <a:avLst/>
              <a:gdLst/>
              <a:ahLst/>
              <a:cxnLst/>
              <a:rect l="0" t="0" r="0" b="0"/>
              <a:pathLst>
                <a:path w="191536" h="451460">
                  <a:moveTo>
                    <a:pt x="96779" y="409345"/>
                  </a:moveTo>
                  <a:lnTo>
                    <a:pt x="96712" y="397677"/>
                  </a:lnTo>
                  <a:lnTo>
                    <a:pt x="96072" y="387188"/>
                  </a:lnTo>
                  <a:lnTo>
                    <a:pt x="94776" y="376887"/>
                  </a:lnTo>
                  <a:lnTo>
                    <a:pt x="92916" y="366585"/>
                  </a:lnTo>
                  <a:lnTo>
                    <a:pt x="90599" y="356242"/>
                  </a:lnTo>
                  <a:lnTo>
                    <a:pt x="87928" y="345857"/>
                  </a:lnTo>
                  <a:lnTo>
                    <a:pt x="84832" y="335601"/>
                  </a:lnTo>
                  <a:lnTo>
                    <a:pt x="81075" y="325791"/>
                  </a:lnTo>
                  <a:lnTo>
                    <a:pt x="76578" y="316574"/>
                  </a:lnTo>
                  <a:lnTo>
                    <a:pt x="71082" y="308250"/>
                  </a:lnTo>
                  <a:lnTo>
                    <a:pt x="64105" y="301337"/>
                  </a:lnTo>
                  <a:lnTo>
                    <a:pt x="55531" y="296000"/>
                  </a:lnTo>
                  <a:lnTo>
                    <a:pt x="46027" y="292570"/>
                  </a:lnTo>
                  <a:lnTo>
                    <a:pt x="36804" y="291691"/>
                  </a:lnTo>
                  <a:lnTo>
                    <a:pt x="28533" y="293473"/>
                  </a:lnTo>
                  <a:lnTo>
                    <a:pt x="21357" y="297584"/>
                  </a:lnTo>
                  <a:lnTo>
                    <a:pt x="15156" y="303539"/>
                  </a:lnTo>
                  <a:lnTo>
                    <a:pt x="9738" y="310874"/>
                  </a:lnTo>
                  <a:lnTo>
                    <a:pt x="5233" y="319201"/>
                  </a:lnTo>
                  <a:lnTo>
                    <a:pt x="2098" y="328226"/>
                  </a:lnTo>
                  <a:lnTo>
                    <a:pt x="459" y="337740"/>
                  </a:lnTo>
                  <a:lnTo>
                    <a:pt x="0" y="347753"/>
                  </a:lnTo>
                  <a:lnTo>
                    <a:pt x="148" y="358466"/>
                  </a:lnTo>
                  <a:lnTo>
                    <a:pt x="512" y="369928"/>
                  </a:lnTo>
                  <a:lnTo>
                    <a:pt x="1229" y="381729"/>
                  </a:lnTo>
                  <a:lnTo>
                    <a:pt x="2842" y="393118"/>
                  </a:lnTo>
                  <a:lnTo>
                    <a:pt x="5597" y="403698"/>
                  </a:lnTo>
                  <a:lnTo>
                    <a:pt x="9599" y="413259"/>
                  </a:lnTo>
                  <a:lnTo>
                    <a:pt x="14969" y="421609"/>
                  </a:lnTo>
                  <a:lnTo>
                    <a:pt x="21625" y="428769"/>
                  </a:lnTo>
                  <a:lnTo>
                    <a:pt x="29348" y="434595"/>
                  </a:lnTo>
                  <a:lnTo>
                    <a:pt x="37895" y="438693"/>
                  </a:lnTo>
                  <a:lnTo>
                    <a:pt x="47043" y="440998"/>
                  </a:lnTo>
                  <a:lnTo>
                    <a:pt x="56456" y="441413"/>
                  </a:lnTo>
                  <a:lnTo>
                    <a:pt x="65692" y="439647"/>
                  </a:lnTo>
                  <a:lnTo>
                    <a:pt x="74532" y="435750"/>
                  </a:lnTo>
                  <a:lnTo>
                    <a:pt x="82942" y="429879"/>
                  </a:lnTo>
                  <a:lnTo>
                    <a:pt x="90977" y="422127"/>
                  </a:lnTo>
                  <a:lnTo>
                    <a:pt x="98712" y="412735"/>
                  </a:lnTo>
                  <a:lnTo>
                    <a:pt x="106061" y="402193"/>
                  </a:lnTo>
                  <a:lnTo>
                    <a:pt x="112778" y="391134"/>
                  </a:lnTo>
                  <a:lnTo>
                    <a:pt x="118780" y="379946"/>
                  </a:lnTo>
                  <a:lnTo>
                    <a:pt x="124132" y="368317"/>
                  </a:lnTo>
                  <a:lnTo>
                    <a:pt x="128963" y="355379"/>
                  </a:lnTo>
                  <a:lnTo>
                    <a:pt x="133395" y="340753"/>
                  </a:lnTo>
                  <a:lnTo>
                    <a:pt x="137370" y="324843"/>
                  </a:lnTo>
                  <a:lnTo>
                    <a:pt x="140669" y="308545"/>
                  </a:lnTo>
                  <a:lnTo>
                    <a:pt x="143228" y="292437"/>
                  </a:lnTo>
                  <a:lnTo>
                    <a:pt x="145285" y="276894"/>
                  </a:lnTo>
                  <a:lnTo>
                    <a:pt x="147281" y="262237"/>
                  </a:lnTo>
                  <a:lnTo>
                    <a:pt x="149474" y="248528"/>
                  </a:lnTo>
                  <a:lnTo>
                    <a:pt x="151780" y="235493"/>
                  </a:lnTo>
                  <a:lnTo>
                    <a:pt x="153873" y="222653"/>
                  </a:lnTo>
                  <a:lnTo>
                    <a:pt x="155579" y="209708"/>
                  </a:lnTo>
                  <a:lnTo>
                    <a:pt x="156876" y="196552"/>
                  </a:lnTo>
                  <a:lnTo>
                    <a:pt x="157821" y="183179"/>
                  </a:lnTo>
                  <a:lnTo>
                    <a:pt x="158487" y="169614"/>
                  </a:lnTo>
                  <a:lnTo>
                    <a:pt x="158781" y="155571"/>
                  </a:lnTo>
                  <a:lnTo>
                    <a:pt x="158454" y="140472"/>
                  </a:lnTo>
                  <a:lnTo>
                    <a:pt x="157420" y="124094"/>
                  </a:lnTo>
                  <a:lnTo>
                    <a:pt x="155741" y="106688"/>
                  </a:lnTo>
                  <a:lnTo>
                    <a:pt x="153545" y="88780"/>
                  </a:lnTo>
                  <a:lnTo>
                    <a:pt x="150956" y="70742"/>
                  </a:lnTo>
                  <a:lnTo>
                    <a:pt x="148083" y="53073"/>
                  </a:lnTo>
                  <a:lnTo>
                    <a:pt x="145009" y="36442"/>
                  </a:lnTo>
                  <a:lnTo>
                    <a:pt x="141769" y="21154"/>
                  </a:lnTo>
                  <a:lnTo>
                    <a:pt x="137520" y="8576"/>
                  </a:lnTo>
                  <a:lnTo>
                    <a:pt x="131747" y="1253"/>
                  </a:lnTo>
                  <a:lnTo>
                    <a:pt x="125870" y="0"/>
                  </a:lnTo>
                  <a:lnTo>
                    <a:pt x="120833" y="4005"/>
                  </a:lnTo>
                  <a:lnTo>
                    <a:pt x="116894" y="12043"/>
                  </a:lnTo>
                  <a:lnTo>
                    <a:pt x="113808" y="22683"/>
                  </a:lnTo>
                  <a:lnTo>
                    <a:pt x="111074" y="34448"/>
                  </a:lnTo>
                  <a:lnTo>
                    <a:pt x="108364" y="46463"/>
                  </a:lnTo>
                  <a:lnTo>
                    <a:pt x="105702" y="58995"/>
                  </a:lnTo>
                  <a:lnTo>
                    <a:pt x="103364" y="73159"/>
                  </a:lnTo>
                  <a:lnTo>
                    <a:pt x="101492" y="89464"/>
                  </a:lnTo>
                  <a:lnTo>
                    <a:pt x="100082" y="107336"/>
                  </a:lnTo>
                  <a:lnTo>
                    <a:pt x="99062" y="125500"/>
                  </a:lnTo>
                  <a:lnTo>
                    <a:pt x="98346" y="143160"/>
                  </a:lnTo>
                  <a:lnTo>
                    <a:pt x="98017" y="159899"/>
                  </a:lnTo>
                  <a:lnTo>
                    <a:pt x="98322" y="175434"/>
                  </a:lnTo>
                  <a:lnTo>
                    <a:pt x="99335" y="189768"/>
                  </a:lnTo>
                  <a:lnTo>
                    <a:pt x="100829" y="203240"/>
                  </a:lnTo>
                  <a:lnTo>
                    <a:pt x="102371" y="216381"/>
                  </a:lnTo>
                  <a:lnTo>
                    <a:pt x="103707" y="229527"/>
                  </a:lnTo>
                  <a:lnTo>
                    <a:pt x="104924" y="242649"/>
                  </a:lnTo>
                  <a:lnTo>
                    <a:pt x="106348" y="255468"/>
                  </a:lnTo>
                  <a:lnTo>
                    <a:pt x="108157" y="267833"/>
                  </a:lnTo>
                  <a:lnTo>
                    <a:pt x="110374" y="279748"/>
                  </a:lnTo>
                  <a:lnTo>
                    <a:pt x="112940" y="291282"/>
                  </a:lnTo>
                  <a:lnTo>
                    <a:pt x="115781" y="302521"/>
                  </a:lnTo>
                  <a:lnTo>
                    <a:pt x="118824" y="313543"/>
                  </a:lnTo>
                  <a:lnTo>
                    <a:pt x="122014" y="324410"/>
                  </a:lnTo>
                  <a:lnTo>
                    <a:pt x="125305" y="335174"/>
                  </a:lnTo>
                  <a:lnTo>
                    <a:pt x="128667" y="346032"/>
                  </a:lnTo>
                  <a:lnTo>
                    <a:pt x="132076" y="357314"/>
                  </a:lnTo>
                  <a:lnTo>
                    <a:pt x="135523" y="369162"/>
                  </a:lnTo>
                  <a:lnTo>
                    <a:pt x="139161" y="381391"/>
                  </a:lnTo>
                  <a:lnTo>
                    <a:pt x="143289" y="393599"/>
                  </a:lnTo>
                  <a:lnTo>
                    <a:pt x="148031" y="405538"/>
                  </a:lnTo>
                  <a:lnTo>
                    <a:pt x="153432" y="416695"/>
                  </a:lnTo>
                  <a:lnTo>
                    <a:pt x="160276" y="427308"/>
                  </a:lnTo>
                  <a:lnTo>
                    <a:pt x="171403" y="438308"/>
                  </a:lnTo>
                  <a:lnTo>
                    <a:pt x="191535" y="451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715217" y="3950641"/>
              <a:ext cx="326384" cy="201951"/>
            </a:xfrm>
            <a:custGeom>
              <a:avLst/>
              <a:gdLst/>
              <a:ahLst/>
              <a:cxnLst/>
              <a:rect l="0" t="0" r="0" b="0"/>
              <a:pathLst>
                <a:path w="326384" h="201951">
                  <a:moveTo>
                    <a:pt x="0" y="64335"/>
                  </a:moveTo>
                  <a:lnTo>
                    <a:pt x="0" y="76070"/>
                  </a:lnTo>
                  <a:lnTo>
                    <a:pt x="0" y="87200"/>
                  </a:lnTo>
                  <a:lnTo>
                    <a:pt x="5" y="98793"/>
                  </a:lnTo>
                  <a:lnTo>
                    <a:pt x="177" y="110782"/>
                  </a:lnTo>
                  <a:lnTo>
                    <a:pt x="826" y="122793"/>
                  </a:lnTo>
                  <a:lnTo>
                    <a:pt x="2079" y="134596"/>
                  </a:lnTo>
                  <a:lnTo>
                    <a:pt x="3904" y="146122"/>
                  </a:lnTo>
                  <a:lnTo>
                    <a:pt x="6202" y="157391"/>
                  </a:lnTo>
                  <a:lnTo>
                    <a:pt x="8861" y="168427"/>
                  </a:lnTo>
                  <a:lnTo>
                    <a:pt x="11977" y="178457"/>
                  </a:lnTo>
                  <a:lnTo>
                    <a:pt x="16558" y="185741"/>
                  </a:lnTo>
                  <a:lnTo>
                    <a:pt x="22754" y="189208"/>
                  </a:lnTo>
                  <a:lnTo>
                    <a:pt x="28857" y="188934"/>
                  </a:lnTo>
                  <a:lnTo>
                    <a:pt x="34330" y="185647"/>
                  </a:lnTo>
                  <a:lnTo>
                    <a:pt x="39220" y="180132"/>
                  </a:lnTo>
                  <a:lnTo>
                    <a:pt x="43676" y="173034"/>
                  </a:lnTo>
                  <a:lnTo>
                    <a:pt x="47821" y="164832"/>
                  </a:lnTo>
                  <a:lnTo>
                    <a:pt x="51590" y="155705"/>
                  </a:lnTo>
                  <a:lnTo>
                    <a:pt x="54740" y="145588"/>
                  </a:lnTo>
                  <a:lnTo>
                    <a:pt x="57216" y="134609"/>
                  </a:lnTo>
                  <a:lnTo>
                    <a:pt x="59944" y="126091"/>
                  </a:lnTo>
                  <a:lnTo>
                    <a:pt x="63605" y="124076"/>
                  </a:lnTo>
                  <a:lnTo>
                    <a:pt x="67300" y="127241"/>
                  </a:lnTo>
                  <a:lnTo>
                    <a:pt x="70824" y="133552"/>
                  </a:lnTo>
                  <a:lnTo>
                    <a:pt x="74415" y="141488"/>
                  </a:lnTo>
                  <a:lnTo>
                    <a:pt x="78454" y="149957"/>
                  </a:lnTo>
                  <a:lnTo>
                    <a:pt x="83106" y="158393"/>
                  </a:lnTo>
                  <a:lnTo>
                    <a:pt x="88353" y="166587"/>
                  </a:lnTo>
                  <a:lnTo>
                    <a:pt x="94094" y="174504"/>
                  </a:lnTo>
                  <a:lnTo>
                    <a:pt x="100220" y="182166"/>
                  </a:lnTo>
                  <a:lnTo>
                    <a:pt x="106959" y="189132"/>
                  </a:lnTo>
                  <a:lnTo>
                    <a:pt x="114846" y="194531"/>
                  </a:lnTo>
                  <a:lnTo>
                    <a:pt x="124067" y="198004"/>
                  </a:lnTo>
                  <a:lnTo>
                    <a:pt x="134021" y="199352"/>
                  </a:lnTo>
                  <a:lnTo>
                    <a:pt x="143555" y="198288"/>
                  </a:lnTo>
                  <a:lnTo>
                    <a:pt x="152033" y="194898"/>
                  </a:lnTo>
                  <a:lnTo>
                    <a:pt x="159179" y="189384"/>
                  </a:lnTo>
                  <a:lnTo>
                    <a:pt x="164829" y="181880"/>
                  </a:lnTo>
                  <a:lnTo>
                    <a:pt x="169069" y="172652"/>
                  </a:lnTo>
                  <a:lnTo>
                    <a:pt x="172136" y="162053"/>
                  </a:lnTo>
                  <a:lnTo>
                    <a:pt x="174301" y="150424"/>
                  </a:lnTo>
                  <a:lnTo>
                    <a:pt x="175799" y="138054"/>
                  </a:lnTo>
                  <a:lnTo>
                    <a:pt x="176659" y="125326"/>
                  </a:lnTo>
                  <a:lnTo>
                    <a:pt x="176712" y="112709"/>
                  </a:lnTo>
                  <a:lnTo>
                    <a:pt x="175953" y="100464"/>
                  </a:lnTo>
                  <a:lnTo>
                    <a:pt x="175165" y="89291"/>
                  </a:lnTo>
                  <a:lnTo>
                    <a:pt x="176632" y="80260"/>
                  </a:lnTo>
                  <a:lnTo>
                    <a:pt x="181404" y="74152"/>
                  </a:lnTo>
                  <a:lnTo>
                    <a:pt x="188054" y="71463"/>
                  </a:lnTo>
                  <a:lnTo>
                    <a:pt x="195832" y="71661"/>
                  </a:lnTo>
                  <a:lnTo>
                    <a:pt x="204573" y="73659"/>
                  </a:lnTo>
                  <a:lnTo>
                    <a:pt x="214372" y="76207"/>
                  </a:lnTo>
                  <a:lnTo>
                    <a:pt x="225194" y="78572"/>
                  </a:lnTo>
                  <a:lnTo>
                    <a:pt x="236720" y="80326"/>
                  </a:lnTo>
                  <a:lnTo>
                    <a:pt x="248451" y="81136"/>
                  </a:lnTo>
                  <a:lnTo>
                    <a:pt x="260075" y="80937"/>
                  </a:lnTo>
                  <a:lnTo>
                    <a:pt x="271320" y="79688"/>
                  </a:lnTo>
                  <a:lnTo>
                    <a:pt x="281870" y="77264"/>
                  </a:lnTo>
                  <a:lnTo>
                    <a:pt x="291628" y="73707"/>
                  </a:lnTo>
                  <a:lnTo>
                    <a:pt x="300501" y="69034"/>
                  </a:lnTo>
                  <a:lnTo>
                    <a:pt x="308324" y="63149"/>
                  </a:lnTo>
                  <a:lnTo>
                    <a:pt x="315093" y="56117"/>
                  </a:lnTo>
                  <a:lnTo>
                    <a:pt x="320470" y="48124"/>
                  </a:lnTo>
                  <a:lnTo>
                    <a:pt x="323728" y="39389"/>
                  </a:lnTo>
                  <a:lnTo>
                    <a:pt x="324648" y="30121"/>
                  </a:lnTo>
                  <a:lnTo>
                    <a:pt x="323148" y="20968"/>
                  </a:lnTo>
                  <a:lnTo>
                    <a:pt x="319024" y="12967"/>
                  </a:lnTo>
                  <a:lnTo>
                    <a:pt x="312439" y="6603"/>
                  </a:lnTo>
                  <a:lnTo>
                    <a:pt x="303968" y="2163"/>
                  </a:lnTo>
                  <a:lnTo>
                    <a:pt x="294389" y="0"/>
                  </a:lnTo>
                  <a:lnTo>
                    <a:pt x="284262" y="70"/>
                  </a:lnTo>
                  <a:lnTo>
                    <a:pt x="274212" y="2201"/>
                  </a:lnTo>
                  <a:lnTo>
                    <a:pt x="265005" y="6281"/>
                  </a:lnTo>
                  <a:lnTo>
                    <a:pt x="256967" y="12056"/>
                  </a:lnTo>
                  <a:lnTo>
                    <a:pt x="250065" y="19184"/>
                  </a:lnTo>
                  <a:lnTo>
                    <a:pt x="244104" y="27328"/>
                  </a:lnTo>
                  <a:lnTo>
                    <a:pt x="238866" y="36211"/>
                  </a:lnTo>
                  <a:lnTo>
                    <a:pt x="234158" y="45613"/>
                  </a:lnTo>
                  <a:lnTo>
                    <a:pt x="229826" y="55378"/>
                  </a:lnTo>
                  <a:lnTo>
                    <a:pt x="225763" y="65394"/>
                  </a:lnTo>
                  <a:lnTo>
                    <a:pt x="222048" y="75747"/>
                  </a:lnTo>
                  <a:lnTo>
                    <a:pt x="218932" y="86690"/>
                  </a:lnTo>
                  <a:lnTo>
                    <a:pt x="216508" y="98311"/>
                  </a:lnTo>
                  <a:lnTo>
                    <a:pt x="214883" y="110387"/>
                  </a:lnTo>
                  <a:lnTo>
                    <a:pt x="214241" y="122494"/>
                  </a:lnTo>
                  <a:lnTo>
                    <a:pt x="214594" y="134378"/>
                  </a:lnTo>
                  <a:lnTo>
                    <a:pt x="215967" y="145968"/>
                  </a:lnTo>
                  <a:lnTo>
                    <a:pt x="218484" y="157284"/>
                  </a:lnTo>
                  <a:lnTo>
                    <a:pt x="222112" y="168363"/>
                  </a:lnTo>
                  <a:lnTo>
                    <a:pt x="227005" y="178768"/>
                  </a:lnTo>
                  <a:lnTo>
                    <a:pt x="233570" y="187625"/>
                  </a:lnTo>
                  <a:lnTo>
                    <a:pt x="241874" y="194572"/>
                  </a:lnTo>
                  <a:lnTo>
                    <a:pt x="251534" y="199405"/>
                  </a:lnTo>
                  <a:lnTo>
                    <a:pt x="261927" y="201833"/>
                  </a:lnTo>
                  <a:lnTo>
                    <a:pt x="272610" y="201950"/>
                  </a:lnTo>
                  <a:lnTo>
                    <a:pt x="283100" y="200241"/>
                  </a:lnTo>
                  <a:lnTo>
                    <a:pt x="293931" y="197127"/>
                  </a:lnTo>
                  <a:lnTo>
                    <a:pt x="307163" y="191219"/>
                  </a:lnTo>
                  <a:lnTo>
                    <a:pt x="326383" y="1801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054876" y="3951805"/>
              <a:ext cx="158684" cy="166326"/>
            </a:xfrm>
            <a:custGeom>
              <a:avLst/>
              <a:gdLst/>
              <a:ahLst/>
              <a:cxnLst/>
              <a:rect l="0" t="0" r="0" b="0"/>
              <a:pathLst>
                <a:path w="158684" h="166326">
                  <a:moveTo>
                    <a:pt x="92009" y="0"/>
                  </a:moveTo>
                  <a:lnTo>
                    <a:pt x="83208" y="2934"/>
                  </a:lnTo>
                  <a:lnTo>
                    <a:pt x="74861" y="5716"/>
                  </a:lnTo>
                  <a:lnTo>
                    <a:pt x="66163" y="8621"/>
                  </a:lnTo>
                  <a:lnTo>
                    <a:pt x="57042" y="11834"/>
                  </a:lnTo>
                  <a:lnTo>
                    <a:pt x="47546" y="15647"/>
                  </a:lnTo>
                  <a:lnTo>
                    <a:pt x="37764" y="20168"/>
                  </a:lnTo>
                  <a:lnTo>
                    <a:pt x="28096" y="25505"/>
                  </a:lnTo>
                  <a:lnTo>
                    <a:pt x="19218" y="31842"/>
                  </a:lnTo>
                  <a:lnTo>
                    <a:pt x="11451" y="39180"/>
                  </a:lnTo>
                  <a:lnTo>
                    <a:pt x="5257" y="47378"/>
                  </a:lnTo>
                  <a:lnTo>
                    <a:pt x="1377" y="56251"/>
                  </a:lnTo>
                  <a:lnTo>
                    <a:pt x="0" y="65608"/>
                  </a:lnTo>
                  <a:lnTo>
                    <a:pt x="1007" y="74651"/>
                  </a:lnTo>
                  <a:lnTo>
                    <a:pt x="4259" y="82044"/>
                  </a:lnTo>
                  <a:lnTo>
                    <a:pt x="9443" y="87193"/>
                  </a:lnTo>
                  <a:lnTo>
                    <a:pt x="16156" y="90171"/>
                  </a:lnTo>
                  <a:lnTo>
                    <a:pt x="24016" y="91347"/>
                  </a:lnTo>
                  <a:lnTo>
                    <a:pt x="32712" y="91145"/>
                  </a:lnTo>
                  <a:lnTo>
                    <a:pt x="42328" y="90098"/>
                  </a:lnTo>
                  <a:lnTo>
                    <a:pt x="53298" y="88807"/>
                  </a:lnTo>
                  <a:lnTo>
                    <a:pt x="65747" y="87623"/>
                  </a:lnTo>
                  <a:lnTo>
                    <a:pt x="79193" y="86835"/>
                  </a:lnTo>
                  <a:lnTo>
                    <a:pt x="92758" y="86757"/>
                  </a:lnTo>
                  <a:lnTo>
                    <a:pt x="105913" y="87493"/>
                  </a:lnTo>
                  <a:lnTo>
                    <a:pt x="118337" y="89292"/>
                  </a:lnTo>
                  <a:lnTo>
                    <a:pt x="129755" y="92627"/>
                  </a:lnTo>
                  <a:lnTo>
                    <a:pt x="140116" y="97612"/>
                  </a:lnTo>
                  <a:lnTo>
                    <a:pt x="148903" y="104061"/>
                  </a:lnTo>
                  <a:lnTo>
                    <a:pt x="155077" y="111677"/>
                  </a:lnTo>
                  <a:lnTo>
                    <a:pt x="158299" y="120159"/>
                  </a:lnTo>
                  <a:lnTo>
                    <a:pt x="158683" y="128937"/>
                  </a:lnTo>
                  <a:lnTo>
                    <a:pt x="156441" y="137208"/>
                  </a:lnTo>
                  <a:lnTo>
                    <a:pt x="151967" y="144574"/>
                  </a:lnTo>
                  <a:lnTo>
                    <a:pt x="145577" y="150838"/>
                  </a:lnTo>
                  <a:lnTo>
                    <a:pt x="137409" y="155829"/>
                  </a:lnTo>
                  <a:lnTo>
                    <a:pt x="127701" y="159594"/>
                  </a:lnTo>
                  <a:lnTo>
                    <a:pt x="116762" y="162327"/>
                  </a:lnTo>
                  <a:lnTo>
                    <a:pt x="104898" y="164261"/>
                  </a:lnTo>
                  <a:lnTo>
                    <a:pt x="92380" y="165601"/>
                  </a:lnTo>
                  <a:lnTo>
                    <a:pt x="80014" y="166325"/>
                  </a:lnTo>
                  <a:lnTo>
                    <a:pt x="67924" y="166154"/>
                  </a:lnTo>
                  <a:lnTo>
                    <a:pt x="55056" y="163960"/>
                  </a:lnTo>
                  <a:lnTo>
                    <a:pt x="3936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262699" y="3772821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6"/>
                  </a:lnTo>
                  <a:lnTo>
                    <a:pt x="0" y="54174"/>
                  </a:lnTo>
                  <a:lnTo>
                    <a:pt x="0" y="70818"/>
                  </a:lnTo>
                  <a:lnTo>
                    <a:pt x="5" y="87949"/>
                  </a:lnTo>
                  <a:lnTo>
                    <a:pt x="178" y="105150"/>
                  </a:lnTo>
                  <a:lnTo>
                    <a:pt x="826" y="121985"/>
                  </a:lnTo>
                  <a:lnTo>
                    <a:pt x="2074" y="138261"/>
                  </a:lnTo>
                  <a:lnTo>
                    <a:pt x="3727" y="153984"/>
                  </a:lnTo>
                  <a:lnTo>
                    <a:pt x="5376" y="169242"/>
                  </a:lnTo>
                  <a:lnTo>
                    <a:pt x="6779" y="184142"/>
                  </a:lnTo>
                  <a:lnTo>
                    <a:pt x="7871" y="198777"/>
                  </a:lnTo>
                  <a:lnTo>
                    <a:pt x="8679" y="213225"/>
                  </a:lnTo>
                  <a:lnTo>
                    <a:pt x="9261" y="227538"/>
                  </a:lnTo>
                  <a:lnTo>
                    <a:pt x="9840" y="241592"/>
                  </a:lnTo>
                  <a:lnTo>
                    <a:pt x="10767" y="255109"/>
                  </a:lnTo>
                  <a:lnTo>
                    <a:pt x="12206" y="267984"/>
                  </a:lnTo>
                  <a:lnTo>
                    <a:pt x="13989" y="280426"/>
                  </a:lnTo>
                  <a:lnTo>
                    <a:pt x="15725" y="292854"/>
                  </a:lnTo>
                  <a:lnTo>
                    <a:pt x="17191" y="305511"/>
                  </a:lnTo>
                  <a:lnTo>
                    <a:pt x="18496" y="318300"/>
                  </a:lnTo>
                  <a:lnTo>
                    <a:pt x="19979" y="330894"/>
                  </a:lnTo>
                  <a:lnTo>
                    <a:pt x="21824" y="343095"/>
                  </a:lnTo>
                  <a:lnTo>
                    <a:pt x="23902" y="354428"/>
                  </a:lnTo>
                  <a:lnTo>
                    <a:pt x="26063" y="365181"/>
                  </a:lnTo>
                  <a:lnTo>
                    <a:pt x="28496" y="376294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062657" y="3881833"/>
              <a:ext cx="336913" cy="59445"/>
            </a:xfrm>
            <a:custGeom>
              <a:avLst/>
              <a:gdLst/>
              <a:ahLst/>
              <a:cxnLst/>
              <a:rect l="0" t="0" r="0" b="0"/>
              <a:pathLst>
                <a:path w="336913" h="59445">
                  <a:moveTo>
                    <a:pt x="336912" y="59444"/>
                  </a:moveTo>
                  <a:lnTo>
                    <a:pt x="328044" y="53576"/>
                  </a:lnTo>
                  <a:lnTo>
                    <a:pt x="319057" y="48012"/>
                  </a:lnTo>
                  <a:lnTo>
                    <a:pt x="309057" y="42217"/>
                  </a:lnTo>
                  <a:lnTo>
                    <a:pt x="297903" y="36310"/>
                  </a:lnTo>
                  <a:lnTo>
                    <a:pt x="285443" y="30628"/>
                  </a:lnTo>
                  <a:lnTo>
                    <a:pt x="271727" y="25353"/>
                  </a:lnTo>
                  <a:lnTo>
                    <a:pt x="256792" y="20502"/>
                  </a:lnTo>
                  <a:lnTo>
                    <a:pt x="240565" y="16017"/>
                  </a:lnTo>
                  <a:lnTo>
                    <a:pt x="223134" y="11820"/>
                  </a:lnTo>
                  <a:lnTo>
                    <a:pt x="204703" y="8001"/>
                  </a:lnTo>
                  <a:lnTo>
                    <a:pt x="185500" y="4809"/>
                  </a:lnTo>
                  <a:lnTo>
                    <a:pt x="165734" y="2332"/>
                  </a:lnTo>
                  <a:lnTo>
                    <a:pt x="145734" y="668"/>
                  </a:lnTo>
                  <a:lnTo>
                    <a:pt x="125928" y="0"/>
                  </a:lnTo>
                  <a:lnTo>
                    <a:pt x="106541" y="330"/>
                  </a:lnTo>
                  <a:lnTo>
                    <a:pt x="87929" y="1518"/>
                  </a:lnTo>
                  <a:lnTo>
                    <a:pt x="70650" y="3379"/>
                  </a:lnTo>
                  <a:lnTo>
                    <a:pt x="54893" y="5734"/>
                  </a:lnTo>
                  <a:lnTo>
                    <a:pt x="40963" y="8290"/>
                  </a:lnTo>
                  <a:lnTo>
                    <a:pt x="28086" y="10888"/>
                  </a:lnTo>
                  <a:lnTo>
                    <a:pt x="15133" y="13752"/>
                  </a:lnTo>
                  <a:lnTo>
                    <a:pt x="0" y="17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389041" y="410973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5" name="Freeform 164"/>
          <p:cNvSpPr/>
          <p:nvPr/>
        </p:nvSpPr>
        <p:spPr>
          <a:xfrm>
            <a:off x="2519715" y="1221305"/>
            <a:ext cx="3502586" cy="146179"/>
          </a:xfrm>
          <a:custGeom>
            <a:avLst/>
            <a:gdLst/>
            <a:ahLst/>
            <a:cxnLst/>
            <a:rect l="0" t="0" r="0" b="0"/>
            <a:pathLst>
              <a:path w="3502586" h="146179">
                <a:moveTo>
                  <a:pt x="3460471" y="0"/>
                </a:moveTo>
                <a:lnTo>
                  <a:pt x="3448736" y="0"/>
                </a:lnTo>
                <a:lnTo>
                  <a:pt x="3437607" y="0"/>
                </a:lnTo>
                <a:lnTo>
                  <a:pt x="3426014" y="5"/>
                </a:lnTo>
                <a:lnTo>
                  <a:pt x="3414025" y="178"/>
                </a:lnTo>
                <a:lnTo>
                  <a:pt x="3402013" y="826"/>
                </a:lnTo>
                <a:lnTo>
                  <a:pt x="3390202" y="2075"/>
                </a:lnTo>
                <a:lnTo>
                  <a:pt x="3378330" y="3727"/>
                </a:lnTo>
                <a:lnTo>
                  <a:pt x="3365764" y="5375"/>
                </a:lnTo>
                <a:lnTo>
                  <a:pt x="3352203" y="6778"/>
                </a:lnTo>
                <a:lnTo>
                  <a:pt x="3337824" y="7871"/>
                </a:lnTo>
                <a:lnTo>
                  <a:pt x="3323093" y="8679"/>
                </a:lnTo>
                <a:lnTo>
                  <a:pt x="3308335" y="9262"/>
                </a:lnTo>
                <a:lnTo>
                  <a:pt x="3293848" y="9839"/>
                </a:lnTo>
                <a:lnTo>
                  <a:pt x="3279975" y="10767"/>
                </a:lnTo>
                <a:lnTo>
                  <a:pt x="3266829" y="12207"/>
                </a:lnTo>
                <a:lnTo>
                  <a:pt x="3254188" y="13990"/>
                </a:lnTo>
                <a:lnTo>
                  <a:pt x="3241620" y="15725"/>
                </a:lnTo>
                <a:lnTo>
                  <a:pt x="3228862" y="17187"/>
                </a:lnTo>
                <a:lnTo>
                  <a:pt x="3215832" y="18320"/>
                </a:lnTo>
                <a:lnTo>
                  <a:pt x="3202545" y="19154"/>
                </a:lnTo>
                <a:lnTo>
                  <a:pt x="3189038" y="19750"/>
                </a:lnTo>
                <a:lnTo>
                  <a:pt x="3175033" y="20167"/>
                </a:lnTo>
                <a:lnTo>
                  <a:pt x="3159960" y="20454"/>
                </a:lnTo>
                <a:lnTo>
                  <a:pt x="3143605" y="20655"/>
                </a:lnTo>
                <a:lnTo>
                  <a:pt x="3126383" y="20961"/>
                </a:lnTo>
                <a:lnTo>
                  <a:pt x="3109131" y="21700"/>
                </a:lnTo>
                <a:lnTo>
                  <a:pt x="3092338" y="23009"/>
                </a:lnTo>
                <a:lnTo>
                  <a:pt x="3075979" y="24702"/>
                </a:lnTo>
                <a:lnTo>
                  <a:pt x="3059702" y="26378"/>
                </a:lnTo>
                <a:lnTo>
                  <a:pt x="3043276" y="27799"/>
                </a:lnTo>
                <a:lnTo>
                  <a:pt x="3026786" y="28904"/>
                </a:lnTo>
                <a:lnTo>
                  <a:pt x="3010548" y="29720"/>
                </a:lnTo>
                <a:lnTo>
                  <a:pt x="2994730" y="30303"/>
                </a:lnTo>
                <a:lnTo>
                  <a:pt x="2979344" y="30712"/>
                </a:lnTo>
                <a:lnTo>
                  <a:pt x="2964325" y="30994"/>
                </a:lnTo>
                <a:lnTo>
                  <a:pt x="2949592" y="31186"/>
                </a:lnTo>
                <a:lnTo>
                  <a:pt x="2935071" y="31317"/>
                </a:lnTo>
                <a:lnTo>
                  <a:pt x="2920701" y="31406"/>
                </a:lnTo>
                <a:lnTo>
                  <a:pt x="2906432" y="31465"/>
                </a:lnTo>
                <a:lnTo>
                  <a:pt x="2892068" y="31505"/>
                </a:lnTo>
                <a:lnTo>
                  <a:pt x="2877278" y="31532"/>
                </a:lnTo>
                <a:lnTo>
                  <a:pt x="2861923" y="31550"/>
                </a:lnTo>
                <a:lnTo>
                  <a:pt x="2846186" y="31562"/>
                </a:lnTo>
                <a:lnTo>
                  <a:pt x="2830468" y="31570"/>
                </a:lnTo>
                <a:lnTo>
                  <a:pt x="2815007" y="31580"/>
                </a:lnTo>
                <a:lnTo>
                  <a:pt x="2799862" y="31756"/>
                </a:lnTo>
                <a:lnTo>
                  <a:pt x="2785006" y="32407"/>
                </a:lnTo>
                <a:lnTo>
                  <a:pt x="2770384" y="33657"/>
                </a:lnTo>
                <a:lnTo>
                  <a:pt x="2755937" y="35311"/>
                </a:lnTo>
                <a:lnTo>
                  <a:pt x="2741616" y="36960"/>
                </a:lnTo>
                <a:lnTo>
                  <a:pt x="2727390" y="38367"/>
                </a:lnTo>
                <a:lnTo>
                  <a:pt x="2713394" y="39633"/>
                </a:lnTo>
                <a:lnTo>
                  <a:pt x="2699916" y="41090"/>
                </a:lnTo>
                <a:lnTo>
                  <a:pt x="2687063" y="42921"/>
                </a:lnTo>
                <a:lnTo>
                  <a:pt x="2674464" y="45152"/>
                </a:lnTo>
                <a:lnTo>
                  <a:pt x="2661399" y="47728"/>
                </a:lnTo>
                <a:lnTo>
                  <a:pt x="2647493" y="50571"/>
                </a:lnTo>
                <a:lnTo>
                  <a:pt x="2632710" y="53446"/>
                </a:lnTo>
                <a:lnTo>
                  <a:pt x="2617176" y="55990"/>
                </a:lnTo>
                <a:lnTo>
                  <a:pt x="2601055" y="58030"/>
                </a:lnTo>
                <a:lnTo>
                  <a:pt x="2584500" y="59567"/>
                </a:lnTo>
                <a:lnTo>
                  <a:pt x="2567634" y="60681"/>
                </a:lnTo>
                <a:lnTo>
                  <a:pt x="2550552" y="61468"/>
                </a:lnTo>
                <a:lnTo>
                  <a:pt x="2533320" y="62014"/>
                </a:lnTo>
                <a:lnTo>
                  <a:pt x="2515984" y="62390"/>
                </a:lnTo>
                <a:lnTo>
                  <a:pt x="2498584" y="62649"/>
                </a:lnTo>
                <a:lnTo>
                  <a:pt x="2481305" y="62995"/>
                </a:lnTo>
                <a:lnTo>
                  <a:pt x="2464470" y="63760"/>
                </a:lnTo>
                <a:lnTo>
                  <a:pt x="2448214" y="65087"/>
                </a:lnTo>
                <a:lnTo>
                  <a:pt x="2432348" y="66792"/>
                </a:lnTo>
                <a:lnTo>
                  <a:pt x="2416467" y="68476"/>
                </a:lnTo>
                <a:lnTo>
                  <a:pt x="2400340" y="69902"/>
                </a:lnTo>
                <a:lnTo>
                  <a:pt x="2384067" y="71010"/>
                </a:lnTo>
                <a:lnTo>
                  <a:pt x="2367982" y="71829"/>
                </a:lnTo>
                <a:lnTo>
                  <a:pt x="2352274" y="72419"/>
                </a:lnTo>
                <a:lnTo>
                  <a:pt x="2337132" y="73001"/>
                </a:lnTo>
                <a:lnTo>
                  <a:pt x="2322811" y="73932"/>
                </a:lnTo>
                <a:lnTo>
                  <a:pt x="2309356" y="75374"/>
                </a:lnTo>
                <a:lnTo>
                  <a:pt x="2296336" y="77158"/>
                </a:lnTo>
                <a:lnTo>
                  <a:pt x="2282982" y="78895"/>
                </a:lnTo>
                <a:lnTo>
                  <a:pt x="2268877" y="80361"/>
                </a:lnTo>
                <a:lnTo>
                  <a:pt x="2253960" y="81667"/>
                </a:lnTo>
                <a:lnTo>
                  <a:pt x="2238334" y="83150"/>
                </a:lnTo>
                <a:lnTo>
                  <a:pt x="2222157" y="84995"/>
                </a:lnTo>
                <a:lnTo>
                  <a:pt x="2205734" y="87065"/>
                </a:lnTo>
                <a:lnTo>
                  <a:pt x="2189490" y="89000"/>
                </a:lnTo>
                <a:lnTo>
                  <a:pt x="2173638" y="90600"/>
                </a:lnTo>
                <a:lnTo>
                  <a:pt x="2158045" y="91826"/>
                </a:lnTo>
                <a:lnTo>
                  <a:pt x="2142350" y="92724"/>
                </a:lnTo>
                <a:lnTo>
                  <a:pt x="2126342" y="93362"/>
                </a:lnTo>
                <a:lnTo>
                  <a:pt x="2109980" y="93808"/>
                </a:lnTo>
                <a:lnTo>
                  <a:pt x="2093302" y="94115"/>
                </a:lnTo>
                <a:lnTo>
                  <a:pt x="2076374" y="94324"/>
                </a:lnTo>
                <a:lnTo>
                  <a:pt x="2059258" y="94466"/>
                </a:lnTo>
                <a:lnTo>
                  <a:pt x="2042009" y="94562"/>
                </a:lnTo>
                <a:lnTo>
                  <a:pt x="2024674" y="94631"/>
                </a:lnTo>
                <a:lnTo>
                  <a:pt x="2007610" y="94847"/>
                </a:lnTo>
                <a:lnTo>
                  <a:pt x="1991453" y="95524"/>
                </a:lnTo>
                <a:lnTo>
                  <a:pt x="1976465" y="96792"/>
                </a:lnTo>
                <a:lnTo>
                  <a:pt x="1962266" y="98458"/>
                </a:lnTo>
                <a:lnTo>
                  <a:pt x="1948042" y="100115"/>
                </a:lnTo>
                <a:lnTo>
                  <a:pt x="1933320" y="101523"/>
                </a:lnTo>
                <a:lnTo>
                  <a:pt x="1917970" y="102620"/>
                </a:lnTo>
                <a:lnTo>
                  <a:pt x="1902047" y="103430"/>
                </a:lnTo>
                <a:lnTo>
                  <a:pt x="1885661" y="104010"/>
                </a:lnTo>
                <a:lnTo>
                  <a:pt x="1868927" y="104416"/>
                </a:lnTo>
                <a:lnTo>
                  <a:pt x="1851942" y="104697"/>
                </a:lnTo>
                <a:lnTo>
                  <a:pt x="1834778" y="104888"/>
                </a:lnTo>
                <a:lnTo>
                  <a:pt x="1817491" y="105018"/>
                </a:lnTo>
                <a:lnTo>
                  <a:pt x="1800119" y="105106"/>
                </a:lnTo>
                <a:lnTo>
                  <a:pt x="1782690" y="105165"/>
                </a:lnTo>
                <a:lnTo>
                  <a:pt x="1765222" y="105205"/>
                </a:lnTo>
                <a:lnTo>
                  <a:pt x="1747728" y="105231"/>
                </a:lnTo>
                <a:lnTo>
                  <a:pt x="1730221" y="105245"/>
                </a:lnTo>
                <a:lnTo>
                  <a:pt x="1712870" y="105084"/>
                </a:lnTo>
                <a:lnTo>
                  <a:pt x="1695987" y="104444"/>
                </a:lnTo>
                <a:lnTo>
                  <a:pt x="1679703" y="103200"/>
                </a:lnTo>
                <a:lnTo>
                  <a:pt x="1663988" y="101551"/>
                </a:lnTo>
                <a:lnTo>
                  <a:pt x="1648742" y="99905"/>
                </a:lnTo>
                <a:lnTo>
                  <a:pt x="1633853" y="98504"/>
                </a:lnTo>
                <a:lnTo>
                  <a:pt x="1619226" y="97412"/>
                </a:lnTo>
                <a:lnTo>
                  <a:pt x="1604785" y="96605"/>
                </a:lnTo>
                <a:lnTo>
                  <a:pt x="1590472" y="96023"/>
                </a:lnTo>
                <a:lnTo>
                  <a:pt x="1576249" y="95445"/>
                </a:lnTo>
                <a:lnTo>
                  <a:pt x="1562086" y="94518"/>
                </a:lnTo>
                <a:lnTo>
                  <a:pt x="1547964" y="93078"/>
                </a:lnTo>
                <a:lnTo>
                  <a:pt x="1533870" y="91296"/>
                </a:lnTo>
                <a:lnTo>
                  <a:pt x="1519794" y="89560"/>
                </a:lnTo>
                <a:lnTo>
                  <a:pt x="1505731" y="88098"/>
                </a:lnTo>
                <a:lnTo>
                  <a:pt x="1491676" y="86966"/>
                </a:lnTo>
                <a:lnTo>
                  <a:pt x="1477627" y="86131"/>
                </a:lnTo>
                <a:lnTo>
                  <a:pt x="1463581" y="85531"/>
                </a:lnTo>
                <a:lnTo>
                  <a:pt x="1449539" y="84941"/>
                </a:lnTo>
                <a:lnTo>
                  <a:pt x="1435497" y="84005"/>
                </a:lnTo>
                <a:lnTo>
                  <a:pt x="1421457" y="82560"/>
                </a:lnTo>
                <a:lnTo>
                  <a:pt x="1407418" y="80774"/>
                </a:lnTo>
                <a:lnTo>
                  <a:pt x="1393379" y="79036"/>
                </a:lnTo>
                <a:lnTo>
                  <a:pt x="1379335" y="77573"/>
                </a:lnTo>
                <a:lnTo>
                  <a:pt x="1365124" y="76440"/>
                </a:lnTo>
                <a:lnTo>
                  <a:pt x="1350437" y="75604"/>
                </a:lnTo>
                <a:lnTo>
                  <a:pt x="1335146" y="75008"/>
                </a:lnTo>
                <a:lnTo>
                  <a:pt x="1319282" y="74591"/>
                </a:lnTo>
                <a:lnTo>
                  <a:pt x="1302948" y="74303"/>
                </a:lnTo>
                <a:lnTo>
                  <a:pt x="1286258" y="74107"/>
                </a:lnTo>
                <a:lnTo>
                  <a:pt x="1269475" y="73973"/>
                </a:lnTo>
                <a:lnTo>
                  <a:pt x="1252981" y="73883"/>
                </a:lnTo>
                <a:lnTo>
                  <a:pt x="1236962" y="73823"/>
                </a:lnTo>
                <a:lnTo>
                  <a:pt x="1221426" y="73782"/>
                </a:lnTo>
                <a:lnTo>
                  <a:pt x="1206300" y="73755"/>
                </a:lnTo>
                <a:lnTo>
                  <a:pt x="1191488" y="73737"/>
                </a:lnTo>
                <a:lnTo>
                  <a:pt x="1176743" y="73724"/>
                </a:lnTo>
                <a:lnTo>
                  <a:pt x="1161689" y="73716"/>
                </a:lnTo>
                <a:lnTo>
                  <a:pt x="1146148" y="73711"/>
                </a:lnTo>
                <a:lnTo>
                  <a:pt x="1130115" y="73707"/>
                </a:lnTo>
                <a:lnTo>
                  <a:pt x="1113666" y="73705"/>
                </a:lnTo>
                <a:lnTo>
                  <a:pt x="1096896" y="73703"/>
                </a:lnTo>
                <a:lnTo>
                  <a:pt x="1079888" y="73702"/>
                </a:lnTo>
                <a:lnTo>
                  <a:pt x="1062711" y="73701"/>
                </a:lnTo>
                <a:lnTo>
                  <a:pt x="1045425" y="73705"/>
                </a:lnTo>
                <a:lnTo>
                  <a:pt x="1028394" y="73878"/>
                </a:lnTo>
                <a:lnTo>
                  <a:pt x="1012258" y="74526"/>
                </a:lnTo>
                <a:lnTo>
                  <a:pt x="997290" y="75774"/>
                </a:lnTo>
                <a:lnTo>
                  <a:pt x="983272" y="77427"/>
                </a:lnTo>
                <a:lnTo>
                  <a:pt x="969704" y="79075"/>
                </a:lnTo>
                <a:lnTo>
                  <a:pt x="956239" y="80478"/>
                </a:lnTo>
                <a:lnTo>
                  <a:pt x="942719" y="81570"/>
                </a:lnTo>
                <a:lnTo>
                  <a:pt x="929094" y="82379"/>
                </a:lnTo>
                <a:lnTo>
                  <a:pt x="915361" y="82957"/>
                </a:lnTo>
                <a:lnTo>
                  <a:pt x="901373" y="83362"/>
                </a:lnTo>
                <a:lnTo>
                  <a:pt x="886844" y="83641"/>
                </a:lnTo>
                <a:lnTo>
                  <a:pt x="871662" y="83832"/>
                </a:lnTo>
                <a:lnTo>
                  <a:pt x="855873" y="83962"/>
                </a:lnTo>
                <a:lnTo>
                  <a:pt x="839589" y="84050"/>
                </a:lnTo>
                <a:lnTo>
                  <a:pt x="822934" y="84113"/>
                </a:lnTo>
                <a:lnTo>
                  <a:pt x="806173" y="84326"/>
                </a:lnTo>
                <a:lnTo>
                  <a:pt x="789695" y="85000"/>
                </a:lnTo>
                <a:lnTo>
                  <a:pt x="773687" y="86267"/>
                </a:lnTo>
                <a:lnTo>
                  <a:pt x="758158" y="87931"/>
                </a:lnTo>
                <a:lnTo>
                  <a:pt x="743037" y="89588"/>
                </a:lnTo>
                <a:lnTo>
                  <a:pt x="728233" y="90996"/>
                </a:lnTo>
                <a:lnTo>
                  <a:pt x="713662" y="92092"/>
                </a:lnTo>
                <a:lnTo>
                  <a:pt x="699258" y="92902"/>
                </a:lnTo>
                <a:lnTo>
                  <a:pt x="684971" y="93482"/>
                </a:lnTo>
                <a:lnTo>
                  <a:pt x="670764" y="93888"/>
                </a:lnTo>
                <a:lnTo>
                  <a:pt x="656613" y="94168"/>
                </a:lnTo>
                <a:lnTo>
                  <a:pt x="642498" y="94360"/>
                </a:lnTo>
                <a:lnTo>
                  <a:pt x="628409" y="94490"/>
                </a:lnTo>
                <a:lnTo>
                  <a:pt x="614336" y="94578"/>
                </a:lnTo>
                <a:lnTo>
                  <a:pt x="600280" y="94641"/>
                </a:lnTo>
                <a:lnTo>
                  <a:pt x="586400" y="94854"/>
                </a:lnTo>
                <a:lnTo>
                  <a:pt x="573000" y="95529"/>
                </a:lnTo>
                <a:lnTo>
                  <a:pt x="560203" y="96795"/>
                </a:lnTo>
                <a:lnTo>
                  <a:pt x="547814" y="98460"/>
                </a:lnTo>
                <a:lnTo>
                  <a:pt x="535421" y="100116"/>
                </a:lnTo>
                <a:lnTo>
                  <a:pt x="522779" y="101529"/>
                </a:lnTo>
                <a:lnTo>
                  <a:pt x="509660" y="102798"/>
                </a:lnTo>
                <a:lnTo>
                  <a:pt x="495780" y="104256"/>
                </a:lnTo>
                <a:lnTo>
                  <a:pt x="481071" y="106089"/>
                </a:lnTo>
                <a:lnTo>
                  <a:pt x="465785" y="108321"/>
                </a:lnTo>
                <a:lnTo>
                  <a:pt x="450378" y="110898"/>
                </a:lnTo>
                <a:lnTo>
                  <a:pt x="435124" y="113741"/>
                </a:lnTo>
                <a:lnTo>
                  <a:pt x="419950" y="116616"/>
                </a:lnTo>
                <a:lnTo>
                  <a:pt x="404543" y="119160"/>
                </a:lnTo>
                <a:lnTo>
                  <a:pt x="388733" y="121200"/>
                </a:lnTo>
                <a:lnTo>
                  <a:pt x="372504" y="122738"/>
                </a:lnTo>
                <a:lnTo>
                  <a:pt x="355916" y="123852"/>
                </a:lnTo>
                <a:lnTo>
                  <a:pt x="339058" y="124643"/>
                </a:lnTo>
                <a:lnTo>
                  <a:pt x="322329" y="125363"/>
                </a:lnTo>
                <a:lnTo>
                  <a:pt x="306404" y="126386"/>
                </a:lnTo>
                <a:lnTo>
                  <a:pt x="291580" y="127890"/>
                </a:lnTo>
                <a:lnTo>
                  <a:pt x="277661" y="129716"/>
                </a:lnTo>
                <a:lnTo>
                  <a:pt x="264160" y="131481"/>
                </a:lnTo>
                <a:lnTo>
                  <a:pt x="250739" y="132962"/>
                </a:lnTo>
                <a:lnTo>
                  <a:pt x="237248" y="134107"/>
                </a:lnTo>
                <a:lnTo>
                  <a:pt x="223644" y="134950"/>
                </a:lnTo>
                <a:lnTo>
                  <a:pt x="209928" y="135556"/>
                </a:lnTo>
                <a:lnTo>
                  <a:pt x="196123" y="136150"/>
                </a:lnTo>
                <a:lnTo>
                  <a:pt x="182248" y="137088"/>
                </a:lnTo>
                <a:lnTo>
                  <a:pt x="168323" y="138535"/>
                </a:lnTo>
                <a:lnTo>
                  <a:pt x="154362" y="140322"/>
                </a:lnTo>
                <a:lnTo>
                  <a:pt x="140377" y="142061"/>
                </a:lnTo>
                <a:lnTo>
                  <a:pt x="126379" y="143520"/>
                </a:lnTo>
                <a:lnTo>
                  <a:pt x="112538" y="144482"/>
                </a:lnTo>
                <a:lnTo>
                  <a:pt x="99164" y="144669"/>
                </a:lnTo>
                <a:lnTo>
                  <a:pt x="86386" y="144016"/>
                </a:lnTo>
                <a:lnTo>
                  <a:pt x="74008" y="142781"/>
                </a:lnTo>
                <a:lnTo>
                  <a:pt x="61623" y="141420"/>
                </a:lnTo>
                <a:lnTo>
                  <a:pt x="48995" y="140210"/>
                </a:lnTo>
                <a:lnTo>
                  <a:pt x="36225" y="139077"/>
                </a:lnTo>
                <a:lnTo>
                  <a:pt x="23645" y="137711"/>
                </a:lnTo>
                <a:lnTo>
                  <a:pt x="11514" y="135968"/>
                </a:lnTo>
                <a:lnTo>
                  <a:pt x="2505" y="134800"/>
                </a:lnTo>
                <a:lnTo>
                  <a:pt x="0" y="135296"/>
                </a:lnTo>
                <a:lnTo>
                  <a:pt x="3085" y="136919"/>
                </a:lnTo>
                <a:lnTo>
                  <a:pt x="10009" y="139044"/>
                </a:lnTo>
                <a:lnTo>
                  <a:pt x="19433" y="141112"/>
                </a:lnTo>
                <a:lnTo>
                  <a:pt x="30465" y="142845"/>
                </a:lnTo>
                <a:lnTo>
                  <a:pt x="42535" y="144182"/>
                </a:lnTo>
                <a:lnTo>
                  <a:pt x="55280" y="145165"/>
                </a:lnTo>
                <a:lnTo>
                  <a:pt x="68465" y="145861"/>
                </a:lnTo>
                <a:lnTo>
                  <a:pt x="81939" y="146178"/>
                </a:lnTo>
                <a:lnTo>
                  <a:pt x="95603" y="145867"/>
                </a:lnTo>
                <a:lnTo>
                  <a:pt x="109402" y="144848"/>
                </a:lnTo>
                <a:lnTo>
                  <a:pt x="123621" y="143352"/>
                </a:lnTo>
                <a:lnTo>
                  <a:pt x="138845" y="141809"/>
                </a:lnTo>
                <a:lnTo>
                  <a:pt x="155308" y="140473"/>
                </a:lnTo>
                <a:lnTo>
                  <a:pt x="172603" y="139255"/>
                </a:lnTo>
                <a:lnTo>
                  <a:pt x="189905" y="137830"/>
                </a:lnTo>
                <a:lnTo>
                  <a:pt x="206727" y="136025"/>
                </a:lnTo>
                <a:lnTo>
                  <a:pt x="222936" y="133982"/>
                </a:lnTo>
                <a:lnTo>
                  <a:pt x="238580" y="132063"/>
                </a:lnTo>
                <a:lnTo>
                  <a:pt x="253768" y="130476"/>
                </a:lnTo>
                <a:lnTo>
                  <a:pt x="268612" y="129258"/>
                </a:lnTo>
                <a:lnTo>
                  <a:pt x="283206" y="128365"/>
                </a:lnTo>
                <a:lnTo>
                  <a:pt x="297624" y="127730"/>
                </a:lnTo>
                <a:lnTo>
                  <a:pt x="311920" y="127286"/>
                </a:lnTo>
                <a:lnTo>
                  <a:pt x="326133" y="126981"/>
                </a:lnTo>
                <a:lnTo>
                  <a:pt x="340288" y="126768"/>
                </a:lnTo>
                <a:lnTo>
                  <a:pt x="354405" y="126454"/>
                </a:lnTo>
                <a:lnTo>
                  <a:pt x="368496" y="125711"/>
                </a:lnTo>
                <a:lnTo>
                  <a:pt x="382570" y="124398"/>
                </a:lnTo>
                <a:lnTo>
                  <a:pt x="396631" y="122702"/>
                </a:lnTo>
                <a:lnTo>
                  <a:pt x="410685" y="121025"/>
                </a:lnTo>
                <a:lnTo>
                  <a:pt x="424733" y="119598"/>
                </a:lnTo>
                <a:lnTo>
                  <a:pt x="438779" y="118320"/>
                </a:lnTo>
                <a:lnTo>
                  <a:pt x="452821" y="116855"/>
                </a:lnTo>
                <a:lnTo>
                  <a:pt x="466862" y="115022"/>
                </a:lnTo>
                <a:lnTo>
                  <a:pt x="480903" y="112961"/>
                </a:lnTo>
                <a:lnTo>
                  <a:pt x="494942" y="111031"/>
                </a:lnTo>
                <a:lnTo>
                  <a:pt x="508981" y="109435"/>
                </a:lnTo>
                <a:lnTo>
                  <a:pt x="523019" y="108211"/>
                </a:lnTo>
                <a:lnTo>
                  <a:pt x="537058" y="107315"/>
                </a:lnTo>
                <a:lnTo>
                  <a:pt x="551096" y="106673"/>
                </a:lnTo>
                <a:lnTo>
                  <a:pt x="565134" y="106055"/>
                </a:lnTo>
                <a:lnTo>
                  <a:pt x="579172" y="105101"/>
                </a:lnTo>
                <a:lnTo>
                  <a:pt x="593210" y="103643"/>
                </a:lnTo>
                <a:lnTo>
                  <a:pt x="607248" y="101848"/>
                </a:lnTo>
                <a:lnTo>
                  <a:pt x="621286" y="100105"/>
                </a:lnTo>
                <a:lnTo>
                  <a:pt x="635324" y="98637"/>
                </a:lnTo>
                <a:lnTo>
                  <a:pt x="649363" y="97502"/>
                </a:lnTo>
                <a:lnTo>
                  <a:pt x="663400" y="96665"/>
                </a:lnTo>
                <a:lnTo>
                  <a:pt x="677438" y="96067"/>
                </a:lnTo>
                <a:lnTo>
                  <a:pt x="691476" y="95649"/>
                </a:lnTo>
                <a:lnTo>
                  <a:pt x="705514" y="95361"/>
                </a:lnTo>
                <a:lnTo>
                  <a:pt x="719552" y="95164"/>
                </a:lnTo>
                <a:lnTo>
                  <a:pt x="733590" y="95031"/>
                </a:lnTo>
                <a:lnTo>
                  <a:pt x="747628" y="94941"/>
                </a:lnTo>
                <a:lnTo>
                  <a:pt x="761666" y="94880"/>
                </a:lnTo>
                <a:lnTo>
                  <a:pt x="775704" y="94839"/>
                </a:lnTo>
                <a:lnTo>
                  <a:pt x="789742" y="94812"/>
                </a:lnTo>
                <a:lnTo>
                  <a:pt x="803780" y="94794"/>
                </a:lnTo>
                <a:lnTo>
                  <a:pt x="817818" y="94781"/>
                </a:lnTo>
                <a:lnTo>
                  <a:pt x="831856" y="94773"/>
                </a:lnTo>
                <a:lnTo>
                  <a:pt x="845894" y="94768"/>
                </a:lnTo>
                <a:lnTo>
                  <a:pt x="859932" y="94764"/>
                </a:lnTo>
                <a:lnTo>
                  <a:pt x="873970" y="94762"/>
                </a:lnTo>
                <a:lnTo>
                  <a:pt x="888008" y="94755"/>
                </a:lnTo>
                <a:lnTo>
                  <a:pt x="902047" y="94582"/>
                </a:lnTo>
                <a:lnTo>
                  <a:pt x="916084" y="93933"/>
                </a:lnTo>
                <a:lnTo>
                  <a:pt x="930122" y="92683"/>
                </a:lnTo>
                <a:lnTo>
                  <a:pt x="944160" y="91030"/>
                </a:lnTo>
                <a:lnTo>
                  <a:pt x="958198" y="89382"/>
                </a:lnTo>
                <a:lnTo>
                  <a:pt x="972236" y="87979"/>
                </a:lnTo>
                <a:lnTo>
                  <a:pt x="986274" y="86886"/>
                </a:lnTo>
                <a:lnTo>
                  <a:pt x="1000312" y="86078"/>
                </a:lnTo>
                <a:lnTo>
                  <a:pt x="1014350" y="85500"/>
                </a:lnTo>
                <a:lnTo>
                  <a:pt x="1028388" y="85095"/>
                </a:lnTo>
                <a:lnTo>
                  <a:pt x="1042426" y="84815"/>
                </a:lnTo>
                <a:lnTo>
                  <a:pt x="1056469" y="84624"/>
                </a:lnTo>
                <a:lnTo>
                  <a:pt x="1070680" y="84495"/>
                </a:lnTo>
                <a:lnTo>
                  <a:pt x="1085366" y="84407"/>
                </a:lnTo>
                <a:lnTo>
                  <a:pt x="1100652" y="84348"/>
                </a:lnTo>
                <a:lnTo>
                  <a:pt x="1116344" y="84308"/>
                </a:lnTo>
                <a:lnTo>
                  <a:pt x="1132029" y="84282"/>
                </a:lnTo>
                <a:lnTo>
                  <a:pt x="1147470" y="84268"/>
                </a:lnTo>
                <a:lnTo>
                  <a:pt x="1162601" y="84429"/>
                </a:lnTo>
                <a:lnTo>
                  <a:pt x="1177447" y="85070"/>
                </a:lnTo>
                <a:lnTo>
                  <a:pt x="1192063" y="86313"/>
                </a:lnTo>
                <a:lnTo>
                  <a:pt x="1206506" y="87962"/>
                </a:lnTo>
                <a:lnTo>
                  <a:pt x="1220824" y="89608"/>
                </a:lnTo>
                <a:lnTo>
                  <a:pt x="1235058" y="91009"/>
                </a:lnTo>
                <a:lnTo>
                  <a:pt x="1249397" y="92101"/>
                </a:lnTo>
                <a:lnTo>
                  <a:pt x="1264172" y="92909"/>
                </a:lnTo>
                <a:lnTo>
                  <a:pt x="1279522" y="93481"/>
                </a:lnTo>
                <a:lnTo>
                  <a:pt x="1295425" y="93713"/>
                </a:lnTo>
                <a:lnTo>
                  <a:pt x="1311786" y="93344"/>
                </a:lnTo>
                <a:lnTo>
                  <a:pt x="1328493" y="92287"/>
                </a:lnTo>
                <a:lnTo>
                  <a:pt x="1345289" y="90764"/>
                </a:lnTo>
                <a:lnTo>
                  <a:pt x="1361791" y="89203"/>
                </a:lnTo>
                <a:lnTo>
                  <a:pt x="1377820" y="87859"/>
                </a:lnTo>
                <a:lnTo>
                  <a:pt x="1393532" y="86806"/>
                </a:lnTo>
                <a:lnTo>
                  <a:pt x="1409308" y="86024"/>
                </a:lnTo>
                <a:lnTo>
                  <a:pt x="1425370" y="85464"/>
                </a:lnTo>
                <a:lnTo>
                  <a:pt x="1441769" y="85071"/>
                </a:lnTo>
                <a:lnTo>
                  <a:pt x="1458472" y="84799"/>
                </a:lnTo>
                <a:lnTo>
                  <a:pt x="1475407" y="84609"/>
                </a:lnTo>
                <a:lnTo>
                  <a:pt x="1492187" y="84310"/>
                </a:lnTo>
                <a:lnTo>
                  <a:pt x="1508148" y="83576"/>
                </a:lnTo>
                <a:lnTo>
                  <a:pt x="1522999" y="82270"/>
                </a:lnTo>
                <a:lnTo>
                  <a:pt x="1537107" y="80579"/>
                </a:lnTo>
                <a:lnTo>
                  <a:pt x="1551267" y="78905"/>
                </a:lnTo>
                <a:lnTo>
                  <a:pt x="1565938" y="77480"/>
                </a:lnTo>
                <a:lnTo>
                  <a:pt x="1580913" y="76203"/>
                </a:lnTo>
                <a:lnTo>
                  <a:pt x="1595521" y="74739"/>
                </a:lnTo>
                <a:lnTo>
                  <a:pt x="1609397" y="72907"/>
                </a:lnTo>
                <a:lnTo>
                  <a:pt x="1622817" y="70846"/>
                </a:lnTo>
                <a:lnTo>
                  <a:pt x="1636500" y="68916"/>
                </a:lnTo>
                <a:lnTo>
                  <a:pt x="1650854" y="67316"/>
                </a:lnTo>
                <a:lnTo>
                  <a:pt x="1665953" y="65920"/>
                </a:lnTo>
                <a:lnTo>
                  <a:pt x="1681707" y="64375"/>
                </a:lnTo>
                <a:lnTo>
                  <a:pt x="1697978" y="62489"/>
                </a:lnTo>
                <a:lnTo>
                  <a:pt x="1714636" y="60391"/>
                </a:lnTo>
                <a:lnTo>
                  <a:pt x="1731571" y="58437"/>
                </a:lnTo>
                <a:lnTo>
                  <a:pt x="1748705" y="56825"/>
                </a:lnTo>
                <a:lnTo>
                  <a:pt x="1766142" y="55591"/>
                </a:lnTo>
                <a:lnTo>
                  <a:pt x="1784146" y="54687"/>
                </a:lnTo>
                <a:lnTo>
                  <a:pt x="1802813" y="54045"/>
                </a:lnTo>
                <a:lnTo>
                  <a:pt x="1821927" y="53597"/>
                </a:lnTo>
                <a:lnTo>
                  <a:pt x="1841065" y="53288"/>
                </a:lnTo>
                <a:lnTo>
                  <a:pt x="1859976" y="53078"/>
                </a:lnTo>
                <a:lnTo>
                  <a:pt x="1878591" y="52935"/>
                </a:lnTo>
                <a:lnTo>
                  <a:pt x="1896929" y="52839"/>
                </a:lnTo>
                <a:lnTo>
                  <a:pt x="1915033" y="52769"/>
                </a:lnTo>
                <a:lnTo>
                  <a:pt x="1932633" y="52553"/>
                </a:lnTo>
                <a:lnTo>
                  <a:pt x="1949158" y="51876"/>
                </a:lnTo>
                <a:lnTo>
                  <a:pt x="1964396" y="50608"/>
                </a:lnTo>
                <a:lnTo>
                  <a:pt x="1978766" y="48942"/>
                </a:lnTo>
                <a:lnTo>
                  <a:pt x="1993103" y="47285"/>
                </a:lnTo>
                <a:lnTo>
                  <a:pt x="2007902" y="45876"/>
                </a:lnTo>
                <a:lnTo>
                  <a:pt x="2023303" y="44780"/>
                </a:lnTo>
                <a:lnTo>
                  <a:pt x="2039261" y="43969"/>
                </a:lnTo>
                <a:lnTo>
                  <a:pt x="2055670" y="43389"/>
                </a:lnTo>
                <a:lnTo>
                  <a:pt x="2072419" y="42983"/>
                </a:lnTo>
                <a:lnTo>
                  <a:pt x="2089416" y="42703"/>
                </a:lnTo>
                <a:lnTo>
                  <a:pt x="2106577" y="42507"/>
                </a:lnTo>
                <a:lnTo>
                  <a:pt x="2123523" y="42204"/>
                </a:lnTo>
                <a:lnTo>
                  <a:pt x="2139601" y="41468"/>
                </a:lnTo>
                <a:lnTo>
                  <a:pt x="2154525" y="40164"/>
                </a:lnTo>
                <a:lnTo>
                  <a:pt x="2168343" y="38645"/>
                </a:lnTo>
                <a:lnTo>
                  <a:pt x="2181245" y="37618"/>
                </a:lnTo>
                <a:lnTo>
                  <a:pt x="2193455" y="37442"/>
                </a:lnTo>
                <a:lnTo>
                  <a:pt x="2205488" y="37817"/>
                </a:lnTo>
                <a:lnTo>
                  <a:pt x="2218108" y="38001"/>
                </a:lnTo>
                <a:lnTo>
                  <a:pt x="2231683" y="37572"/>
                </a:lnTo>
                <a:lnTo>
                  <a:pt x="2246228" y="36603"/>
                </a:lnTo>
                <a:lnTo>
                  <a:pt x="2261595" y="35481"/>
                </a:lnTo>
                <a:lnTo>
                  <a:pt x="2277606" y="34464"/>
                </a:lnTo>
                <a:lnTo>
                  <a:pt x="2294255" y="33645"/>
                </a:lnTo>
                <a:lnTo>
                  <a:pt x="2311715" y="33028"/>
                </a:lnTo>
                <a:lnTo>
                  <a:pt x="2330011" y="32582"/>
                </a:lnTo>
                <a:lnTo>
                  <a:pt x="2348872" y="32267"/>
                </a:lnTo>
                <a:lnTo>
                  <a:pt x="2367838" y="32048"/>
                </a:lnTo>
                <a:lnTo>
                  <a:pt x="2386634" y="31898"/>
                </a:lnTo>
                <a:lnTo>
                  <a:pt x="2405172" y="31796"/>
                </a:lnTo>
                <a:lnTo>
                  <a:pt x="2423458" y="31727"/>
                </a:lnTo>
                <a:lnTo>
                  <a:pt x="2441543" y="31680"/>
                </a:lnTo>
                <a:lnTo>
                  <a:pt x="2459636" y="31649"/>
                </a:lnTo>
                <a:lnTo>
                  <a:pt x="2478091" y="31628"/>
                </a:lnTo>
                <a:lnTo>
                  <a:pt x="2497065" y="31614"/>
                </a:lnTo>
                <a:lnTo>
                  <a:pt x="2516386" y="31605"/>
                </a:lnTo>
                <a:lnTo>
                  <a:pt x="2535663" y="31598"/>
                </a:lnTo>
                <a:lnTo>
                  <a:pt x="2554673" y="31594"/>
                </a:lnTo>
                <a:lnTo>
                  <a:pt x="2573522" y="31591"/>
                </a:lnTo>
                <a:lnTo>
                  <a:pt x="2592551" y="31590"/>
                </a:lnTo>
                <a:lnTo>
                  <a:pt x="2611933" y="31584"/>
                </a:lnTo>
                <a:lnTo>
                  <a:pt x="2631203" y="31410"/>
                </a:lnTo>
                <a:lnTo>
                  <a:pt x="2649390" y="30761"/>
                </a:lnTo>
                <a:lnTo>
                  <a:pt x="2666039" y="29512"/>
                </a:lnTo>
                <a:lnTo>
                  <a:pt x="2681507" y="27859"/>
                </a:lnTo>
                <a:lnTo>
                  <a:pt x="2696655" y="26211"/>
                </a:lnTo>
                <a:lnTo>
                  <a:pt x="2712040" y="24808"/>
                </a:lnTo>
                <a:lnTo>
                  <a:pt x="2728020" y="23715"/>
                </a:lnTo>
                <a:lnTo>
                  <a:pt x="2744907" y="22907"/>
                </a:lnTo>
                <a:lnTo>
                  <a:pt x="2762765" y="22329"/>
                </a:lnTo>
                <a:lnTo>
                  <a:pt x="2781643" y="21924"/>
                </a:lnTo>
                <a:lnTo>
                  <a:pt x="2801672" y="21644"/>
                </a:lnTo>
                <a:lnTo>
                  <a:pt x="2822802" y="21453"/>
                </a:lnTo>
                <a:lnTo>
                  <a:pt x="2844531" y="21323"/>
                </a:lnTo>
                <a:lnTo>
                  <a:pt x="2866037" y="21236"/>
                </a:lnTo>
                <a:lnTo>
                  <a:pt x="2886874" y="21177"/>
                </a:lnTo>
                <a:lnTo>
                  <a:pt x="2907119" y="21137"/>
                </a:lnTo>
                <a:lnTo>
                  <a:pt x="2927166" y="21111"/>
                </a:lnTo>
                <a:lnTo>
                  <a:pt x="2947271" y="21088"/>
                </a:lnTo>
                <a:lnTo>
                  <a:pt x="2967045" y="20904"/>
                </a:lnTo>
                <a:lnTo>
                  <a:pt x="2985578" y="20247"/>
                </a:lnTo>
                <a:lnTo>
                  <a:pt x="3002463" y="18994"/>
                </a:lnTo>
                <a:lnTo>
                  <a:pt x="3018091" y="17337"/>
                </a:lnTo>
                <a:lnTo>
                  <a:pt x="3033347" y="15687"/>
                </a:lnTo>
                <a:lnTo>
                  <a:pt x="3048805" y="14282"/>
                </a:lnTo>
                <a:lnTo>
                  <a:pt x="3064834" y="13189"/>
                </a:lnTo>
                <a:lnTo>
                  <a:pt x="3081753" y="12380"/>
                </a:lnTo>
                <a:lnTo>
                  <a:pt x="3099629" y="11806"/>
                </a:lnTo>
                <a:lnTo>
                  <a:pt x="3118349" y="11573"/>
                </a:lnTo>
                <a:lnTo>
                  <a:pt x="3137739" y="11942"/>
                </a:lnTo>
                <a:lnTo>
                  <a:pt x="3157632" y="12999"/>
                </a:lnTo>
                <a:lnTo>
                  <a:pt x="3177886" y="14522"/>
                </a:lnTo>
                <a:lnTo>
                  <a:pt x="3198394" y="16083"/>
                </a:lnTo>
                <a:lnTo>
                  <a:pt x="3219079" y="17426"/>
                </a:lnTo>
                <a:lnTo>
                  <a:pt x="3239884" y="18480"/>
                </a:lnTo>
                <a:lnTo>
                  <a:pt x="3260772" y="19261"/>
                </a:lnTo>
                <a:lnTo>
                  <a:pt x="3281711" y="19826"/>
                </a:lnTo>
                <a:lnTo>
                  <a:pt x="3302520" y="20392"/>
                </a:lnTo>
                <a:lnTo>
                  <a:pt x="3322877" y="21312"/>
                </a:lnTo>
                <a:lnTo>
                  <a:pt x="3342647" y="22751"/>
                </a:lnTo>
                <a:lnTo>
                  <a:pt x="3361855" y="24703"/>
                </a:lnTo>
                <a:lnTo>
                  <a:pt x="3380601" y="27084"/>
                </a:lnTo>
                <a:lnTo>
                  <a:pt x="3398983" y="29793"/>
                </a:lnTo>
                <a:lnTo>
                  <a:pt x="3416917" y="32589"/>
                </a:lnTo>
                <a:lnTo>
                  <a:pt x="3436212" y="35373"/>
                </a:lnTo>
                <a:lnTo>
                  <a:pt x="3461916" y="38390"/>
                </a:lnTo>
                <a:lnTo>
                  <a:pt x="3502585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65"/>
          <p:cNvSpPr/>
          <p:nvPr/>
        </p:nvSpPr>
        <p:spPr>
          <a:xfrm>
            <a:off x="7171127" y="560685"/>
            <a:ext cx="2690944" cy="123530"/>
          </a:xfrm>
          <a:custGeom>
            <a:avLst/>
            <a:gdLst/>
            <a:ahLst/>
            <a:cxnLst/>
            <a:rect l="0" t="0" r="0" b="0"/>
            <a:pathLst>
              <a:path w="2690944" h="123530">
                <a:moveTo>
                  <a:pt x="30365" y="81553"/>
                </a:moveTo>
                <a:lnTo>
                  <a:pt x="39233" y="84420"/>
                </a:lnTo>
                <a:lnTo>
                  <a:pt x="48220" y="86562"/>
                </a:lnTo>
                <a:lnTo>
                  <a:pt x="58216" y="88165"/>
                </a:lnTo>
                <a:lnTo>
                  <a:pt x="69196" y="89345"/>
                </a:lnTo>
                <a:lnTo>
                  <a:pt x="81007" y="90194"/>
                </a:lnTo>
                <a:lnTo>
                  <a:pt x="93471" y="90787"/>
                </a:lnTo>
                <a:lnTo>
                  <a:pt x="106582" y="91028"/>
                </a:lnTo>
                <a:lnTo>
                  <a:pt x="120510" y="90664"/>
                </a:lnTo>
                <a:lnTo>
                  <a:pt x="135286" y="89609"/>
                </a:lnTo>
                <a:lnTo>
                  <a:pt x="150799" y="88087"/>
                </a:lnTo>
                <a:lnTo>
                  <a:pt x="166898" y="86527"/>
                </a:lnTo>
                <a:lnTo>
                  <a:pt x="183433" y="85183"/>
                </a:lnTo>
                <a:lnTo>
                  <a:pt x="200283" y="84130"/>
                </a:lnTo>
                <a:lnTo>
                  <a:pt x="217355" y="83349"/>
                </a:lnTo>
                <a:lnTo>
                  <a:pt x="234579" y="82784"/>
                </a:lnTo>
                <a:lnTo>
                  <a:pt x="251908" y="82218"/>
                </a:lnTo>
                <a:lnTo>
                  <a:pt x="269308" y="81298"/>
                </a:lnTo>
                <a:lnTo>
                  <a:pt x="286761" y="79864"/>
                </a:lnTo>
                <a:lnTo>
                  <a:pt x="304416" y="78085"/>
                </a:lnTo>
                <a:lnTo>
                  <a:pt x="322567" y="76351"/>
                </a:lnTo>
                <a:lnTo>
                  <a:pt x="341324" y="74887"/>
                </a:lnTo>
                <a:lnTo>
                  <a:pt x="360160" y="73583"/>
                </a:lnTo>
                <a:lnTo>
                  <a:pt x="378047" y="72100"/>
                </a:lnTo>
                <a:lnTo>
                  <a:pt x="394495" y="70256"/>
                </a:lnTo>
                <a:lnTo>
                  <a:pt x="409997" y="68187"/>
                </a:lnTo>
                <a:lnTo>
                  <a:pt x="425700" y="66252"/>
                </a:lnTo>
                <a:lnTo>
                  <a:pt x="442267" y="64653"/>
                </a:lnTo>
                <a:lnTo>
                  <a:pt x="459684" y="63427"/>
                </a:lnTo>
                <a:lnTo>
                  <a:pt x="477543" y="62529"/>
                </a:lnTo>
                <a:lnTo>
                  <a:pt x="495532" y="61886"/>
                </a:lnTo>
                <a:lnTo>
                  <a:pt x="513665" y="61267"/>
                </a:lnTo>
                <a:lnTo>
                  <a:pt x="532197" y="60312"/>
                </a:lnTo>
                <a:lnTo>
                  <a:pt x="551252" y="58854"/>
                </a:lnTo>
                <a:lnTo>
                  <a:pt x="570810" y="57059"/>
                </a:lnTo>
                <a:lnTo>
                  <a:pt x="590784" y="55316"/>
                </a:lnTo>
                <a:lnTo>
                  <a:pt x="611073" y="53848"/>
                </a:lnTo>
                <a:lnTo>
                  <a:pt x="631429" y="52712"/>
                </a:lnTo>
                <a:lnTo>
                  <a:pt x="651475" y="51875"/>
                </a:lnTo>
                <a:lnTo>
                  <a:pt x="671036" y="51278"/>
                </a:lnTo>
                <a:lnTo>
                  <a:pt x="690274" y="50860"/>
                </a:lnTo>
                <a:lnTo>
                  <a:pt x="709571" y="50572"/>
                </a:lnTo>
                <a:lnTo>
                  <a:pt x="729145" y="50370"/>
                </a:lnTo>
                <a:lnTo>
                  <a:pt x="748885" y="50064"/>
                </a:lnTo>
                <a:lnTo>
                  <a:pt x="768452" y="49325"/>
                </a:lnTo>
                <a:lnTo>
                  <a:pt x="787656" y="48016"/>
                </a:lnTo>
                <a:lnTo>
                  <a:pt x="806467" y="46323"/>
                </a:lnTo>
                <a:lnTo>
                  <a:pt x="824936" y="44647"/>
                </a:lnTo>
                <a:lnTo>
                  <a:pt x="843141" y="43226"/>
                </a:lnTo>
                <a:lnTo>
                  <a:pt x="861146" y="42121"/>
                </a:lnTo>
                <a:lnTo>
                  <a:pt x="879007" y="41305"/>
                </a:lnTo>
                <a:lnTo>
                  <a:pt x="896765" y="40721"/>
                </a:lnTo>
                <a:lnTo>
                  <a:pt x="914284" y="40313"/>
                </a:lnTo>
                <a:lnTo>
                  <a:pt x="931281" y="40031"/>
                </a:lnTo>
                <a:lnTo>
                  <a:pt x="947645" y="39838"/>
                </a:lnTo>
                <a:lnTo>
                  <a:pt x="963584" y="39707"/>
                </a:lnTo>
                <a:lnTo>
                  <a:pt x="979514" y="39619"/>
                </a:lnTo>
                <a:lnTo>
                  <a:pt x="995683" y="39559"/>
                </a:lnTo>
                <a:lnTo>
                  <a:pt x="1012324" y="39520"/>
                </a:lnTo>
                <a:lnTo>
                  <a:pt x="1029721" y="39493"/>
                </a:lnTo>
                <a:lnTo>
                  <a:pt x="1047944" y="39479"/>
                </a:lnTo>
                <a:lnTo>
                  <a:pt x="1066743" y="39640"/>
                </a:lnTo>
                <a:lnTo>
                  <a:pt x="1085663" y="40281"/>
                </a:lnTo>
                <a:lnTo>
                  <a:pt x="1104423" y="41519"/>
                </a:lnTo>
                <a:lnTo>
                  <a:pt x="1122934" y="42996"/>
                </a:lnTo>
                <a:lnTo>
                  <a:pt x="1141203" y="43993"/>
                </a:lnTo>
                <a:lnTo>
                  <a:pt x="1159271" y="44146"/>
                </a:lnTo>
                <a:lnTo>
                  <a:pt x="1177185" y="43585"/>
                </a:lnTo>
                <a:lnTo>
                  <a:pt x="1194984" y="42744"/>
                </a:lnTo>
                <a:lnTo>
                  <a:pt x="1212706" y="41919"/>
                </a:lnTo>
                <a:lnTo>
                  <a:pt x="1230371" y="41231"/>
                </a:lnTo>
                <a:lnTo>
                  <a:pt x="1247999" y="40702"/>
                </a:lnTo>
                <a:lnTo>
                  <a:pt x="1265604" y="40315"/>
                </a:lnTo>
                <a:lnTo>
                  <a:pt x="1283362" y="40040"/>
                </a:lnTo>
                <a:lnTo>
                  <a:pt x="1301582" y="39847"/>
                </a:lnTo>
                <a:lnTo>
                  <a:pt x="1320398" y="39720"/>
                </a:lnTo>
                <a:lnTo>
                  <a:pt x="1339782" y="39803"/>
                </a:lnTo>
                <a:lnTo>
                  <a:pt x="1359632" y="40390"/>
                </a:lnTo>
                <a:lnTo>
                  <a:pt x="1379837" y="41593"/>
                </a:lnTo>
                <a:lnTo>
                  <a:pt x="1400132" y="43045"/>
                </a:lnTo>
                <a:lnTo>
                  <a:pt x="1420139" y="44026"/>
                </a:lnTo>
                <a:lnTo>
                  <a:pt x="1439673" y="44168"/>
                </a:lnTo>
                <a:lnTo>
                  <a:pt x="1458892" y="43599"/>
                </a:lnTo>
                <a:lnTo>
                  <a:pt x="1478176" y="42754"/>
                </a:lnTo>
                <a:lnTo>
                  <a:pt x="1497746" y="41925"/>
                </a:lnTo>
                <a:lnTo>
                  <a:pt x="1517655" y="41235"/>
                </a:lnTo>
                <a:lnTo>
                  <a:pt x="1537866" y="40705"/>
                </a:lnTo>
                <a:lnTo>
                  <a:pt x="1558315" y="40317"/>
                </a:lnTo>
                <a:lnTo>
                  <a:pt x="1578778" y="40041"/>
                </a:lnTo>
                <a:lnTo>
                  <a:pt x="1598895" y="39848"/>
                </a:lnTo>
                <a:lnTo>
                  <a:pt x="1618505" y="39716"/>
                </a:lnTo>
                <a:lnTo>
                  <a:pt x="1637774" y="39625"/>
                </a:lnTo>
                <a:lnTo>
                  <a:pt x="1657093" y="39564"/>
                </a:lnTo>
                <a:lnTo>
                  <a:pt x="1676685" y="39523"/>
                </a:lnTo>
                <a:lnTo>
                  <a:pt x="1696609" y="39495"/>
                </a:lnTo>
                <a:lnTo>
                  <a:pt x="1716830" y="39477"/>
                </a:lnTo>
                <a:lnTo>
                  <a:pt x="1737285" y="39464"/>
                </a:lnTo>
                <a:lnTo>
                  <a:pt x="1757752" y="39456"/>
                </a:lnTo>
                <a:lnTo>
                  <a:pt x="1777873" y="39450"/>
                </a:lnTo>
                <a:lnTo>
                  <a:pt x="1797485" y="39446"/>
                </a:lnTo>
                <a:lnTo>
                  <a:pt x="1816756" y="39444"/>
                </a:lnTo>
                <a:lnTo>
                  <a:pt x="1836075" y="39442"/>
                </a:lnTo>
                <a:lnTo>
                  <a:pt x="1855668" y="39441"/>
                </a:lnTo>
                <a:lnTo>
                  <a:pt x="1875592" y="39440"/>
                </a:lnTo>
                <a:lnTo>
                  <a:pt x="1895814" y="39440"/>
                </a:lnTo>
                <a:lnTo>
                  <a:pt x="1916271" y="39439"/>
                </a:lnTo>
                <a:lnTo>
                  <a:pt x="1936737" y="39439"/>
                </a:lnTo>
                <a:lnTo>
                  <a:pt x="1956858" y="39439"/>
                </a:lnTo>
                <a:lnTo>
                  <a:pt x="1976470" y="39439"/>
                </a:lnTo>
                <a:lnTo>
                  <a:pt x="1995741" y="39439"/>
                </a:lnTo>
                <a:lnTo>
                  <a:pt x="2015060" y="39439"/>
                </a:lnTo>
                <a:lnTo>
                  <a:pt x="2034643" y="39439"/>
                </a:lnTo>
                <a:lnTo>
                  <a:pt x="2054222" y="39439"/>
                </a:lnTo>
                <a:lnTo>
                  <a:pt x="2073146" y="39439"/>
                </a:lnTo>
                <a:lnTo>
                  <a:pt x="2091106" y="39439"/>
                </a:lnTo>
                <a:lnTo>
                  <a:pt x="2108267" y="39439"/>
                </a:lnTo>
                <a:lnTo>
                  <a:pt x="2125091" y="39439"/>
                </a:lnTo>
                <a:lnTo>
                  <a:pt x="2141893" y="39439"/>
                </a:lnTo>
                <a:lnTo>
                  <a:pt x="2158806" y="39439"/>
                </a:lnTo>
                <a:lnTo>
                  <a:pt x="2175862" y="39439"/>
                </a:lnTo>
                <a:lnTo>
                  <a:pt x="2193045" y="39439"/>
                </a:lnTo>
                <a:lnTo>
                  <a:pt x="2210333" y="39439"/>
                </a:lnTo>
                <a:lnTo>
                  <a:pt x="2227700" y="39439"/>
                </a:lnTo>
                <a:lnTo>
                  <a:pt x="2245121" y="39439"/>
                </a:lnTo>
                <a:lnTo>
                  <a:pt x="2262584" y="39439"/>
                </a:lnTo>
                <a:lnTo>
                  <a:pt x="2280074" y="39439"/>
                </a:lnTo>
                <a:lnTo>
                  <a:pt x="2297577" y="39439"/>
                </a:lnTo>
                <a:lnTo>
                  <a:pt x="2314925" y="39439"/>
                </a:lnTo>
                <a:lnTo>
                  <a:pt x="2331807" y="39439"/>
                </a:lnTo>
                <a:lnTo>
                  <a:pt x="2348094" y="39439"/>
                </a:lnTo>
                <a:lnTo>
                  <a:pt x="2363981" y="39439"/>
                </a:lnTo>
                <a:lnTo>
                  <a:pt x="2379875" y="39439"/>
                </a:lnTo>
                <a:lnTo>
                  <a:pt x="2396011" y="39439"/>
                </a:lnTo>
                <a:lnTo>
                  <a:pt x="2412291" y="39439"/>
                </a:lnTo>
                <a:lnTo>
                  <a:pt x="2428381" y="39439"/>
                </a:lnTo>
                <a:lnTo>
                  <a:pt x="2444095" y="39443"/>
                </a:lnTo>
                <a:lnTo>
                  <a:pt x="2459412" y="39616"/>
                </a:lnTo>
                <a:lnTo>
                  <a:pt x="2474383" y="40265"/>
                </a:lnTo>
                <a:lnTo>
                  <a:pt x="2489083" y="41513"/>
                </a:lnTo>
                <a:lnTo>
                  <a:pt x="2503584" y="43166"/>
                </a:lnTo>
                <a:lnTo>
                  <a:pt x="2517938" y="44814"/>
                </a:lnTo>
                <a:lnTo>
                  <a:pt x="2532197" y="46217"/>
                </a:lnTo>
                <a:lnTo>
                  <a:pt x="2546554" y="47310"/>
                </a:lnTo>
                <a:lnTo>
                  <a:pt x="2561339" y="48118"/>
                </a:lnTo>
                <a:lnTo>
                  <a:pt x="2576697" y="48700"/>
                </a:lnTo>
                <a:lnTo>
                  <a:pt x="2592605" y="49278"/>
                </a:lnTo>
                <a:lnTo>
                  <a:pt x="2608969" y="50206"/>
                </a:lnTo>
                <a:lnTo>
                  <a:pt x="2625678" y="51646"/>
                </a:lnTo>
                <a:lnTo>
                  <a:pt x="2642474" y="53428"/>
                </a:lnTo>
                <a:lnTo>
                  <a:pt x="2658978" y="55164"/>
                </a:lnTo>
                <a:lnTo>
                  <a:pt x="2674908" y="56629"/>
                </a:lnTo>
                <a:lnTo>
                  <a:pt x="2686928" y="57860"/>
                </a:lnTo>
                <a:lnTo>
                  <a:pt x="2690943" y="58879"/>
                </a:lnTo>
                <a:lnTo>
                  <a:pt x="2688370" y="59553"/>
                </a:lnTo>
                <a:lnTo>
                  <a:pt x="2681323" y="59950"/>
                </a:lnTo>
                <a:lnTo>
                  <a:pt x="2671130" y="60177"/>
                </a:lnTo>
                <a:lnTo>
                  <a:pt x="2658683" y="60306"/>
                </a:lnTo>
                <a:lnTo>
                  <a:pt x="2644641" y="60380"/>
                </a:lnTo>
                <a:lnTo>
                  <a:pt x="2629482" y="60425"/>
                </a:lnTo>
                <a:lnTo>
                  <a:pt x="2613553" y="60447"/>
                </a:lnTo>
                <a:lnTo>
                  <a:pt x="2597098" y="60290"/>
                </a:lnTo>
                <a:lnTo>
                  <a:pt x="2580285" y="59652"/>
                </a:lnTo>
                <a:lnTo>
                  <a:pt x="2563229" y="58410"/>
                </a:lnTo>
                <a:lnTo>
                  <a:pt x="2546012" y="56761"/>
                </a:lnTo>
                <a:lnTo>
                  <a:pt x="2528684" y="55116"/>
                </a:lnTo>
                <a:lnTo>
                  <a:pt x="2511280" y="53710"/>
                </a:lnTo>
                <a:lnTo>
                  <a:pt x="2493658" y="52445"/>
                </a:lnTo>
                <a:lnTo>
                  <a:pt x="2475528" y="50990"/>
                </a:lnTo>
                <a:lnTo>
                  <a:pt x="2456772" y="49164"/>
                </a:lnTo>
                <a:lnTo>
                  <a:pt x="2437429" y="47106"/>
                </a:lnTo>
                <a:lnTo>
                  <a:pt x="2417603" y="45179"/>
                </a:lnTo>
                <a:lnTo>
                  <a:pt x="2397412" y="43580"/>
                </a:lnTo>
                <a:lnTo>
                  <a:pt x="2376955" y="42185"/>
                </a:lnTo>
                <a:lnTo>
                  <a:pt x="2356308" y="40641"/>
                </a:lnTo>
                <a:lnTo>
                  <a:pt x="2335532" y="38756"/>
                </a:lnTo>
                <a:lnTo>
                  <a:pt x="2314664" y="36658"/>
                </a:lnTo>
                <a:lnTo>
                  <a:pt x="2293734" y="34704"/>
                </a:lnTo>
                <a:lnTo>
                  <a:pt x="2272763" y="33088"/>
                </a:lnTo>
                <a:lnTo>
                  <a:pt x="2251763" y="31681"/>
                </a:lnTo>
                <a:lnTo>
                  <a:pt x="2230744" y="30129"/>
                </a:lnTo>
                <a:lnTo>
                  <a:pt x="2209712" y="28238"/>
                </a:lnTo>
                <a:lnTo>
                  <a:pt x="2188673" y="26137"/>
                </a:lnTo>
                <a:lnTo>
                  <a:pt x="2167627" y="24180"/>
                </a:lnTo>
                <a:lnTo>
                  <a:pt x="2146583" y="22567"/>
                </a:lnTo>
                <a:lnTo>
                  <a:pt x="2125704" y="21332"/>
                </a:lnTo>
                <a:lnTo>
                  <a:pt x="2105298" y="20427"/>
                </a:lnTo>
                <a:lnTo>
                  <a:pt x="2085496" y="19780"/>
                </a:lnTo>
                <a:lnTo>
                  <a:pt x="2066266" y="19159"/>
                </a:lnTo>
                <a:lnTo>
                  <a:pt x="2047507" y="18202"/>
                </a:lnTo>
                <a:lnTo>
                  <a:pt x="2029106" y="16743"/>
                </a:lnTo>
                <a:lnTo>
                  <a:pt x="2010969" y="14947"/>
                </a:lnTo>
                <a:lnTo>
                  <a:pt x="1993017" y="13203"/>
                </a:lnTo>
                <a:lnTo>
                  <a:pt x="1975189" y="11735"/>
                </a:lnTo>
                <a:lnTo>
                  <a:pt x="1957283" y="10599"/>
                </a:lnTo>
                <a:lnTo>
                  <a:pt x="1938961" y="9762"/>
                </a:lnTo>
                <a:lnTo>
                  <a:pt x="1920081" y="9164"/>
                </a:lnTo>
                <a:lnTo>
                  <a:pt x="1900825" y="8746"/>
                </a:lnTo>
                <a:lnTo>
                  <a:pt x="1881591" y="8458"/>
                </a:lnTo>
                <a:lnTo>
                  <a:pt x="1862616" y="8261"/>
                </a:lnTo>
                <a:lnTo>
                  <a:pt x="1843958" y="8127"/>
                </a:lnTo>
                <a:lnTo>
                  <a:pt x="1825591" y="8037"/>
                </a:lnTo>
                <a:lnTo>
                  <a:pt x="1807458" y="7976"/>
                </a:lnTo>
                <a:lnTo>
                  <a:pt x="1789500" y="7936"/>
                </a:lnTo>
                <a:lnTo>
                  <a:pt x="1771669" y="7908"/>
                </a:lnTo>
                <a:lnTo>
                  <a:pt x="1753925" y="7890"/>
                </a:lnTo>
                <a:lnTo>
                  <a:pt x="1736075" y="7878"/>
                </a:lnTo>
                <a:lnTo>
                  <a:pt x="1717790" y="7870"/>
                </a:lnTo>
                <a:lnTo>
                  <a:pt x="1698933" y="7864"/>
                </a:lnTo>
                <a:lnTo>
                  <a:pt x="1679693" y="7861"/>
                </a:lnTo>
                <a:lnTo>
                  <a:pt x="1660471" y="7858"/>
                </a:lnTo>
                <a:lnTo>
                  <a:pt x="1641498" y="7857"/>
                </a:lnTo>
                <a:lnTo>
                  <a:pt x="1622674" y="7856"/>
                </a:lnTo>
                <a:lnTo>
                  <a:pt x="1603662" y="7855"/>
                </a:lnTo>
                <a:lnTo>
                  <a:pt x="1584281" y="7850"/>
                </a:lnTo>
                <a:lnTo>
                  <a:pt x="1564673" y="7677"/>
                </a:lnTo>
                <a:lnTo>
                  <a:pt x="1545195" y="7028"/>
                </a:lnTo>
                <a:lnTo>
                  <a:pt x="1526052" y="5779"/>
                </a:lnTo>
                <a:lnTo>
                  <a:pt x="1507281" y="4127"/>
                </a:lnTo>
                <a:lnTo>
                  <a:pt x="1488837" y="2478"/>
                </a:lnTo>
                <a:lnTo>
                  <a:pt x="1470648" y="1080"/>
                </a:lnTo>
                <a:lnTo>
                  <a:pt x="1452483" y="160"/>
                </a:lnTo>
                <a:lnTo>
                  <a:pt x="1433981" y="0"/>
                </a:lnTo>
                <a:lnTo>
                  <a:pt x="1414976" y="671"/>
                </a:lnTo>
                <a:lnTo>
                  <a:pt x="1395633" y="1919"/>
                </a:lnTo>
                <a:lnTo>
                  <a:pt x="1376341" y="3287"/>
                </a:lnTo>
                <a:lnTo>
                  <a:pt x="1357327" y="4499"/>
                </a:lnTo>
                <a:lnTo>
                  <a:pt x="1338644" y="5462"/>
                </a:lnTo>
                <a:lnTo>
                  <a:pt x="1320260" y="6182"/>
                </a:lnTo>
                <a:lnTo>
                  <a:pt x="1302124" y="6697"/>
                </a:lnTo>
                <a:lnTo>
                  <a:pt x="1284504" y="6889"/>
                </a:lnTo>
                <a:lnTo>
                  <a:pt x="1267965" y="6494"/>
                </a:lnTo>
                <a:lnTo>
                  <a:pt x="1252727" y="5423"/>
                </a:lnTo>
                <a:lnTo>
                  <a:pt x="1238697" y="4061"/>
                </a:lnTo>
                <a:lnTo>
                  <a:pt x="1225652" y="3141"/>
                </a:lnTo>
                <a:lnTo>
                  <a:pt x="1213342" y="3041"/>
                </a:lnTo>
                <a:lnTo>
                  <a:pt x="1201072" y="3637"/>
                </a:lnTo>
                <a:lnTo>
                  <a:pt x="1187761" y="4501"/>
                </a:lnTo>
                <a:lnTo>
                  <a:pt x="1172908" y="5342"/>
                </a:lnTo>
                <a:lnTo>
                  <a:pt x="1156691" y="6041"/>
                </a:lnTo>
                <a:lnTo>
                  <a:pt x="1139662" y="6576"/>
                </a:lnTo>
                <a:lnTo>
                  <a:pt x="1122241" y="6968"/>
                </a:lnTo>
                <a:lnTo>
                  <a:pt x="1104494" y="7247"/>
                </a:lnTo>
                <a:lnTo>
                  <a:pt x="1086221" y="7441"/>
                </a:lnTo>
                <a:lnTo>
                  <a:pt x="1067355" y="7579"/>
                </a:lnTo>
                <a:lnTo>
                  <a:pt x="1048434" y="7843"/>
                </a:lnTo>
                <a:lnTo>
                  <a:pt x="1030483" y="8553"/>
                </a:lnTo>
                <a:lnTo>
                  <a:pt x="1013991" y="9843"/>
                </a:lnTo>
                <a:lnTo>
                  <a:pt x="998629" y="11524"/>
                </a:lnTo>
                <a:lnTo>
                  <a:pt x="983551" y="13191"/>
                </a:lnTo>
                <a:lnTo>
                  <a:pt x="968214" y="14606"/>
                </a:lnTo>
                <a:lnTo>
                  <a:pt x="952264" y="15707"/>
                </a:lnTo>
                <a:lnTo>
                  <a:pt x="935399" y="16521"/>
                </a:lnTo>
                <a:lnTo>
                  <a:pt x="917564" y="17107"/>
                </a:lnTo>
                <a:lnTo>
                  <a:pt x="899042" y="17688"/>
                </a:lnTo>
                <a:lnTo>
                  <a:pt x="880315" y="18617"/>
                </a:lnTo>
                <a:lnTo>
                  <a:pt x="861688" y="20058"/>
                </a:lnTo>
                <a:lnTo>
                  <a:pt x="843266" y="21841"/>
                </a:lnTo>
                <a:lnTo>
                  <a:pt x="825060" y="23578"/>
                </a:lnTo>
                <a:lnTo>
                  <a:pt x="807033" y="25044"/>
                </a:lnTo>
                <a:lnTo>
                  <a:pt x="789149" y="26350"/>
                </a:lnTo>
                <a:lnTo>
                  <a:pt x="771367" y="27833"/>
                </a:lnTo>
                <a:lnTo>
                  <a:pt x="753652" y="29677"/>
                </a:lnTo>
                <a:lnTo>
                  <a:pt x="735823" y="31747"/>
                </a:lnTo>
                <a:lnTo>
                  <a:pt x="717553" y="33683"/>
                </a:lnTo>
                <a:lnTo>
                  <a:pt x="698712" y="35286"/>
                </a:lnTo>
                <a:lnTo>
                  <a:pt x="679650" y="36685"/>
                </a:lnTo>
                <a:lnTo>
                  <a:pt x="661080" y="38232"/>
                </a:lnTo>
                <a:lnTo>
                  <a:pt x="643364" y="40119"/>
                </a:lnTo>
                <a:lnTo>
                  <a:pt x="626366" y="42217"/>
                </a:lnTo>
                <a:lnTo>
                  <a:pt x="609652" y="44172"/>
                </a:lnTo>
                <a:lnTo>
                  <a:pt x="592925" y="45789"/>
                </a:lnTo>
                <a:lnTo>
                  <a:pt x="576062" y="47196"/>
                </a:lnTo>
                <a:lnTo>
                  <a:pt x="559040" y="48749"/>
                </a:lnTo>
                <a:lnTo>
                  <a:pt x="541878" y="50640"/>
                </a:lnTo>
                <a:lnTo>
                  <a:pt x="524605" y="52741"/>
                </a:lnTo>
                <a:lnTo>
                  <a:pt x="507249" y="54697"/>
                </a:lnTo>
                <a:lnTo>
                  <a:pt x="489834" y="56315"/>
                </a:lnTo>
                <a:lnTo>
                  <a:pt x="472376" y="57723"/>
                </a:lnTo>
                <a:lnTo>
                  <a:pt x="454890" y="59276"/>
                </a:lnTo>
                <a:lnTo>
                  <a:pt x="437387" y="61167"/>
                </a:lnTo>
                <a:lnTo>
                  <a:pt x="420041" y="63269"/>
                </a:lnTo>
                <a:lnTo>
                  <a:pt x="403161" y="65225"/>
                </a:lnTo>
                <a:lnTo>
                  <a:pt x="386874" y="66839"/>
                </a:lnTo>
                <a:lnTo>
                  <a:pt x="370988" y="68074"/>
                </a:lnTo>
                <a:lnTo>
                  <a:pt x="355094" y="68979"/>
                </a:lnTo>
                <a:lnTo>
                  <a:pt x="338958" y="69626"/>
                </a:lnTo>
                <a:lnTo>
                  <a:pt x="322678" y="70247"/>
                </a:lnTo>
                <a:lnTo>
                  <a:pt x="306589" y="71204"/>
                </a:lnTo>
                <a:lnTo>
                  <a:pt x="290869" y="72664"/>
                </a:lnTo>
                <a:lnTo>
                  <a:pt x="275379" y="74459"/>
                </a:lnTo>
                <a:lnTo>
                  <a:pt x="259761" y="76204"/>
                </a:lnTo>
                <a:lnTo>
                  <a:pt x="243812" y="77676"/>
                </a:lnTo>
                <a:lnTo>
                  <a:pt x="227660" y="78985"/>
                </a:lnTo>
                <a:lnTo>
                  <a:pt x="211656" y="80470"/>
                </a:lnTo>
                <a:lnTo>
                  <a:pt x="195995" y="82317"/>
                </a:lnTo>
                <a:lnTo>
                  <a:pt x="180545" y="84387"/>
                </a:lnTo>
                <a:lnTo>
                  <a:pt x="164951" y="86324"/>
                </a:lnTo>
                <a:lnTo>
                  <a:pt x="149020" y="87923"/>
                </a:lnTo>
                <a:lnTo>
                  <a:pt x="132879" y="89150"/>
                </a:lnTo>
                <a:lnTo>
                  <a:pt x="116884" y="90048"/>
                </a:lnTo>
                <a:lnTo>
                  <a:pt x="101232" y="90687"/>
                </a:lnTo>
                <a:lnTo>
                  <a:pt x="85958" y="91132"/>
                </a:lnTo>
                <a:lnTo>
                  <a:pt x="71016" y="91439"/>
                </a:lnTo>
                <a:lnTo>
                  <a:pt x="56334" y="91649"/>
                </a:lnTo>
                <a:lnTo>
                  <a:pt x="41848" y="91791"/>
                </a:lnTo>
                <a:lnTo>
                  <a:pt x="27501" y="91886"/>
                </a:lnTo>
                <a:lnTo>
                  <a:pt x="13349" y="91984"/>
                </a:lnTo>
                <a:lnTo>
                  <a:pt x="2804" y="93229"/>
                </a:lnTo>
                <a:lnTo>
                  <a:pt x="0" y="96316"/>
                </a:lnTo>
                <a:lnTo>
                  <a:pt x="3372" y="99813"/>
                </a:lnTo>
                <a:lnTo>
                  <a:pt x="10889" y="103091"/>
                </a:lnTo>
                <a:lnTo>
                  <a:pt x="21349" y="105837"/>
                </a:lnTo>
                <a:lnTo>
                  <a:pt x="33939" y="107971"/>
                </a:lnTo>
                <a:lnTo>
                  <a:pt x="47724" y="109717"/>
                </a:lnTo>
                <a:lnTo>
                  <a:pt x="61638" y="111490"/>
                </a:lnTo>
                <a:lnTo>
                  <a:pt x="75106" y="113527"/>
                </a:lnTo>
                <a:lnTo>
                  <a:pt x="88448" y="115723"/>
                </a:lnTo>
                <a:lnTo>
                  <a:pt x="102624" y="117743"/>
                </a:lnTo>
                <a:lnTo>
                  <a:pt x="118138" y="119398"/>
                </a:lnTo>
                <a:lnTo>
                  <a:pt x="135174" y="120662"/>
                </a:lnTo>
                <a:lnTo>
                  <a:pt x="153833" y="121584"/>
                </a:lnTo>
                <a:lnTo>
                  <a:pt x="173989" y="122240"/>
                </a:lnTo>
                <a:lnTo>
                  <a:pt x="195372" y="122696"/>
                </a:lnTo>
                <a:lnTo>
                  <a:pt x="217696" y="123010"/>
                </a:lnTo>
                <a:lnTo>
                  <a:pt x="240695" y="123224"/>
                </a:lnTo>
                <a:lnTo>
                  <a:pt x="263678" y="123370"/>
                </a:lnTo>
                <a:lnTo>
                  <a:pt x="285574" y="123468"/>
                </a:lnTo>
                <a:lnTo>
                  <a:pt x="305890" y="123529"/>
                </a:lnTo>
                <a:lnTo>
                  <a:pt x="324650" y="123400"/>
                </a:lnTo>
                <a:lnTo>
                  <a:pt x="342105" y="122782"/>
                </a:lnTo>
                <a:lnTo>
                  <a:pt x="358553" y="121553"/>
                </a:lnTo>
                <a:lnTo>
                  <a:pt x="374265" y="119913"/>
                </a:lnTo>
                <a:lnTo>
                  <a:pt x="389452" y="118274"/>
                </a:lnTo>
                <a:lnTo>
                  <a:pt x="404272" y="116877"/>
                </a:lnTo>
                <a:lnTo>
                  <a:pt x="418839" y="115788"/>
                </a:lnTo>
                <a:lnTo>
                  <a:pt x="433233" y="114983"/>
                </a:lnTo>
                <a:lnTo>
                  <a:pt x="447515" y="114406"/>
                </a:lnTo>
                <a:lnTo>
                  <a:pt x="461886" y="114003"/>
                </a:lnTo>
                <a:lnTo>
                  <a:pt x="476680" y="113724"/>
                </a:lnTo>
                <a:lnTo>
                  <a:pt x="492039" y="113533"/>
                </a:lnTo>
                <a:lnTo>
                  <a:pt x="507778" y="113404"/>
                </a:lnTo>
                <a:lnTo>
                  <a:pt x="523497" y="113316"/>
                </a:lnTo>
                <a:lnTo>
                  <a:pt x="538964" y="113258"/>
                </a:lnTo>
                <a:lnTo>
                  <a:pt x="554281" y="113218"/>
                </a:lnTo>
                <a:lnTo>
                  <a:pt x="569785" y="113192"/>
                </a:lnTo>
                <a:lnTo>
                  <a:pt x="585656" y="113174"/>
                </a:lnTo>
                <a:lnTo>
                  <a:pt x="601755" y="113162"/>
                </a:lnTo>
                <a:lnTo>
                  <a:pt x="617724" y="113154"/>
                </a:lnTo>
                <a:lnTo>
                  <a:pt x="633363" y="113149"/>
                </a:lnTo>
                <a:lnTo>
                  <a:pt x="648797" y="113145"/>
                </a:lnTo>
                <a:lnTo>
                  <a:pt x="664380" y="113143"/>
                </a:lnTo>
                <a:lnTo>
                  <a:pt x="680309" y="113141"/>
                </a:lnTo>
                <a:lnTo>
                  <a:pt x="696617" y="113140"/>
                </a:lnTo>
                <a:lnTo>
                  <a:pt x="713259" y="113140"/>
                </a:lnTo>
                <a:lnTo>
                  <a:pt x="730162" y="113139"/>
                </a:lnTo>
                <a:lnTo>
                  <a:pt x="747260" y="113139"/>
                </a:lnTo>
                <a:lnTo>
                  <a:pt x="764497" y="113139"/>
                </a:lnTo>
                <a:lnTo>
                  <a:pt x="781834" y="113139"/>
                </a:lnTo>
                <a:lnTo>
                  <a:pt x="799239" y="113138"/>
                </a:lnTo>
                <a:lnTo>
                  <a:pt x="816690" y="113138"/>
                </a:lnTo>
                <a:lnTo>
                  <a:pt x="834168" y="113138"/>
                </a:lnTo>
                <a:lnTo>
                  <a:pt x="851498" y="113138"/>
                </a:lnTo>
                <a:lnTo>
                  <a:pt x="868369" y="113138"/>
                </a:lnTo>
                <a:lnTo>
                  <a:pt x="884648" y="113138"/>
                </a:lnTo>
                <a:lnTo>
                  <a:pt x="900529" y="113138"/>
                </a:lnTo>
                <a:lnTo>
                  <a:pt x="916420" y="113138"/>
                </a:lnTo>
                <a:lnTo>
                  <a:pt x="932559" y="113138"/>
                </a:lnTo>
                <a:lnTo>
                  <a:pt x="949011" y="113138"/>
                </a:lnTo>
                <a:lnTo>
                  <a:pt x="965747" y="113138"/>
                </a:lnTo>
                <a:lnTo>
                  <a:pt x="982715" y="113138"/>
                </a:lnTo>
                <a:lnTo>
                  <a:pt x="999856" y="113138"/>
                </a:lnTo>
                <a:lnTo>
                  <a:pt x="1017123" y="113138"/>
                </a:lnTo>
                <a:lnTo>
                  <a:pt x="1034474" y="113138"/>
                </a:lnTo>
                <a:lnTo>
                  <a:pt x="1051719" y="113138"/>
                </a:lnTo>
                <a:lnTo>
                  <a:pt x="1068530" y="113138"/>
                </a:lnTo>
                <a:lnTo>
                  <a:pt x="1084769" y="113138"/>
                </a:lnTo>
                <a:lnTo>
                  <a:pt x="1100625" y="113138"/>
                </a:lnTo>
                <a:lnTo>
                  <a:pt x="1116498" y="113138"/>
                </a:lnTo>
                <a:lnTo>
                  <a:pt x="1132625" y="113138"/>
                </a:lnTo>
                <a:lnTo>
                  <a:pt x="1149068" y="113138"/>
                </a:lnTo>
                <a:lnTo>
                  <a:pt x="1165799" y="113138"/>
                </a:lnTo>
                <a:lnTo>
                  <a:pt x="1182759" y="113138"/>
                </a:lnTo>
                <a:lnTo>
                  <a:pt x="1199725" y="113138"/>
                </a:lnTo>
                <a:lnTo>
                  <a:pt x="1216342" y="113138"/>
                </a:lnTo>
                <a:lnTo>
                  <a:pt x="1232447" y="113143"/>
                </a:lnTo>
                <a:lnTo>
                  <a:pt x="1248211" y="113316"/>
                </a:lnTo>
                <a:lnTo>
                  <a:pt x="1264023" y="113964"/>
                </a:lnTo>
                <a:lnTo>
                  <a:pt x="1280104" y="115213"/>
                </a:lnTo>
                <a:lnTo>
                  <a:pt x="1296345" y="116865"/>
                </a:lnTo>
                <a:lnTo>
                  <a:pt x="1312410" y="118514"/>
                </a:lnTo>
                <a:lnTo>
                  <a:pt x="1328112" y="119912"/>
                </a:lnTo>
                <a:lnTo>
                  <a:pt x="1343591" y="120832"/>
                </a:lnTo>
                <a:lnTo>
                  <a:pt x="1359203" y="120991"/>
                </a:lnTo>
                <a:lnTo>
                  <a:pt x="1375152" y="120321"/>
                </a:lnTo>
                <a:lnTo>
                  <a:pt x="1391472" y="119073"/>
                </a:lnTo>
                <a:lnTo>
                  <a:pt x="1408122" y="117704"/>
                </a:lnTo>
                <a:lnTo>
                  <a:pt x="1425026" y="116493"/>
                </a:lnTo>
                <a:lnTo>
                  <a:pt x="1441955" y="115530"/>
                </a:lnTo>
                <a:lnTo>
                  <a:pt x="1458548" y="114809"/>
                </a:lnTo>
                <a:lnTo>
                  <a:pt x="1474637" y="114290"/>
                </a:lnTo>
                <a:lnTo>
                  <a:pt x="1490390" y="113925"/>
                </a:lnTo>
                <a:lnTo>
                  <a:pt x="1506193" y="113672"/>
                </a:lnTo>
                <a:lnTo>
                  <a:pt x="1522270" y="113499"/>
                </a:lnTo>
                <a:lnTo>
                  <a:pt x="1538508" y="113381"/>
                </a:lnTo>
                <a:lnTo>
                  <a:pt x="1554570" y="113301"/>
                </a:lnTo>
                <a:lnTo>
                  <a:pt x="1570271" y="113247"/>
                </a:lnTo>
                <a:lnTo>
                  <a:pt x="1585749" y="113211"/>
                </a:lnTo>
                <a:lnTo>
                  <a:pt x="1601360" y="113187"/>
                </a:lnTo>
                <a:lnTo>
                  <a:pt x="1617303" y="113171"/>
                </a:lnTo>
                <a:lnTo>
                  <a:pt x="1633451" y="113160"/>
                </a:lnTo>
                <a:lnTo>
                  <a:pt x="1649453" y="113153"/>
                </a:lnTo>
                <a:lnTo>
                  <a:pt x="1665113" y="113148"/>
                </a:lnTo>
                <a:lnTo>
                  <a:pt x="1680562" y="113145"/>
                </a:lnTo>
                <a:lnTo>
                  <a:pt x="1696154" y="113143"/>
                </a:lnTo>
                <a:lnTo>
                  <a:pt x="1712088" y="113141"/>
                </a:lnTo>
                <a:lnTo>
                  <a:pt x="1728401" y="113140"/>
                </a:lnTo>
                <a:lnTo>
                  <a:pt x="1745045" y="113140"/>
                </a:lnTo>
                <a:lnTo>
                  <a:pt x="1761945" y="113139"/>
                </a:lnTo>
                <a:lnTo>
                  <a:pt x="1778872" y="113139"/>
                </a:lnTo>
                <a:lnTo>
                  <a:pt x="1795463" y="113139"/>
                </a:lnTo>
                <a:lnTo>
                  <a:pt x="1811547" y="113139"/>
                </a:lnTo>
                <a:lnTo>
                  <a:pt x="1827126" y="113138"/>
                </a:lnTo>
                <a:lnTo>
                  <a:pt x="1842280" y="113138"/>
                </a:lnTo>
                <a:lnTo>
                  <a:pt x="1857121" y="113138"/>
                </a:lnTo>
                <a:lnTo>
                  <a:pt x="1872225" y="113138"/>
                </a:lnTo>
                <a:lnTo>
                  <a:pt x="1888585" y="113138"/>
                </a:lnTo>
                <a:lnTo>
                  <a:pt x="1906624" y="113138"/>
                </a:lnTo>
                <a:lnTo>
                  <a:pt x="1925793" y="113138"/>
                </a:lnTo>
                <a:lnTo>
                  <a:pt x="1944892" y="113138"/>
                </a:lnTo>
                <a:lnTo>
                  <a:pt x="1963217" y="113138"/>
                </a:lnTo>
                <a:lnTo>
                  <a:pt x="1980586" y="113138"/>
                </a:lnTo>
                <a:lnTo>
                  <a:pt x="1997083" y="113138"/>
                </a:lnTo>
                <a:lnTo>
                  <a:pt x="2012879" y="113138"/>
                </a:lnTo>
                <a:lnTo>
                  <a:pt x="2028147" y="113138"/>
                </a:lnTo>
                <a:lnTo>
                  <a:pt x="2043035" y="113138"/>
                </a:lnTo>
                <a:lnTo>
                  <a:pt x="2057653" y="113138"/>
                </a:lnTo>
                <a:lnTo>
                  <a:pt x="2072085" y="113138"/>
                </a:lnTo>
                <a:lnTo>
                  <a:pt x="2086389" y="113138"/>
                </a:lnTo>
                <a:lnTo>
                  <a:pt x="2100606" y="113138"/>
                </a:lnTo>
                <a:lnTo>
                  <a:pt x="2114764" y="113138"/>
                </a:lnTo>
                <a:lnTo>
                  <a:pt x="2128882" y="113138"/>
                </a:lnTo>
                <a:lnTo>
                  <a:pt x="2142975" y="113138"/>
                </a:lnTo>
                <a:lnTo>
                  <a:pt x="2157048" y="113138"/>
                </a:lnTo>
                <a:lnTo>
                  <a:pt x="2171110" y="113138"/>
                </a:lnTo>
                <a:lnTo>
                  <a:pt x="2185183" y="113134"/>
                </a:lnTo>
                <a:lnTo>
                  <a:pt x="2199923" y="112961"/>
                </a:lnTo>
                <a:lnTo>
                  <a:pt x="2216562" y="112313"/>
                </a:lnTo>
                <a:lnTo>
                  <a:pt x="2235599" y="111068"/>
                </a:lnTo>
                <a:lnTo>
                  <a:pt x="2256251" y="109589"/>
                </a:lnTo>
                <a:lnTo>
                  <a:pt x="2276884" y="108589"/>
                </a:lnTo>
                <a:lnTo>
                  <a:pt x="2296534" y="108430"/>
                </a:lnTo>
                <a:lnTo>
                  <a:pt x="2314945" y="108817"/>
                </a:lnTo>
                <a:lnTo>
                  <a:pt x="2332216" y="109009"/>
                </a:lnTo>
                <a:lnTo>
                  <a:pt x="2348575" y="108585"/>
                </a:lnTo>
                <a:lnTo>
                  <a:pt x="2364579" y="107620"/>
                </a:lnTo>
                <a:lnTo>
                  <a:pt x="2381031" y="106500"/>
                </a:lnTo>
                <a:lnTo>
                  <a:pt x="2398332" y="105485"/>
                </a:lnTo>
                <a:lnTo>
                  <a:pt x="2416195" y="104667"/>
                </a:lnTo>
                <a:lnTo>
                  <a:pt x="2433880" y="104051"/>
                </a:lnTo>
                <a:lnTo>
                  <a:pt x="2450968" y="103605"/>
                </a:lnTo>
                <a:lnTo>
                  <a:pt x="2467697" y="103290"/>
                </a:lnTo>
                <a:lnTo>
                  <a:pt x="2484753" y="103072"/>
                </a:lnTo>
                <a:lnTo>
                  <a:pt x="2502525" y="102922"/>
                </a:lnTo>
                <a:lnTo>
                  <a:pt x="2521071" y="102820"/>
                </a:lnTo>
                <a:lnTo>
                  <a:pt x="2540293" y="102751"/>
                </a:lnTo>
                <a:lnTo>
                  <a:pt x="2560037" y="102704"/>
                </a:lnTo>
                <a:lnTo>
                  <a:pt x="2579839" y="102673"/>
                </a:lnTo>
                <a:lnTo>
                  <a:pt x="2598975" y="102652"/>
                </a:lnTo>
                <a:lnTo>
                  <a:pt x="2617080" y="102638"/>
                </a:lnTo>
                <a:lnTo>
                  <a:pt x="2633561" y="102629"/>
                </a:lnTo>
                <a:lnTo>
                  <a:pt x="2649030" y="102621"/>
                </a:lnTo>
                <a:lnTo>
                  <a:pt x="2664842" y="102615"/>
                </a:lnTo>
                <a:lnTo>
                  <a:pt x="2683546" y="1026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Freeform 166"/>
          <p:cNvSpPr/>
          <p:nvPr/>
        </p:nvSpPr>
        <p:spPr>
          <a:xfrm>
            <a:off x="8141582" y="1647554"/>
            <a:ext cx="286199" cy="1880254"/>
          </a:xfrm>
          <a:custGeom>
            <a:avLst/>
            <a:gdLst/>
            <a:ahLst/>
            <a:cxnLst/>
            <a:rect l="0" t="0" r="0" b="0"/>
            <a:pathLst>
              <a:path w="286199" h="1880254">
                <a:moveTo>
                  <a:pt x="39060" y="1774207"/>
                </a:moveTo>
                <a:lnTo>
                  <a:pt x="36194" y="1765272"/>
                </a:lnTo>
                <a:lnTo>
                  <a:pt x="34053" y="1755645"/>
                </a:lnTo>
                <a:lnTo>
                  <a:pt x="32449" y="1744349"/>
                </a:lnTo>
                <a:lnTo>
                  <a:pt x="31269" y="1731336"/>
                </a:lnTo>
                <a:lnTo>
                  <a:pt x="30419" y="1716559"/>
                </a:lnTo>
                <a:lnTo>
                  <a:pt x="29823" y="1700176"/>
                </a:lnTo>
                <a:lnTo>
                  <a:pt x="29408" y="1682317"/>
                </a:lnTo>
                <a:lnTo>
                  <a:pt x="29123" y="1662983"/>
                </a:lnTo>
                <a:lnTo>
                  <a:pt x="28930" y="1642331"/>
                </a:lnTo>
                <a:lnTo>
                  <a:pt x="28800" y="1621093"/>
                </a:lnTo>
                <a:lnTo>
                  <a:pt x="28711" y="1600451"/>
                </a:lnTo>
                <a:lnTo>
                  <a:pt x="28651" y="1581011"/>
                </a:lnTo>
                <a:lnTo>
                  <a:pt x="28612" y="1562689"/>
                </a:lnTo>
                <a:lnTo>
                  <a:pt x="28585" y="1545003"/>
                </a:lnTo>
                <a:lnTo>
                  <a:pt x="28572" y="1527584"/>
                </a:lnTo>
                <a:lnTo>
                  <a:pt x="28733" y="1510239"/>
                </a:lnTo>
                <a:lnTo>
                  <a:pt x="29373" y="1492885"/>
                </a:lnTo>
                <a:lnTo>
                  <a:pt x="30617" y="1475492"/>
                </a:lnTo>
                <a:lnTo>
                  <a:pt x="32265" y="1457892"/>
                </a:lnTo>
                <a:lnTo>
                  <a:pt x="33912" y="1439783"/>
                </a:lnTo>
                <a:lnTo>
                  <a:pt x="35318" y="1421044"/>
                </a:lnTo>
                <a:lnTo>
                  <a:pt x="36582" y="1401714"/>
                </a:lnTo>
                <a:lnTo>
                  <a:pt x="38038" y="1381900"/>
                </a:lnTo>
                <a:lnTo>
                  <a:pt x="39863" y="1361716"/>
                </a:lnTo>
                <a:lnTo>
                  <a:pt x="41921" y="1341264"/>
                </a:lnTo>
                <a:lnTo>
                  <a:pt x="43849" y="1320621"/>
                </a:lnTo>
                <a:lnTo>
                  <a:pt x="45443" y="1299846"/>
                </a:lnTo>
                <a:lnTo>
                  <a:pt x="46665" y="1278979"/>
                </a:lnTo>
                <a:lnTo>
                  <a:pt x="47560" y="1258051"/>
                </a:lnTo>
                <a:lnTo>
                  <a:pt x="48202" y="1237075"/>
                </a:lnTo>
                <a:lnTo>
                  <a:pt x="48819" y="1215903"/>
                </a:lnTo>
                <a:lnTo>
                  <a:pt x="49774" y="1194236"/>
                </a:lnTo>
                <a:lnTo>
                  <a:pt x="51237" y="1171952"/>
                </a:lnTo>
                <a:lnTo>
                  <a:pt x="53204" y="1149087"/>
                </a:lnTo>
                <a:lnTo>
                  <a:pt x="55595" y="1125745"/>
                </a:lnTo>
                <a:lnTo>
                  <a:pt x="58316" y="1102039"/>
                </a:lnTo>
                <a:lnTo>
                  <a:pt x="61277" y="1078069"/>
                </a:lnTo>
                <a:lnTo>
                  <a:pt x="64410" y="1053912"/>
                </a:lnTo>
                <a:lnTo>
                  <a:pt x="67660" y="1029627"/>
                </a:lnTo>
                <a:lnTo>
                  <a:pt x="70823" y="1005421"/>
                </a:lnTo>
                <a:lnTo>
                  <a:pt x="73567" y="981629"/>
                </a:lnTo>
                <a:lnTo>
                  <a:pt x="75749" y="958397"/>
                </a:lnTo>
                <a:lnTo>
                  <a:pt x="77554" y="935540"/>
                </a:lnTo>
                <a:lnTo>
                  <a:pt x="79380" y="912659"/>
                </a:lnTo>
                <a:lnTo>
                  <a:pt x="81468" y="889521"/>
                </a:lnTo>
                <a:lnTo>
                  <a:pt x="84041" y="866065"/>
                </a:lnTo>
                <a:lnTo>
                  <a:pt x="87380" y="842318"/>
                </a:lnTo>
                <a:lnTo>
                  <a:pt x="91554" y="818341"/>
                </a:lnTo>
                <a:lnTo>
                  <a:pt x="96307" y="794357"/>
                </a:lnTo>
                <a:lnTo>
                  <a:pt x="101182" y="770723"/>
                </a:lnTo>
                <a:lnTo>
                  <a:pt x="105901" y="747598"/>
                </a:lnTo>
                <a:lnTo>
                  <a:pt x="110372" y="724815"/>
                </a:lnTo>
                <a:lnTo>
                  <a:pt x="114600" y="701986"/>
                </a:lnTo>
                <a:lnTo>
                  <a:pt x="118623" y="678891"/>
                </a:lnTo>
                <a:lnTo>
                  <a:pt x="122325" y="655803"/>
                </a:lnTo>
                <a:lnTo>
                  <a:pt x="125439" y="633368"/>
                </a:lnTo>
                <a:lnTo>
                  <a:pt x="127873" y="611904"/>
                </a:lnTo>
                <a:lnTo>
                  <a:pt x="129848" y="591405"/>
                </a:lnTo>
                <a:lnTo>
                  <a:pt x="131788" y="571720"/>
                </a:lnTo>
                <a:lnTo>
                  <a:pt x="133949" y="552661"/>
                </a:lnTo>
                <a:lnTo>
                  <a:pt x="136401" y="534065"/>
                </a:lnTo>
                <a:lnTo>
                  <a:pt x="139128" y="515798"/>
                </a:lnTo>
                <a:lnTo>
                  <a:pt x="142075" y="497764"/>
                </a:lnTo>
                <a:lnTo>
                  <a:pt x="145190" y="480058"/>
                </a:lnTo>
                <a:lnTo>
                  <a:pt x="148427" y="462935"/>
                </a:lnTo>
                <a:lnTo>
                  <a:pt x="151751" y="446490"/>
                </a:lnTo>
                <a:lnTo>
                  <a:pt x="155134" y="430667"/>
                </a:lnTo>
                <a:lnTo>
                  <a:pt x="158557" y="415349"/>
                </a:lnTo>
                <a:lnTo>
                  <a:pt x="162009" y="400408"/>
                </a:lnTo>
                <a:lnTo>
                  <a:pt x="165480" y="385575"/>
                </a:lnTo>
                <a:lnTo>
                  <a:pt x="168964" y="370464"/>
                </a:lnTo>
                <a:lnTo>
                  <a:pt x="172451" y="354889"/>
                </a:lnTo>
                <a:lnTo>
                  <a:pt x="175776" y="339003"/>
                </a:lnTo>
                <a:lnTo>
                  <a:pt x="178631" y="323185"/>
                </a:lnTo>
                <a:lnTo>
                  <a:pt x="180885" y="307688"/>
                </a:lnTo>
                <a:lnTo>
                  <a:pt x="182753" y="293741"/>
                </a:lnTo>
                <a:lnTo>
                  <a:pt x="185086" y="284617"/>
                </a:lnTo>
                <a:lnTo>
                  <a:pt x="187755" y="282003"/>
                </a:lnTo>
                <a:lnTo>
                  <a:pt x="189256" y="284133"/>
                </a:lnTo>
                <a:lnTo>
                  <a:pt x="189355" y="289789"/>
                </a:lnTo>
                <a:lnTo>
                  <a:pt x="188335" y="298783"/>
                </a:lnTo>
                <a:lnTo>
                  <a:pt x="186515" y="310800"/>
                </a:lnTo>
                <a:lnTo>
                  <a:pt x="184147" y="324980"/>
                </a:lnTo>
                <a:lnTo>
                  <a:pt x="181403" y="340129"/>
                </a:lnTo>
                <a:lnTo>
                  <a:pt x="178410" y="355478"/>
                </a:lnTo>
                <a:lnTo>
                  <a:pt x="175418" y="370686"/>
                </a:lnTo>
                <a:lnTo>
                  <a:pt x="172785" y="385654"/>
                </a:lnTo>
                <a:lnTo>
                  <a:pt x="170678" y="400391"/>
                </a:lnTo>
                <a:lnTo>
                  <a:pt x="168924" y="415102"/>
                </a:lnTo>
                <a:lnTo>
                  <a:pt x="167131" y="430140"/>
                </a:lnTo>
                <a:lnTo>
                  <a:pt x="165074" y="445674"/>
                </a:lnTo>
                <a:lnTo>
                  <a:pt x="162861" y="461704"/>
                </a:lnTo>
                <a:lnTo>
                  <a:pt x="160829" y="478152"/>
                </a:lnTo>
                <a:lnTo>
                  <a:pt x="159160" y="494922"/>
                </a:lnTo>
                <a:lnTo>
                  <a:pt x="157716" y="511930"/>
                </a:lnTo>
                <a:lnTo>
                  <a:pt x="156140" y="529107"/>
                </a:lnTo>
                <a:lnTo>
                  <a:pt x="154228" y="546402"/>
                </a:lnTo>
                <a:lnTo>
                  <a:pt x="151944" y="563779"/>
                </a:lnTo>
                <a:lnTo>
                  <a:pt x="149332" y="581212"/>
                </a:lnTo>
                <a:lnTo>
                  <a:pt x="146457" y="598686"/>
                </a:lnTo>
                <a:lnTo>
                  <a:pt x="143220" y="616355"/>
                </a:lnTo>
                <a:lnTo>
                  <a:pt x="139368" y="634516"/>
                </a:lnTo>
                <a:lnTo>
                  <a:pt x="134819" y="653293"/>
                </a:lnTo>
                <a:lnTo>
                  <a:pt x="129799" y="672651"/>
                </a:lnTo>
                <a:lnTo>
                  <a:pt x="124737" y="692484"/>
                </a:lnTo>
                <a:lnTo>
                  <a:pt x="119889" y="712676"/>
                </a:lnTo>
                <a:lnTo>
                  <a:pt x="115330" y="732965"/>
                </a:lnTo>
                <a:lnTo>
                  <a:pt x="111042" y="752965"/>
                </a:lnTo>
                <a:lnTo>
                  <a:pt x="106974" y="772496"/>
                </a:lnTo>
                <a:lnTo>
                  <a:pt x="103072" y="791713"/>
                </a:lnTo>
                <a:lnTo>
                  <a:pt x="99292" y="810995"/>
                </a:lnTo>
                <a:lnTo>
                  <a:pt x="95597" y="830565"/>
                </a:lnTo>
                <a:lnTo>
                  <a:pt x="91961" y="850472"/>
                </a:lnTo>
                <a:lnTo>
                  <a:pt x="88367" y="870683"/>
                </a:lnTo>
                <a:lnTo>
                  <a:pt x="84800" y="891136"/>
                </a:lnTo>
                <a:lnTo>
                  <a:pt x="81252" y="911771"/>
                </a:lnTo>
                <a:lnTo>
                  <a:pt x="77717" y="932537"/>
                </a:lnTo>
                <a:lnTo>
                  <a:pt x="74195" y="953396"/>
                </a:lnTo>
                <a:lnTo>
                  <a:pt x="70846" y="974318"/>
                </a:lnTo>
                <a:lnTo>
                  <a:pt x="67978" y="995284"/>
                </a:lnTo>
                <a:lnTo>
                  <a:pt x="65713" y="1016280"/>
                </a:lnTo>
                <a:lnTo>
                  <a:pt x="63852" y="1037296"/>
                </a:lnTo>
                <a:lnTo>
                  <a:pt x="61988" y="1058325"/>
                </a:lnTo>
                <a:lnTo>
                  <a:pt x="59884" y="1079359"/>
                </a:lnTo>
                <a:lnTo>
                  <a:pt x="57640" y="1100231"/>
                </a:lnTo>
                <a:lnTo>
                  <a:pt x="55585" y="1120631"/>
                </a:lnTo>
                <a:lnTo>
                  <a:pt x="53907" y="1140434"/>
                </a:lnTo>
                <a:lnTo>
                  <a:pt x="52627" y="1159835"/>
                </a:lnTo>
                <a:lnTo>
                  <a:pt x="51694" y="1179241"/>
                </a:lnTo>
                <a:lnTo>
                  <a:pt x="51027" y="1198894"/>
                </a:lnTo>
                <a:lnTo>
                  <a:pt x="50392" y="1218857"/>
                </a:lnTo>
                <a:lnTo>
                  <a:pt x="49427" y="1239105"/>
                </a:lnTo>
                <a:lnTo>
                  <a:pt x="47961" y="1259579"/>
                </a:lnTo>
                <a:lnTo>
                  <a:pt x="46162" y="1280058"/>
                </a:lnTo>
                <a:lnTo>
                  <a:pt x="44415" y="1300187"/>
                </a:lnTo>
                <a:lnTo>
                  <a:pt x="42944" y="1319799"/>
                </a:lnTo>
                <a:lnTo>
                  <a:pt x="41807" y="1338901"/>
                </a:lnTo>
                <a:lnTo>
                  <a:pt x="40971" y="1357574"/>
                </a:lnTo>
                <a:lnTo>
                  <a:pt x="40372" y="1375916"/>
                </a:lnTo>
                <a:lnTo>
                  <a:pt x="39954" y="1394015"/>
                </a:lnTo>
                <a:lnTo>
                  <a:pt x="39665" y="1411941"/>
                </a:lnTo>
                <a:lnTo>
                  <a:pt x="39468" y="1429741"/>
                </a:lnTo>
                <a:lnTo>
                  <a:pt x="39335" y="1447290"/>
                </a:lnTo>
                <a:lnTo>
                  <a:pt x="39245" y="1464307"/>
                </a:lnTo>
                <a:lnTo>
                  <a:pt x="39183" y="1480680"/>
                </a:lnTo>
                <a:lnTo>
                  <a:pt x="39142" y="1496455"/>
                </a:lnTo>
                <a:lnTo>
                  <a:pt x="39115" y="1511742"/>
                </a:lnTo>
                <a:lnTo>
                  <a:pt x="39096" y="1526657"/>
                </a:lnTo>
                <a:lnTo>
                  <a:pt x="39084" y="1541302"/>
                </a:lnTo>
                <a:lnTo>
                  <a:pt x="39076" y="1555755"/>
                </a:lnTo>
                <a:lnTo>
                  <a:pt x="39071" y="1570085"/>
                </a:lnTo>
                <a:lnTo>
                  <a:pt x="39067" y="1584659"/>
                </a:lnTo>
                <a:lnTo>
                  <a:pt x="39065" y="1600123"/>
                </a:lnTo>
                <a:lnTo>
                  <a:pt x="39063" y="1616745"/>
                </a:lnTo>
                <a:lnTo>
                  <a:pt x="39062" y="1634146"/>
                </a:lnTo>
                <a:lnTo>
                  <a:pt x="39061" y="1651519"/>
                </a:lnTo>
                <a:lnTo>
                  <a:pt x="39038" y="1668282"/>
                </a:lnTo>
                <a:lnTo>
                  <a:pt x="38184" y="1680554"/>
                </a:lnTo>
                <a:lnTo>
                  <a:pt x="36427" y="1683289"/>
                </a:lnTo>
                <a:lnTo>
                  <a:pt x="35449" y="1677417"/>
                </a:lnTo>
                <a:lnTo>
                  <a:pt x="35487" y="1665677"/>
                </a:lnTo>
                <a:lnTo>
                  <a:pt x="36045" y="1650690"/>
                </a:lnTo>
                <a:lnTo>
                  <a:pt x="36725" y="1634123"/>
                </a:lnTo>
                <a:lnTo>
                  <a:pt x="37340" y="1616853"/>
                </a:lnTo>
                <a:lnTo>
                  <a:pt x="37833" y="1599300"/>
                </a:lnTo>
                <a:lnTo>
                  <a:pt x="38207" y="1581655"/>
                </a:lnTo>
                <a:lnTo>
                  <a:pt x="38645" y="1563996"/>
                </a:lnTo>
                <a:lnTo>
                  <a:pt x="39482" y="1546351"/>
                </a:lnTo>
                <a:lnTo>
                  <a:pt x="40860" y="1528728"/>
                </a:lnTo>
                <a:lnTo>
                  <a:pt x="42602" y="1511124"/>
                </a:lnTo>
                <a:lnTo>
                  <a:pt x="44311" y="1493536"/>
                </a:lnTo>
                <a:lnTo>
                  <a:pt x="45754" y="1475956"/>
                </a:lnTo>
                <a:lnTo>
                  <a:pt x="46875" y="1458216"/>
                </a:lnTo>
                <a:lnTo>
                  <a:pt x="47701" y="1440007"/>
                </a:lnTo>
                <a:lnTo>
                  <a:pt x="48297" y="1421193"/>
                </a:lnTo>
                <a:lnTo>
                  <a:pt x="48883" y="1401641"/>
                </a:lnTo>
                <a:lnTo>
                  <a:pt x="49818" y="1381144"/>
                </a:lnTo>
                <a:lnTo>
                  <a:pt x="51260" y="1359689"/>
                </a:lnTo>
                <a:lnTo>
                  <a:pt x="53044" y="1337569"/>
                </a:lnTo>
                <a:lnTo>
                  <a:pt x="54783" y="1315268"/>
                </a:lnTo>
                <a:lnTo>
                  <a:pt x="56245" y="1293078"/>
                </a:lnTo>
                <a:lnTo>
                  <a:pt x="57378" y="1270941"/>
                </a:lnTo>
                <a:lnTo>
                  <a:pt x="58213" y="1248552"/>
                </a:lnTo>
                <a:lnTo>
                  <a:pt x="58815" y="1225744"/>
                </a:lnTo>
                <a:lnTo>
                  <a:pt x="59405" y="1202340"/>
                </a:lnTo>
                <a:lnTo>
                  <a:pt x="60341" y="1178096"/>
                </a:lnTo>
                <a:lnTo>
                  <a:pt x="61790" y="1152968"/>
                </a:lnTo>
                <a:lnTo>
                  <a:pt x="63748" y="1127227"/>
                </a:lnTo>
                <a:lnTo>
                  <a:pt x="66135" y="1101341"/>
                </a:lnTo>
                <a:lnTo>
                  <a:pt x="68847" y="1075596"/>
                </a:lnTo>
                <a:lnTo>
                  <a:pt x="71633" y="1050089"/>
                </a:lnTo>
                <a:lnTo>
                  <a:pt x="74116" y="1024816"/>
                </a:lnTo>
                <a:lnTo>
                  <a:pt x="76120" y="999736"/>
                </a:lnTo>
                <a:lnTo>
                  <a:pt x="77803" y="974638"/>
                </a:lnTo>
                <a:lnTo>
                  <a:pt x="79547" y="949174"/>
                </a:lnTo>
                <a:lnTo>
                  <a:pt x="81579" y="923188"/>
                </a:lnTo>
                <a:lnTo>
                  <a:pt x="84115" y="896854"/>
                </a:lnTo>
                <a:lnTo>
                  <a:pt x="87430" y="870560"/>
                </a:lnTo>
                <a:lnTo>
                  <a:pt x="91586" y="844538"/>
                </a:lnTo>
                <a:lnTo>
                  <a:pt x="96329" y="818843"/>
                </a:lnTo>
                <a:lnTo>
                  <a:pt x="101197" y="793445"/>
                </a:lnTo>
                <a:lnTo>
                  <a:pt x="105911" y="768285"/>
                </a:lnTo>
                <a:lnTo>
                  <a:pt x="110379" y="743303"/>
                </a:lnTo>
                <a:lnTo>
                  <a:pt x="114604" y="718450"/>
                </a:lnTo>
                <a:lnTo>
                  <a:pt x="118631" y="693687"/>
                </a:lnTo>
                <a:lnTo>
                  <a:pt x="122505" y="668988"/>
                </a:lnTo>
                <a:lnTo>
                  <a:pt x="126266" y="644331"/>
                </a:lnTo>
                <a:lnTo>
                  <a:pt x="129948" y="619705"/>
                </a:lnTo>
                <a:lnTo>
                  <a:pt x="133574" y="595097"/>
                </a:lnTo>
                <a:lnTo>
                  <a:pt x="137163" y="570504"/>
                </a:lnTo>
                <a:lnTo>
                  <a:pt x="140726" y="545924"/>
                </a:lnTo>
                <a:lnTo>
                  <a:pt x="144272" y="521518"/>
                </a:lnTo>
                <a:lnTo>
                  <a:pt x="147806" y="497592"/>
                </a:lnTo>
                <a:lnTo>
                  <a:pt x="151336" y="474273"/>
                </a:lnTo>
                <a:lnTo>
                  <a:pt x="155030" y="451528"/>
                </a:lnTo>
                <a:lnTo>
                  <a:pt x="159195" y="429256"/>
                </a:lnTo>
                <a:lnTo>
                  <a:pt x="163958" y="407344"/>
                </a:lnTo>
                <a:lnTo>
                  <a:pt x="169123" y="385694"/>
                </a:lnTo>
                <a:lnTo>
                  <a:pt x="174283" y="364232"/>
                </a:lnTo>
                <a:lnTo>
                  <a:pt x="179201" y="342903"/>
                </a:lnTo>
                <a:lnTo>
                  <a:pt x="183978" y="321833"/>
                </a:lnTo>
                <a:lnTo>
                  <a:pt x="188944" y="301298"/>
                </a:lnTo>
                <a:lnTo>
                  <a:pt x="194281" y="281406"/>
                </a:lnTo>
                <a:lnTo>
                  <a:pt x="199846" y="261945"/>
                </a:lnTo>
                <a:lnTo>
                  <a:pt x="205285" y="242498"/>
                </a:lnTo>
                <a:lnTo>
                  <a:pt x="210388" y="222828"/>
                </a:lnTo>
                <a:lnTo>
                  <a:pt x="215121" y="203192"/>
                </a:lnTo>
                <a:lnTo>
                  <a:pt x="219526" y="184228"/>
                </a:lnTo>
                <a:lnTo>
                  <a:pt x="223672" y="166249"/>
                </a:lnTo>
                <a:lnTo>
                  <a:pt x="227626" y="149242"/>
                </a:lnTo>
                <a:lnTo>
                  <a:pt x="231442" y="133055"/>
                </a:lnTo>
                <a:lnTo>
                  <a:pt x="235160" y="117503"/>
                </a:lnTo>
                <a:lnTo>
                  <a:pt x="238811" y="102584"/>
                </a:lnTo>
                <a:lnTo>
                  <a:pt x="242417" y="88471"/>
                </a:lnTo>
                <a:lnTo>
                  <a:pt x="245991" y="75194"/>
                </a:lnTo>
                <a:lnTo>
                  <a:pt x="249543" y="62648"/>
                </a:lnTo>
                <a:lnTo>
                  <a:pt x="253082" y="50682"/>
                </a:lnTo>
                <a:lnTo>
                  <a:pt x="256615" y="39153"/>
                </a:lnTo>
                <a:lnTo>
                  <a:pt x="260310" y="28105"/>
                </a:lnTo>
                <a:lnTo>
                  <a:pt x="264476" y="17752"/>
                </a:lnTo>
                <a:lnTo>
                  <a:pt x="269247" y="8212"/>
                </a:lnTo>
                <a:lnTo>
                  <a:pt x="274612" y="1382"/>
                </a:lnTo>
                <a:lnTo>
                  <a:pt x="279818" y="0"/>
                </a:lnTo>
                <a:lnTo>
                  <a:pt x="283600" y="4202"/>
                </a:lnTo>
                <a:lnTo>
                  <a:pt x="285655" y="13456"/>
                </a:lnTo>
                <a:lnTo>
                  <a:pt x="286198" y="26888"/>
                </a:lnTo>
                <a:lnTo>
                  <a:pt x="285723" y="43061"/>
                </a:lnTo>
                <a:lnTo>
                  <a:pt x="284850" y="60201"/>
                </a:lnTo>
                <a:lnTo>
                  <a:pt x="283955" y="77240"/>
                </a:lnTo>
                <a:lnTo>
                  <a:pt x="283027" y="93762"/>
                </a:lnTo>
                <a:lnTo>
                  <a:pt x="281795" y="109700"/>
                </a:lnTo>
                <a:lnTo>
                  <a:pt x="280112" y="125129"/>
                </a:lnTo>
                <a:lnTo>
                  <a:pt x="277981" y="140325"/>
                </a:lnTo>
                <a:lnTo>
                  <a:pt x="275470" y="155697"/>
                </a:lnTo>
                <a:lnTo>
                  <a:pt x="272667" y="171464"/>
                </a:lnTo>
                <a:lnTo>
                  <a:pt x="269647" y="187822"/>
                </a:lnTo>
                <a:lnTo>
                  <a:pt x="266476" y="205023"/>
                </a:lnTo>
                <a:lnTo>
                  <a:pt x="263191" y="223112"/>
                </a:lnTo>
                <a:lnTo>
                  <a:pt x="259663" y="241820"/>
                </a:lnTo>
                <a:lnTo>
                  <a:pt x="255610" y="260677"/>
                </a:lnTo>
                <a:lnTo>
                  <a:pt x="250922" y="279401"/>
                </a:lnTo>
                <a:lnTo>
                  <a:pt x="245807" y="298058"/>
                </a:lnTo>
                <a:lnTo>
                  <a:pt x="240681" y="316956"/>
                </a:lnTo>
                <a:lnTo>
                  <a:pt x="235791" y="336264"/>
                </a:lnTo>
                <a:lnTo>
                  <a:pt x="231203" y="355994"/>
                </a:lnTo>
                <a:lnTo>
                  <a:pt x="226894" y="376086"/>
                </a:lnTo>
                <a:lnTo>
                  <a:pt x="222808" y="396464"/>
                </a:lnTo>
                <a:lnTo>
                  <a:pt x="218725" y="417218"/>
                </a:lnTo>
                <a:lnTo>
                  <a:pt x="214290" y="438596"/>
                </a:lnTo>
                <a:lnTo>
                  <a:pt x="209343" y="460679"/>
                </a:lnTo>
                <a:lnTo>
                  <a:pt x="204053" y="483238"/>
                </a:lnTo>
                <a:lnTo>
                  <a:pt x="198808" y="505841"/>
                </a:lnTo>
                <a:lnTo>
                  <a:pt x="193834" y="528237"/>
                </a:lnTo>
                <a:lnTo>
                  <a:pt x="189019" y="550514"/>
                </a:lnTo>
                <a:lnTo>
                  <a:pt x="184026" y="572996"/>
                </a:lnTo>
                <a:lnTo>
                  <a:pt x="178673" y="595864"/>
                </a:lnTo>
                <a:lnTo>
                  <a:pt x="173094" y="619138"/>
                </a:lnTo>
                <a:lnTo>
                  <a:pt x="167649" y="642762"/>
                </a:lnTo>
                <a:lnTo>
                  <a:pt x="162535" y="666660"/>
                </a:lnTo>
                <a:lnTo>
                  <a:pt x="157627" y="690761"/>
                </a:lnTo>
                <a:lnTo>
                  <a:pt x="152570" y="715007"/>
                </a:lnTo>
                <a:lnTo>
                  <a:pt x="147174" y="739360"/>
                </a:lnTo>
                <a:lnTo>
                  <a:pt x="141566" y="763951"/>
                </a:lnTo>
                <a:lnTo>
                  <a:pt x="136102" y="789067"/>
                </a:lnTo>
                <a:lnTo>
                  <a:pt x="130981" y="814815"/>
                </a:lnTo>
                <a:lnTo>
                  <a:pt x="126237" y="840989"/>
                </a:lnTo>
                <a:lnTo>
                  <a:pt x="121822" y="867174"/>
                </a:lnTo>
                <a:lnTo>
                  <a:pt x="117672" y="893123"/>
                </a:lnTo>
                <a:lnTo>
                  <a:pt x="113714" y="918768"/>
                </a:lnTo>
                <a:lnTo>
                  <a:pt x="109896" y="944134"/>
                </a:lnTo>
                <a:lnTo>
                  <a:pt x="106176" y="969272"/>
                </a:lnTo>
                <a:lnTo>
                  <a:pt x="102524" y="994240"/>
                </a:lnTo>
                <a:lnTo>
                  <a:pt x="98918" y="1019083"/>
                </a:lnTo>
                <a:lnTo>
                  <a:pt x="95343" y="1043834"/>
                </a:lnTo>
                <a:lnTo>
                  <a:pt x="91790" y="1068357"/>
                </a:lnTo>
                <a:lnTo>
                  <a:pt x="88252" y="1092362"/>
                </a:lnTo>
                <a:lnTo>
                  <a:pt x="84728" y="1115733"/>
                </a:lnTo>
                <a:lnTo>
                  <a:pt x="81378" y="1138514"/>
                </a:lnTo>
                <a:lnTo>
                  <a:pt x="78507" y="1160810"/>
                </a:lnTo>
                <a:lnTo>
                  <a:pt x="76245" y="1182738"/>
                </a:lnTo>
                <a:lnTo>
                  <a:pt x="74557" y="1204398"/>
                </a:lnTo>
                <a:lnTo>
                  <a:pt x="73342" y="1225868"/>
                </a:lnTo>
                <a:lnTo>
                  <a:pt x="72484" y="1247206"/>
                </a:lnTo>
                <a:lnTo>
                  <a:pt x="71718" y="1268452"/>
                </a:lnTo>
                <a:lnTo>
                  <a:pt x="70664" y="1289637"/>
                </a:lnTo>
                <a:lnTo>
                  <a:pt x="69140" y="1310775"/>
                </a:lnTo>
                <a:lnTo>
                  <a:pt x="67300" y="1331717"/>
                </a:lnTo>
                <a:lnTo>
                  <a:pt x="65527" y="1352164"/>
                </a:lnTo>
                <a:lnTo>
                  <a:pt x="64039" y="1371994"/>
                </a:lnTo>
                <a:lnTo>
                  <a:pt x="62890" y="1391242"/>
                </a:lnTo>
                <a:lnTo>
                  <a:pt x="62044" y="1410014"/>
                </a:lnTo>
                <a:lnTo>
                  <a:pt x="61435" y="1428423"/>
                </a:lnTo>
                <a:lnTo>
                  <a:pt x="60841" y="1446567"/>
                </a:lnTo>
                <a:lnTo>
                  <a:pt x="59901" y="1464523"/>
                </a:lnTo>
                <a:lnTo>
                  <a:pt x="58454" y="1482348"/>
                </a:lnTo>
                <a:lnTo>
                  <a:pt x="56667" y="1500083"/>
                </a:lnTo>
                <a:lnTo>
                  <a:pt x="54927" y="1517757"/>
                </a:lnTo>
                <a:lnTo>
                  <a:pt x="53458" y="1535385"/>
                </a:lnTo>
                <a:lnTo>
                  <a:pt x="52152" y="1552817"/>
                </a:lnTo>
                <a:lnTo>
                  <a:pt x="50669" y="1569754"/>
                </a:lnTo>
                <a:lnTo>
                  <a:pt x="48823" y="1586074"/>
                </a:lnTo>
                <a:lnTo>
                  <a:pt x="46753" y="1601813"/>
                </a:lnTo>
                <a:lnTo>
                  <a:pt x="44817" y="1617075"/>
                </a:lnTo>
                <a:lnTo>
                  <a:pt x="43213" y="1631974"/>
                </a:lnTo>
                <a:lnTo>
                  <a:pt x="41814" y="1646608"/>
                </a:lnTo>
                <a:lnTo>
                  <a:pt x="40268" y="1661055"/>
                </a:lnTo>
                <a:lnTo>
                  <a:pt x="38380" y="1675371"/>
                </a:lnTo>
                <a:lnTo>
                  <a:pt x="36282" y="1689596"/>
                </a:lnTo>
                <a:lnTo>
                  <a:pt x="34327" y="1703761"/>
                </a:lnTo>
                <a:lnTo>
                  <a:pt x="32711" y="1717888"/>
                </a:lnTo>
                <a:lnTo>
                  <a:pt x="31303" y="1732156"/>
                </a:lnTo>
                <a:lnTo>
                  <a:pt x="29751" y="1746881"/>
                </a:lnTo>
                <a:lnTo>
                  <a:pt x="27855" y="1762197"/>
                </a:lnTo>
                <a:lnTo>
                  <a:pt x="25582" y="1778078"/>
                </a:lnTo>
                <a:lnTo>
                  <a:pt x="22977" y="1794424"/>
                </a:lnTo>
                <a:lnTo>
                  <a:pt x="20114" y="1811121"/>
                </a:lnTo>
                <a:lnTo>
                  <a:pt x="17226" y="1827909"/>
                </a:lnTo>
                <a:lnTo>
                  <a:pt x="14674" y="1844407"/>
                </a:lnTo>
                <a:lnTo>
                  <a:pt x="12604" y="1860366"/>
                </a:lnTo>
                <a:lnTo>
                  <a:pt x="10167" y="1873559"/>
                </a:lnTo>
                <a:lnTo>
                  <a:pt x="6888" y="1880253"/>
                </a:lnTo>
                <a:lnTo>
                  <a:pt x="3975" y="1879855"/>
                </a:lnTo>
                <a:lnTo>
                  <a:pt x="1794" y="1873910"/>
                </a:lnTo>
                <a:lnTo>
                  <a:pt x="419" y="1863937"/>
                </a:lnTo>
                <a:lnTo>
                  <a:pt x="0" y="1850891"/>
                </a:lnTo>
                <a:lnTo>
                  <a:pt x="521" y="1835522"/>
                </a:lnTo>
                <a:lnTo>
                  <a:pt x="1681" y="1818770"/>
                </a:lnTo>
                <a:lnTo>
                  <a:pt x="2997" y="1801736"/>
                </a:lnTo>
                <a:lnTo>
                  <a:pt x="4177" y="1785046"/>
                </a:lnTo>
                <a:lnTo>
                  <a:pt x="5119" y="1768902"/>
                </a:lnTo>
                <a:lnTo>
                  <a:pt x="5827" y="1753290"/>
                </a:lnTo>
                <a:lnTo>
                  <a:pt x="6339" y="1738118"/>
                </a:lnTo>
                <a:lnTo>
                  <a:pt x="6698" y="1723282"/>
                </a:lnTo>
                <a:lnTo>
                  <a:pt x="6949" y="1708691"/>
                </a:lnTo>
                <a:lnTo>
                  <a:pt x="7119" y="1694271"/>
                </a:lnTo>
                <a:lnTo>
                  <a:pt x="7236" y="1679802"/>
                </a:lnTo>
                <a:lnTo>
                  <a:pt x="7315" y="1664943"/>
                </a:lnTo>
                <a:lnTo>
                  <a:pt x="7367" y="1649534"/>
                </a:lnTo>
                <a:lnTo>
                  <a:pt x="7404" y="1633592"/>
                </a:lnTo>
                <a:lnTo>
                  <a:pt x="7428" y="1617204"/>
                </a:lnTo>
                <a:lnTo>
                  <a:pt x="7444" y="1600475"/>
                </a:lnTo>
                <a:lnTo>
                  <a:pt x="7454" y="1583495"/>
                </a:lnTo>
                <a:lnTo>
                  <a:pt x="7461" y="1566337"/>
                </a:lnTo>
                <a:lnTo>
                  <a:pt x="7466" y="1549049"/>
                </a:lnTo>
                <a:lnTo>
                  <a:pt x="7468" y="1531508"/>
                </a:lnTo>
                <a:lnTo>
                  <a:pt x="7470" y="1513433"/>
                </a:lnTo>
                <a:lnTo>
                  <a:pt x="7476" y="1494714"/>
                </a:lnTo>
                <a:lnTo>
                  <a:pt x="7650" y="1475395"/>
                </a:lnTo>
                <a:lnTo>
                  <a:pt x="8299" y="1455587"/>
                </a:lnTo>
                <a:lnTo>
                  <a:pt x="9549" y="1435404"/>
                </a:lnTo>
                <a:lnTo>
                  <a:pt x="11202" y="1414781"/>
                </a:lnTo>
                <a:lnTo>
                  <a:pt x="12849" y="1393492"/>
                </a:lnTo>
                <a:lnTo>
                  <a:pt x="14253" y="1371465"/>
                </a:lnTo>
                <a:lnTo>
                  <a:pt x="15346" y="1348773"/>
                </a:lnTo>
                <a:lnTo>
                  <a:pt x="16154" y="1325548"/>
                </a:lnTo>
                <a:lnTo>
                  <a:pt x="16737" y="1301922"/>
                </a:lnTo>
                <a:lnTo>
                  <a:pt x="17314" y="1278005"/>
                </a:lnTo>
                <a:lnTo>
                  <a:pt x="18242" y="1253882"/>
                </a:lnTo>
                <a:lnTo>
                  <a:pt x="19686" y="1229617"/>
                </a:lnTo>
                <a:lnTo>
                  <a:pt x="21642" y="1205254"/>
                </a:lnTo>
                <a:lnTo>
                  <a:pt x="24026" y="1180824"/>
                </a:lnTo>
                <a:lnTo>
                  <a:pt x="26737" y="1156345"/>
                </a:lnTo>
                <a:lnTo>
                  <a:pt x="29522" y="1131667"/>
                </a:lnTo>
                <a:lnTo>
                  <a:pt x="32004" y="1106493"/>
                </a:lnTo>
                <a:lnTo>
                  <a:pt x="34007" y="1080702"/>
                </a:lnTo>
                <a:lnTo>
                  <a:pt x="35690" y="1054328"/>
                </a:lnTo>
                <a:lnTo>
                  <a:pt x="37434" y="1027477"/>
                </a:lnTo>
                <a:lnTo>
                  <a:pt x="39462" y="1000263"/>
                </a:lnTo>
                <a:lnTo>
                  <a:pt x="41825" y="972784"/>
                </a:lnTo>
                <a:lnTo>
                  <a:pt x="44491" y="945116"/>
                </a:lnTo>
                <a:lnTo>
                  <a:pt x="47404" y="917318"/>
                </a:lnTo>
                <a:lnTo>
                  <a:pt x="50665" y="889430"/>
                </a:lnTo>
                <a:lnTo>
                  <a:pt x="54533" y="861481"/>
                </a:lnTo>
                <a:lnTo>
                  <a:pt x="59093" y="833490"/>
                </a:lnTo>
                <a:lnTo>
                  <a:pt x="64121" y="805471"/>
                </a:lnTo>
                <a:lnTo>
                  <a:pt x="69187" y="777433"/>
                </a:lnTo>
                <a:lnTo>
                  <a:pt x="74038" y="749382"/>
                </a:lnTo>
                <a:lnTo>
                  <a:pt x="78599" y="721323"/>
                </a:lnTo>
                <a:lnTo>
                  <a:pt x="82890" y="693259"/>
                </a:lnTo>
                <a:lnTo>
                  <a:pt x="86963" y="665190"/>
                </a:lnTo>
                <a:lnTo>
                  <a:pt x="91037" y="637119"/>
                </a:lnTo>
                <a:lnTo>
                  <a:pt x="95467" y="609047"/>
                </a:lnTo>
                <a:lnTo>
                  <a:pt x="100411" y="580973"/>
                </a:lnTo>
                <a:lnTo>
                  <a:pt x="105699" y="552899"/>
                </a:lnTo>
                <a:lnTo>
                  <a:pt x="110942" y="524824"/>
                </a:lnTo>
                <a:lnTo>
                  <a:pt x="115916" y="496744"/>
                </a:lnTo>
                <a:lnTo>
                  <a:pt x="120730" y="468495"/>
                </a:lnTo>
                <a:lnTo>
                  <a:pt x="125721" y="439771"/>
                </a:lnTo>
                <a:lnTo>
                  <a:pt x="131071" y="410483"/>
                </a:lnTo>
                <a:lnTo>
                  <a:pt x="136498" y="382031"/>
                </a:lnTo>
                <a:lnTo>
                  <a:pt x="141883" y="354405"/>
                </a:lnTo>
                <a:lnTo>
                  <a:pt x="147701" y="325177"/>
                </a:lnTo>
                <a:lnTo>
                  <a:pt x="154874" y="289689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67"/>
          <p:cNvSpPr/>
          <p:nvPr/>
        </p:nvSpPr>
        <p:spPr>
          <a:xfrm>
            <a:off x="1516103" y="3206488"/>
            <a:ext cx="6538198" cy="215273"/>
          </a:xfrm>
          <a:custGeom>
            <a:avLst/>
            <a:gdLst/>
            <a:ahLst/>
            <a:cxnLst/>
            <a:rect l="0" t="0" r="0" b="0"/>
            <a:pathLst>
              <a:path w="6538198" h="215273">
                <a:moveTo>
                  <a:pt x="6538197" y="25760"/>
                </a:moveTo>
                <a:lnTo>
                  <a:pt x="6526462" y="25761"/>
                </a:lnTo>
                <a:lnTo>
                  <a:pt x="6515333" y="25761"/>
                </a:lnTo>
                <a:lnTo>
                  <a:pt x="6503740" y="25756"/>
                </a:lnTo>
                <a:lnTo>
                  <a:pt x="6491751" y="25583"/>
                </a:lnTo>
                <a:lnTo>
                  <a:pt x="6479739" y="24934"/>
                </a:lnTo>
                <a:lnTo>
                  <a:pt x="6467932" y="23686"/>
                </a:lnTo>
                <a:lnTo>
                  <a:pt x="6456233" y="22033"/>
                </a:lnTo>
                <a:lnTo>
                  <a:pt x="6444316" y="20385"/>
                </a:lnTo>
                <a:lnTo>
                  <a:pt x="6432004" y="18982"/>
                </a:lnTo>
                <a:lnTo>
                  <a:pt x="6419277" y="17889"/>
                </a:lnTo>
                <a:lnTo>
                  <a:pt x="6406195" y="17082"/>
                </a:lnTo>
                <a:lnTo>
                  <a:pt x="6392835" y="16504"/>
                </a:lnTo>
                <a:lnTo>
                  <a:pt x="6379268" y="16099"/>
                </a:lnTo>
                <a:lnTo>
                  <a:pt x="6365555" y="15819"/>
                </a:lnTo>
                <a:lnTo>
                  <a:pt x="6351742" y="15632"/>
                </a:lnTo>
                <a:lnTo>
                  <a:pt x="6338027" y="15675"/>
                </a:lnTo>
                <a:lnTo>
                  <a:pt x="6324738" y="16236"/>
                </a:lnTo>
                <a:lnTo>
                  <a:pt x="6312012" y="17426"/>
                </a:lnTo>
                <a:lnTo>
                  <a:pt x="6299500" y="19039"/>
                </a:lnTo>
                <a:lnTo>
                  <a:pt x="6286493" y="20661"/>
                </a:lnTo>
                <a:lnTo>
                  <a:pt x="6272629" y="22046"/>
                </a:lnTo>
                <a:lnTo>
                  <a:pt x="6258045" y="23127"/>
                </a:lnTo>
                <a:lnTo>
                  <a:pt x="6243176" y="23927"/>
                </a:lnTo>
                <a:lnTo>
                  <a:pt x="6228314" y="24500"/>
                </a:lnTo>
                <a:lnTo>
                  <a:pt x="6213420" y="24901"/>
                </a:lnTo>
                <a:lnTo>
                  <a:pt x="6198208" y="25178"/>
                </a:lnTo>
                <a:lnTo>
                  <a:pt x="6182537" y="25368"/>
                </a:lnTo>
                <a:lnTo>
                  <a:pt x="6166572" y="25496"/>
                </a:lnTo>
                <a:lnTo>
                  <a:pt x="6150694" y="25583"/>
                </a:lnTo>
                <a:lnTo>
                  <a:pt x="6135122" y="25642"/>
                </a:lnTo>
                <a:lnTo>
                  <a:pt x="6119901" y="25681"/>
                </a:lnTo>
                <a:lnTo>
                  <a:pt x="6104994" y="25707"/>
                </a:lnTo>
                <a:lnTo>
                  <a:pt x="6090336" y="25725"/>
                </a:lnTo>
                <a:lnTo>
                  <a:pt x="6075866" y="25737"/>
                </a:lnTo>
                <a:lnTo>
                  <a:pt x="6061530" y="25745"/>
                </a:lnTo>
                <a:lnTo>
                  <a:pt x="6047289" y="25750"/>
                </a:lnTo>
                <a:lnTo>
                  <a:pt x="6033112" y="25753"/>
                </a:lnTo>
                <a:lnTo>
                  <a:pt x="6018982" y="25756"/>
                </a:lnTo>
                <a:lnTo>
                  <a:pt x="6004881" y="25753"/>
                </a:lnTo>
                <a:lnTo>
                  <a:pt x="5990800" y="25581"/>
                </a:lnTo>
                <a:lnTo>
                  <a:pt x="5976734" y="24933"/>
                </a:lnTo>
                <a:lnTo>
                  <a:pt x="5962673" y="23685"/>
                </a:lnTo>
                <a:lnTo>
                  <a:pt x="5948449" y="22033"/>
                </a:lnTo>
                <a:lnTo>
                  <a:pt x="5933754" y="20385"/>
                </a:lnTo>
                <a:lnTo>
                  <a:pt x="5918463" y="18982"/>
                </a:lnTo>
                <a:lnTo>
                  <a:pt x="5902768" y="17889"/>
                </a:lnTo>
                <a:lnTo>
                  <a:pt x="5887080" y="17082"/>
                </a:lnTo>
                <a:lnTo>
                  <a:pt x="5871637" y="16504"/>
                </a:lnTo>
                <a:lnTo>
                  <a:pt x="5856505" y="16099"/>
                </a:lnTo>
                <a:lnTo>
                  <a:pt x="5841657" y="15819"/>
                </a:lnTo>
                <a:lnTo>
                  <a:pt x="5827041" y="15628"/>
                </a:lnTo>
                <a:lnTo>
                  <a:pt x="5812598" y="15498"/>
                </a:lnTo>
                <a:lnTo>
                  <a:pt x="5798280" y="15411"/>
                </a:lnTo>
                <a:lnTo>
                  <a:pt x="5784052" y="15351"/>
                </a:lnTo>
                <a:lnTo>
                  <a:pt x="5769884" y="15312"/>
                </a:lnTo>
                <a:lnTo>
                  <a:pt x="5755759" y="15285"/>
                </a:lnTo>
                <a:lnTo>
                  <a:pt x="5741662" y="15268"/>
                </a:lnTo>
                <a:lnTo>
                  <a:pt x="5727583" y="15256"/>
                </a:lnTo>
                <a:lnTo>
                  <a:pt x="5713518" y="15248"/>
                </a:lnTo>
                <a:lnTo>
                  <a:pt x="5699459" y="15242"/>
                </a:lnTo>
                <a:lnTo>
                  <a:pt x="5685236" y="15239"/>
                </a:lnTo>
                <a:lnTo>
                  <a:pt x="5670542" y="15237"/>
                </a:lnTo>
                <a:lnTo>
                  <a:pt x="5655249" y="15235"/>
                </a:lnTo>
                <a:lnTo>
                  <a:pt x="5639556" y="15234"/>
                </a:lnTo>
                <a:lnTo>
                  <a:pt x="5623868" y="15233"/>
                </a:lnTo>
                <a:lnTo>
                  <a:pt x="5608420" y="15233"/>
                </a:lnTo>
                <a:lnTo>
                  <a:pt x="5593115" y="15232"/>
                </a:lnTo>
                <a:lnTo>
                  <a:pt x="5577621" y="15232"/>
                </a:lnTo>
                <a:lnTo>
                  <a:pt x="5561760" y="15236"/>
                </a:lnTo>
                <a:lnTo>
                  <a:pt x="5545837" y="15409"/>
                </a:lnTo>
                <a:lnTo>
                  <a:pt x="5530518" y="16057"/>
                </a:lnTo>
                <a:lnTo>
                  <a:pt x="5516135" y="17306"/>
                </a:lnTo>
                <a:lnTo>
                  <a:pt x="5502526" y="18959"/>
                </a:lnTo>
                <a:lnTo>
                  <a:pt x="5489242" y="20607"/>
                </a:lnTo>
                <a:lnTo>
                  <a:pt x="5475965" y="22010"/>
                </a:lnTo>
                <a:lnTo>
                  <a:pt x="5462402" y="23103"/>
                </a:lnTo>
                <a:lnTo>
                  <a:pt x="5448217" y="23911"/>
                </a:lnTo>
                <a:lnTo>
                  <a:pt x="5433301" y="24489"/>
                </a:lnTo>
                <a:lnTo>
                  <a:pt x="5417874" y="24894"/>
                </a:lnTo>
                <a:lnTo>
                  <a:pt x="5402371" y="25173"/>
                </a:lnTo>
                <a:lnTo>
                  <a:pt x="5387053" y="25364"/>
                </a:lnTo>
                <a:lnTo>
                  <a:pt x="5371835" y="25494"/>
                </a:lnTo>
                <a:lnTo>
                  <a:pt x="5356399" y="25582"/>
                </a:lnTo>
                <a:lnTo>
                  <a:pt x="5340574" y="25641"/>
                </a:lnTo>
                <a:lnTo>
                  <a:pt x="5324505" y="25680"/>
                </a:lnTo>
                <a:lnTo>
                  <a:pt x="5308557" y="25707"/>
                </a:lnTo>
                <a:lnTo>
                  <a:pt x="5292937" y="25725"/>
                </a:lnTo>
                <a:lnTo>
                  <a:pt x="5277685" y="25736"/>
                </a:lnTo>
                <a:lnTo>
                  <a:pt x="5262756" y="25744"/>
                </a:lnTo>
                <a:lnTo>
                  <a:pt x="5248090" y="25745"/>
                </a:lnTo>
                <a:lnTo>
                  <a:pt x="5233783" y="25576"/>
                </a:lnTo>
                <a:lnTo>
                  <a:pt x="5220088" y="24930"/>
                </a:lnTo>
                <a:lnTo>
                  <a:pt x="5207092" y="23683"/>
                </a:lnTo>
                <a:lnTo>
                  <a:pt x="5194565" y="22031"/>
                </a:lnTo>
                <a:lnTo>
                  <a:pt x="5182081" y="20384"/>
                </a:lnTo>
                <a:lnTo>
                  <a:pt x="5169381" y="18981"/>
                </a:lnTo>
                <a:lnTo>
                  <a:pt x="5156393" y="17889"/>
                </a:lnTo>
                <a:lnTo>
                  <a:pt x="5143135" y="17081"/>
                </a:lnTo>
                <a:lnTo>
                  <a:pt x="5129651" y="16499"/>
                </a:lnTo>
                <a:lnTo>
                  <a:pt x="5115832" y="15921"/>
                </a:lnTo>
                <a:lnTo>
                  <a:pt x="5101417" y="14993"/>
                </a:lnTo>
                <a:lnTo>
                  <a:pt x="5086315" y="13553"/>
                </a:lnTo>
                <a:lnTo>
                  <a:pt x="5070750" y="11771"/>
                </a:lnTo>
                <a:lnTo>
                  <a:pt x="5055150" y="10035"/>
                </a:lnTo>
                <a:lnTo>
                  <a:pt x="5039766" y="8574"/>
                </a:lnTo>
                <a:lnTo>
                  <a:pt x="5024673" y="7441"/>
                </a:lnTo>
                <a:lnTo>
                  <a:pt x="5009853" y="6607"/>
                </a:lnTo>
                <a:lnTo>
                  <a:pt x="4995254" y="6011"/>
                </a:lnTo>
                <a:lnTo>
                  <a:pt x="4980823" y="5594"/>
                </a:lnTo>
                <a:lnTo>
                  <a:pt x="4966513" y="5306"/>
                </a:lnTo>
                <a:lnTo>
                  <a:pt x="4952290" y="5110"/>
                </a:lnTo>
                <a:lnTo>
                  <a:pt x="4938125" y="4977"/>
                </a:lnTo>
                <a:lnTo>
                  <a:pt x="4924001" y="4887"/>
                </a:lnTo>
                <a:lnTo>
                  <a:pt x="4909907" y="4826"/>
                </a:lnTo>
                <a:lnTo>
                  <a:pt x="4895830" y="4785"/>
                </a:lnTo>
                <a:lnTo>
                  <a:pt x="4881766" y="4758"/>
                </a:lnTo>
                <a:lnTo>
                  <a:pt x="4867711" y="4740"/>
                </a:lnTo>
                <a:lnTo>
                  <a:pt x="4853661" y="4728"/>
                </a:lnTo>
                <a:lnTo>
                  <a:pt x="4839616" y="4720"/>
                </a:lnTo>
                <a:lnTo>
                  <a:pt x="4825573" y="4714"/>
                </a:lnTo>
                <a:lnTo>
                  <a:pt x="4811531" y="4711"/>
                </a:lnTo>
                <a:lnTo>
                  <a:pt x="4797491" y="4708"/>
                </a:lnTo>
                <a:lnTo>
                  <a:pt x="4783451" y="4707"/>
                </a:lnTo>
                <a:lnTo>
                  <a:pt x="4769412" y="4706"/>
                </a:lnTo>
                <a:lnTo>
                  <a:pt x="4755373" y="4705"/>
                </a:lnTo>
                <a:lnTo>
                  <a:pt x="4741339" y="4700"/>
                </a:lnTo>
                <a:lnTo>
                  <a:pt x="4727474" y="4527"/>
                </a:lnTo>
                <a:lnTo>
                  <a:pt x="4714084" y="3878"/>
                </a:lnTo>
                <a:lnTo>
                  <a:pt x="4701295" y="2634"/>
                </a:lnTo>
                <a:lnTo>
                  <a:pt x="4688909" y="1153"/>
                </a:lnTo>
                <a:lnTo>
                  <a:pt x="4676519" y="154"/>
                </a:lnTo>
                <a:lnTo>
                  <a:pt x="4663884" y="0"/>
                </a:lnTo>
                <a:lnTo>
                  <a:pt x="4650939" y="559"/>
                </a:lnTo>
                <a:lnTo>
                  <a:pt x="4637709" y="1400"/>
                </a:lnTo>
                <a:lnTo>
                  <a:pt x="4624248" y="2229"/>
                </a:lnTo>
                <a:lnTo>
                  <a:pt x="4610616" y="3089"/>
                </a:lnTo>
                <a:lnTo>
                  <a:pt x="4596857" y="4266"/>
                </a:lnTo>
                <a:lnTo>
                  <a:pt x="4583006" y="5902"/>
                </a:lnTo>
                <a:lnTo>
                  <a:pt x="4568924" y="7830"/>
                </a:lnTo>
                <a:lnTo>
                  <a:pt x="4554326" y="9670"/>
                </a:lnTo>
                <a:lnTo>
                  <a:pt x="4539103" y="11209"/>
                </a:lnTo>
                <a:lnTo>
                  <a:pt x="4523625" y="12565"/>
                </a:lnTo>
                <a:lnTo>
                  <a:pt x="4508613" y="14083"/>
                </a:lnTo>
                <a:lnTo>
                  <a:pt x="4494443" y="15955"/>
                </a:lnTo>
                <a:lnTo>
                  <a:pt x="4481150" y="18214"/>
                </a:lnTo>
                <a:lnTo>
                  <a:pt x="4468609" y="20808"/>
                </a:lnTo>
                <a:lnTo>
                  <a:pt x="4456644" y="23663"/>
                </a:lnTo>
                <a:lnTo>
                  <a:pt x="4444778" y="26547"/>
                </a:lnTo>
                <a:lnTo>
                  <a:pt x="4432271" y="29096"/>
                </a:lnTo>
                <a:lnTo>
                  <a:pt x="4418775" y="31144"/>
                </a:lnTo>
                <a:lnTo>
                  <a:pt x="4404454" y="32857"/>
                </a:lnTo>
                <a:lnTo>
                  <a:pt x="4389768" y="34621"/>
                </a:lnTo>
                <a:lnTo>
                  <a:pt x="4375038" y="36662"/>
                </a:lnTo>
                <a:lnTo>
                  <a:pt x="4360402" y="39035"/>
                </a:lnTo>
                <a:lnTo>
                  <a:pt x="4345897" y="41707"/>
                </a:lnTo>
                <a:lnTo>
                  <a:pt x="4331514" y="44614"/>
                </a:lnTo>
                <a:lnTo>
                  <a:pt x="4317228" y="47533"/>
                </a:lnTo>
                <a:lnTo>
                  <a:pt x="4303017" y="50106"/>
                </a:lnTo>
                <a:lnTo>
                  <a:pt x="4288860" y="52170"/>
                </a:lnTo>
                <a:lnTo>
                  <a:pt x="4274740" y="53893"/>
                </a:lnTo>
                <a:lnTo>
                  <a:pt x="4260647" y="55664"/>
                </a:lnTo>
                <a:lnTo>
                  <a:pt x="4246566" y="57705"/>
                </a:lnTo>
                <a:lnTo>
                  <a:pt x="4232330" y="59908"/>
                </a:lnTo>
                <a:lnTo>
                  <a:pt x="4217627" y="61934"/>
                </a:lnTo>
                <a:lnTo>
                  <a:pt x="4202329" y="63594"/>
                </a:lnTo>
                <a:lnTo>
                  <a:pt x="4186631" y="64861"/>
                </a:lnTo>
                <a:lnTo>
                  <a:pt x="4170939" y="65787"/>
                </a:lnTo>
                <a:lnTo>
                  <a:pt x="4155495" y="66444"/>
                </a:lnTo>
                <a:lnTo>
                  <a:pt x="4140362" y="66901"/>
                </a:lnTo>
                <a:lnTo>
                  <a:pt x="4125515" y="67216"/>
                </a:lnTo>
                <a:lnTo>
                  <a:pt x="4110898" y="67431"/>
                </a:lnTo>
                <a:lnTo>
                  <a:pt x="4096454" y="67576"/>
                </a:lnTo>
                <a:lnTo>
                  <a:pt x="4082136" y="67674"/>
                </a:lnTo>
                <a:lnTo>
                  <a:pt x="4067911" y="67745"/>
                </a:lnTo>
                <a:lnTo>
                  <a:pt x="4053916" y="67962"/>
                </a:lnTo>
                <a:lnTo>
                  <a:pt x="4040439" y="68641"/>
                </a:lnTo>
                <a:lnTo>
                  <a:pt x="4027590" y="69909"/>
                </a:lnTo>
                <a:lnTo>
                  <a:pt x="4015165" y="71575"/>
                </a:lnTo>
                <a:lnTo>
                  <a:pt x="4002749" y="73232"/>
                </a:lnTo>
                <a:lnTo>
                  <a:pt x="3990096" y="74641"/>
                </a:lnTo>
                <a:lnTo>
                  <a:pt x="3977139" y="75737"/>
                </a:lnTo>
                <a:lnTo>
                  <a:pt x="3963901" y="76548"/>
                </a:lnTo>
                <a:lnTo>
                  <a:pt x="3950435" y="77132"/>
                </a:lnTo>
                <a:lnTo>
                  <a:pt x="3936799" y="77711"/>
                </a:lnTo>
                <a:lnTo>
                  <a:pt x="3923038" y="78640"/>
                </a:lnTo>
                <a:lnTo>
                  <a:pt x="3909190" y="80080"/>
                </a:lnTo>
                <a:lnTo>
                  <a:pt x="3895281" y="81863"/>
                </a:lnTo>
                <a:lnTo>
                  <a:pt x="3881329" y="83599"/>
                </a:lnTo>
                <a:lnTo>
                  <a:pt x="3867354" y="85066"/>
                </a:lnTo>
                <a:lnTo>
                  <a:pt x="3853528" y="86371"/>
                </a:lnTo>
                <a:lnTo>
                  <a:pt x="3840165" y="87854"/>
                </a:lnTo>
                <a:lnTo>
                  <a:pt x="3827393" y="89699"/>
                </a:lnTo>
                <a:lnTo>
                  <a:pt x="3815020" y="91768"/>
                </a:lnTo>
                <a:lnTo>
                  <a:pt x="3802638" y="93703"/>
                </a:lnTo>
                <a:lnTo>
                  <a:pt x="3790008" y="95303"/>
                </a:lnTo>
                <a:lnTo>
                  <a:pt x="3777066" y="96528"/>
                </a:lnTo>
                <a:lnTo>
                  <a:pt x="3763839" y="97426"/>
                </a:lnTo>
                <a:lnTo>
                  <a:pt x="3750380" y="98065"/>
                </a:lnTo>
                <a:lnTo>
                  <a:pt x="3736748" y="98511"/>
                </a:lnTo>
                <a:lnTo>
                  <a:pt x="3722991" y="98817"/>
                </a:lnTo>
                <a:lnTo>
                  <a:pt x="3709145" y="99027"/>
                </a:lnTo>
                <a:lnTo>
                  <a:pt x="3695236" y="99169"/>
                </a:lnTo>
                <a:lnTo>
                  <a:pt x="3681286" y="99264"/>
                </a:lnTo>
                <a:lnTo>
                  <a:pt x="3667307" y="99329"/>
                </a:lnTo>
                <a:lnTo>
                  <a:pt x="3653308" y="99372"/>
                </a:lnTo>
                <a:lnTo>
                  <a:pt x="3639297" y="99402"/>
                </a:lnTo>
                <a:lnTo>
                  <a:pt x="3625277" y="99421"/>
                </a:lnTo>
                <a:lnTo>
                  <a:pt x="3611251" y="99434"/>
                </a:lnTo>
                <a:lnTo>
                  <a:pt x="3597221" y="99442"/>
                </a:lnTo>
                <a:lnTo>
                  <a:pt x="3583184" y="99448"/>
                </a:lnTo>
                <a:lnTo>
                  <a:pt x="3568976" y="99452"/>
                </a:lnTo>
                <a:lnTo>
                  <a:pt x="3554293" y="99454"/>
                </a:lnTo>
                <a:lnTo>
                  <a:pt x="3539008" y="99456"/>
                </a:lnTo>
                <a:lnTo>
                  <a:pt x="3523318" y="99457"/>
                </a:lnTo>
                <a:lnTo>
                  <a:pt x="3507632" y="99458"/>
                </a:lnTo>
                <a:lnTo>
                  <a:pt x="3492188" y="99459"/>
                </a:lnTo>
                <a:lnTo>
                  <a:pt x="3476884" y="99459"/>
                </a:lnTo>
                <a:lnTo>
                  <a:pt x="3461390" y="99459"/>
                </a:lnTo>
                <a:lnTo>
                  <a:pt x="3445526" y="99460"/>
                </a:lnTo>
                <a:lnTo>
                  <a:pt x="3429430" y="99460"/>
                </a:lnTo>
                <a:lnTo>
                  <a:pt x="3413465" y="99460"/>
                </a:lnTo>
                <a:lnTo>
                  <a:pt x="3397833" y="99460"/>
                </a:lnTo>
                <a:lnTo>
                  <a:pt x="3382572" y="99460"/>
                </a:lnTo>
                <a:lnTo>
                  <a:pt x="3367638" y="99460"/>
                </a:lnTo>
                <a:lnTo>
                  <a:pt x="3352963" y="99460"/>
                </a:lnTo>
                <a:lnTo>
                  <a:pt x="3338480" y="99460"/>
                </a:lnTo>
                <a:lnTo>
                  <a:pt x="3324136" y="99460"/>
                </a:lnTo>
                <a:lnTo>
                  <a:pt x="3309885" y="99460"/>
                </a:lnTo>
                <a:lnTo>
                  <a:pt x="3295532" y="99460"/>
                </a:lnTo>
                <a:lnTo>
                  <a:pt x="3280751" y="99460"/>
                </a:lnTo>
                <a:lnTo>
                  <a:pt x="3265400" y="99460"/>
                </a:lnTo>
                <a:lnTo>
                  <a:pt x="3249666" y="99460"/>
                </a:lnTo>
                <a:lnTo>
                  <a:pt x="3233951" y="99460"/>
                </a:lnTo>
                <a:lnTo>
                  <a:pt x="3218490" y="99460"/>
                </a:lnTo>
                <a:lnTo>
                  <a:pt x="3203346" y="99460"/>
                </a:lnTo>
                <a:lnTo>
                  <a:pt x="3188493" y="99460"/>
                </a:lnTo>
                <a:lnTo>
                  <a:pt x="3173871" y="99460"/>
                </a:lnTo>
                <a:lnTo>
                  <a:pt x="3159424" y="99460"/>
                </a:lnTo>
                <a:lnTo>
                  <a:pt x="3145103" y="99460"/>
                </a:lnTo>
                <a:lnTo>
                  <a:pt x="3130873" y="99460"/>
                </a:lnTo>
                <a:lnTo>
                  <a:pt x="3116704" y="99460"/>
                </a:lnTo>
                <a:lnTo>
                  <a:pt x="3102577" y="99460"/>
                </a:lnTo>
                <a:lnTo>
                  <a:pt x="3088476" y="99460"/>
                </a:lnTo>
                <a:lnTo>
                  <a:pt x="3074224" y="99460"/>
                </a:lnTo>
                <a:lnTo>
                  <a:pt x="3059512" y="99460"/>
                </a:lnTo>
                <a:lnTo>
                  <a:pt x="3044207" y="99460"/>
                </a:lnTo>
                <a:lnTo>
                  <a:pt x="3028504" y="99460"/>
                </a:lnTo>
                <a:lnTo>
                  <a:pt x="3012810" y="99460"/>
                </a:lnTo>
                <a:lnTo>
                  <a:pt x="2997365" y="99460"/>
                </a:lnTo>
                <a:lnTo>
                  <a:pt x="2982230" y="99460"/>
                </a:lnTo>
                <a:lnTo>
                  <a:pt x="2967381" y="99460"/>
                </a:lnTo>
                <a:lnTo>
                  <a:pt x="2952764" y="99460"/>
                </a:lnTo>
                <a:lnTo>
                  <a:pt x="2938320" y="99460"/>
                </a:lnTo>
                <a:lnTo>
                  <a:pt x="2924001" y="99460"/>
                </a:lnTo>
                <a:lnTo>
                  <a:pt x="2909767" y="99460"/>
                </a:lnTo>
                <a:lnTo>
                  <a:pt x="2895426" y="99460"/>
                </a:lnTo>
                <a:lnTo>
                  <a:pt x="2880652" y="99460"/>
                </a:lnTo>
                <a:lnTo>
                  <a:pt x="2865307" y="99460"/>
                </a:lnTo>
                <a:lnTo>
                  <a:pt x="2849576" y="99460"/>
                </a:lnTo>
                <a:lnTo>
                  <a:pt x="2833863" y="99460"/>
                </a:lnTo>
                <a:lnTo>
                  <a:pt x="2818405" y="99460"/>
                </a:lnTo>
                <a:lnTo>
                  <a:pt x="2803262" y="99460"/>
                </a:lnTo>
                <a:lnTo>
                  <a:pt x="2788408" y="99460"/>
                </a:lnTo>
                <a:lnTo>
                  <a:pt x="2773787" y="99465"/>
                </a:lnTo>
                <a:lnTo>
                  <a:pt x="2759341" y="99637"/>
                </a:lnTo>
                <a:lnTo>
                  <a:pt x="2745021" y="100285"/>
                </a:lnTo>
                <a:lnTo>
                  <a:pt x="2730790" y="101534"/>
                </a:lnTo>
                <a:lnTo>
                  <a:pt x="2716621" y="103187"/>
                </a:lnTo>
                <a:lnTo>
                  <a:pt x="2702494" y="104835"/>
                </a:lnTo>
                <a:lnTo>
                  <a:pt x="2688393" y="106238"/>
                </a:lnTo>
                <a:lnTo>
                  <a:pt x="2674142" y="107330"/>
                </a:lnTo>
                <a:lnTo>
                  <a:pt x="2659429" y="108139"/>
                </a:lnTo>
                <a:lnTo>
                  <a:pt x="2644124" y="108717"/>
                </a:lnTo>
                <a:lnTo>
                  <a:pt x="2628422" y="109122"/>
                </a:lnTo>
                <a:lnTo>
                  <a:pt x="2612727" y="109401"/>
                </a:lnTo>
                <a:lnTo>
                  <a:pt x="2597281" y="109592"/>
                </a:lnTo>
                <a:lnTo>
                  <a:pt x="2582147" y="109722"/>
                </a:lnTo>
                <a:lnTo>
                  <a:pt x="2567298" y="109809"/>
                </a:lnTo>
                <a:lnTo>
                  <a:pt x="2552681" y="109868"/>
                </a:lnTo>
                <a:lnTo>
                  <a:pt x="2538237" y="109908"/>
                </a:lnTo>
                <a:lnTo>
                  <a:pt x="2523919" y="109935"/>
                </a:lnTo>
                <a:lnTo>
                  <a:pt x="2509685" y="109952"/>
                </a:lnTo>
                <a:lnTo>
                  <a:pt x="2495344" y="109964"/>
                </a:lnTo>
                <a:lnTo>
                  <a:pt x="2480570" y="109972"/>
                </a:lnTo>
                <a:lnTo>
                  <a:pt x="2465224" y="109978"/>
                </a:lnTo>
                <a:lnTo>
                  <a:pt x="2449493" y="109981"/>
                </a:lnTo>
                <a:lnTo>
                  <a:pt x="2433780" y="109983"/>
                </a:lnTo>
                <a:lnTo>
                  <a:pt x="2418322" y="109985"/>
                </a:lnTo>
                <a:lnTo>
                  <a:pt x="2403179" y="109986"/>
                </a:lnTo>
                <a:lnTo>
                  <a:pt x="2388326" y="109987"/>
                </a:lnTo>
                <a:lnTo>
                  <a:pt x="2373704" y="109987"/>
                </a:lnTo>
                <a:lnTo>
                  <a:pt x="2359257" y="109987"/>
                </a:lnTo>
                <a:lnTo>
                  <a:pt x="2344937" y="109988"/>
                </a:lnTo>
                <a:lnTo>
                  <a:pt x="2330702" y="109983"/>
                </a:lnTo>
                <a:lnTo>
                  <a:pt x="2316360" y="109810"/>
                </a:lnTo>
                <a:lnTo>
                  <a:pt x="2301586" y="109163"/>
                </a:lnTo>
                <a:lnTo>
                  <a:pt x="2286244" y="107918"/>
                </a:lnTo>
                <a:lnTo>
                  <a:pt x="2270686" y="106438"/>
                </a:lnTo>
                <a:lnTo>
                  <a:pt x="2255622" y="105439"/>
                </a:lnTo>
                <a:lnTo>
                  <a:pt x="2241412" y="105285"/>
                </a:lnTo>
                <a:lnTo>
                  <a:pt x="2227922" y="105845"/>
                </a:lnTo>
                <a:lnTo>
                  <a:pt x="2214716" y="106685"/>
                </a:lnTo>
                <a:lnTo>
                  <a:pt x="2201497" y="107509"/>
                </a:lnTo>
                <a:lnTo>
                  <a:pt x="2188144" y="108197"/>
                </a:lnTo>
                <a:lnTo>
                  <a:pt x="2174632" y="108726"/>
                </a:lnTo>
                <a:lnTo>
                  <a:pt x="2160974" y="109113"/>
                </a:lnTo>
                <a:lnTo>
                  <a:pt x="2147038" y="109388"/>
                </a:lnTo>
                <a:lnTo>
                  <a:pt x="2132542" y="109580"/>
                </a:lnTo>
                <a:lnTo>
                  <a:pt x="2117383" y="109712"/>
                </a:lnTo>
                <a:lnTo>
                  <a:pt x="2101610" y="109802"/>
                </a:lnTo>
                <a:lnTo>
                  <a:pt x="2085336" y="109863"/>
                </a:lnTo>
                <a:lnTo>
                  <a:pt x="2068688" y="109904"/>
                </a:lnTo>
                <a:lnTo>
                  <a:pt x="2051932" y="109932"/>
                </a:lnTo>
                <a:lnTo>
                  <a:pt x="2035456" y="109951"/>
                </a:lnTo>
                <a:lnTo>
                  <a:pt x="2019455" y="109968"/>
                </a:lnTo>
                <a:lnTo>
                  <a:pt x="2004100" y="110149"/>
                </a:lnTo>
                <a:lnTo>
                  <a:pt x="1989628" y="110803"/>
                </a:lnTo>
                <a:lnTo>
                  <a:pt x="1976073" y="112055"/>
                </a:lnTo>
                <a:lnTo>
                  <a:pt x="1963156" y="113710"/>
                </a:lnTo>
                <a:lnTo>
                  <a:pt x="1950401" y="115360"/>
                </a:lnTo>
                <a:lnTo>
                  <a:pt x="1937512" y="116764"/>
                </a:lnTo>
                <a:lnTo>
                  <a:pt x="1924226" y="117858"/>
                </a:lnTo>
                <a:lnTo>
                  <a:pt x="1910233" y="118667"/>
                </a:lnTo>
                <a:lnTo>
                  <a:pt x="1895448" y="119249"/>
                </a:lnTo>
                <a:lnTo>
                  <a:pt x="1880111" y="119827"/>
                </a:lnTo>
                <a:lnTo>
                  <a:pt x="1864670" y="120755"/>
                </a:lnTo>
                <a:lnTo>
                  <a:pt x="1849393" y="122195"/>
                </a:lnTo>
                <a:lnTo>
                  <a:pt x="1834204" y="123978"/>
                </a:lnTo>
                <a:lnTo>
                  <a:pt x="1818787" y="125714"/>
                </a:lnTo>
                <a:lnTo>
                  <a:pt x="1802969" y="127180"/>
                </a:lnTo>
                <a:lnTo>
                  <a:pt x="1786736" y="128485"/>
                </a:lnTo>
                <a:lnTo>
                  <a:pt x="1770146" y="129968"/>
                </a:lnTo>
                <a:lnTo>
                  <a:pt x="1753276" y="131817"/>
                </a:lnTo>
                <a:lnTo>
                  <a:pt x="1736201" y="134060"/>
                </a:lnTo>
                <a:lnTo>
                  <a:pt x="1718978" y="136643"/>
                </a:lnTo>
                <a:lnTo>
                  <a:pt x="1701656" y="139491"/>
                </a:lnTo>
                <a:lnTo>
                  <a:pt x="1684431" y="142370"/>
                </a:lnTo>
                <a:lnTo>
                  <a:pt x="1667633" y="144916"/>
                </a:lnTo>
                <a:lnTo>
                  <a:pt x="1651402" y="146958"/>
                </a:lnTo>
                <a:lnTo>
                  <a:pt x="1635553" y="148496"/>
                </a:lnTo>
                <a:lnTo>
                  <a:pt x="1619684" y="149611"/>
                </a:lnTo>
                <a:lnTo>
                  <a:pt x="1603559" y="150398"/>
                </a:lnTo>
                <a:lnTo>
                  <a:pt x="1587119" y="150945"/>
                </a:lnTo>
                <a:lnTo>
                  <a:pt x="1570388" y="151320"/>
                </a:lnTo>
                <a:lnTo>
                  <a:pt x="1553425" y="151581"/>
                </a:lnTo>
                <a:lnTo>
                  <a:pt x="1536286" y="151926"/>
                </a:lnTo>
                <a:lnTo>
                  <a:pt x="1519021" y="152691"/>
                </a:lnTo>
                <a:lnTo>
                  <a:pt x="1501666" y="154018"/>
                </a:lnTo>
                <a:lnTo>
                  <a:pt x="1484250" y="155723"/>
                </a:lnTo>
                <a:lnTo>
                  <a:pt x="1466791" y="157407"/>
                </a:lnTo>
                <a:lnTo>
                  <a:pt x="1449298" y="158833"/>
                </a:lnTo>
                <a:lnTo>
                  <a:pt x="1431618" y="159942"/>
                </a:lnTo>
                <a:lnTo>
                  <a:pt x="1413449" y="160760"/>
                </a:lnTo>
                <a:lnTo>
                  <a:pt x="1394670" y="161349"/>
                </a:lnTo>
                <a:lnTo>
                  <a:pt x="1375482" y="161932"/>
                </a:lnTo>
                <a:lnTo>
                  <a:pt x="1356295" y="162862"/>
                </a:lnTo>
                <a:lnTo>
                  <a:pt x="1337350" y="164305"/>
                </a:lnTo>
                <a:lnTo>
                  <a:pt x="1318713" y="166089"/>
                </a:lnTo>
                <a:lnTo>
                  <a:pt x="1300360" y="167825"/>
                </a:lnTo>
                <a:lnTo>
                  <a:pt x="1282231" y="169292"/>
                </a:lnTo>
                <a:lnTo>
                  <a:pt x="1264107" y="170598"/>
                </a:lnTo>
                <a:lnTo>
                  <a:pt x="1245632" y="172081"/>
                </a:lnTo>
                <a:lnTo>
                  <a:pt x="1226641" y="173926"/>
                </a:lnTo>
                <a:lnTo>
                  <a:pt x="1207139" y="175996"/>
                </a:lnTo>
                <a:lnTo>
                  <a:pt x="1187207" y="177932"/>
                </a:lnTo>
                <a:lnTo>
                  <a:pt x="1166945" y="179531"/>
                </a:lnTo>
                <a:lnTo>
                  <a:pt x="1146439" y="180757"/>
                </a:lnTo>
                <a:lnTo>
                  <a:pt x="1125761" y="181655"/>
                </a:lnTo>
                <a:lnTo>
                  <a:pt x="1104975" y="182298"/>
                </a:lnTo>
                <a:lnTo>
                  <a:pt x="1084611" y="182917"/>
                </a:lnTo>
                <a:lnTo>
                  <a:pt x="1065617" y="183872"/>
                </a:lnTo>
                <a:lnTo>
                  <a:pt x="1048385" y="185330"/>
                </a:lnTo>
                <a:lnTo>
                  <a:pt x="1032339" y="187125"/>
                </a:lnTo>
                <a:lnTo>
                  <a:pt x="1016262" y="188869"/>
                </a:lnTo>
                <a:lnTo>
                  <a:pt x="999437" y="190336"/>
                </a:lnTo>
                <a:lnTo>
                  <a:pt x="981674" y="191471"/>
                </a:lnTo>
                <a:lnTo>
                  <a:pt x="963052" y="192308"/>
                </a:lnTo>
                <a:lnTo>
                  <a:pt x="943750" y="192910"/>
                </a:lnTo>
                <a:lnTo>
                  <a:pt x="924430" y="193501"/>
                </a:lnTo>
                <a:lnTo>
                  <a:pt x="906160" y="194438"/>
                </a:lnTo>
                <a:lnTo>
                  <a:pt x="889425" y="195883"/>
                </a:lnTo>
                <a:lnTo>
                  <a:pt x="873717" y="197669"/>
                </a:lnTo>
                <a:lnTo>
                  <a:pt x="857869" y="199408"/>
                </a:lnTo>
                <a:lnTo>
                  <a:pt x="841211" y="200876"/>
                </a:lnTo>
                <a:lnTo>
                  <a:pt x="824070" y="202183"/>
                </a:lnTo>
                <a:lnTo>
                  <a:pt x="807462" y="203666"/>
                </a:lnTo>
                <a:lnTo>
                  <a:pt x="791947" y="205511"/>
                </a:lnTo>
                <a:lnTo>
                  <a:pt x="777445" y="207580"/>
                </a:lnTo>
                <a:lnTo>
                  <a:pt x="763491" y="209517"/>
                </a:lnTo>
                <a:lnTo>
                  <a:pt x="749729" y="211116"/>
                </a:lnTo>
                <a:lnTo>
                  <a:pt x="735656" y="212342"/>
                </a:lnTo>
                <a:lnTo>
                  <a:pt x="720589" y="213240"/>
                </a:lnTo>
                <a:lnTo>
                  <a:pt x="704254" y="213879"/>
                </a:lnTo>
                <a:lnTo>
                  <a:pt x="686719" y="214324"/>
                </a:lnTo>
                <a:lnTo>
                  <a:pt x="668199" y="214632"/>
                </a:lnTo>
                <a:lnTo>
                  <a:pt x="648926" y="214841"/>
                </a:lnTo>
                <a:lnTo>
                  <a:pt x="629105" y="214983"/>
                </a:lnTo>
                <a:lnTo>
                  <a:pt x="608894" y="215079"/>
                </a:lnTo>
                <a:lnTo>
                  <a:pt x="588412" y="215143"/>
                </a:lnTo>
                <a:lnTo>
                  <a:pt x="567745" y="215186"/>
                </a:lnTo>
                <a:lnTo>
                  <a:pt x="546950" y="215215"/>
                </a:lnTo>
                <a:lnTo>
                  <a:pt x="526064" y="215234"/>
                </a:lnTo>
                <a:lnTo>
                  <a:pt x="504953" y="215247"/>
                </a:lnTo>
                <a:lnTo>
                  <a:pt x="483326" y="215256"/>
                </a:lnTo>
                <a:lnTo>
                  <a:pt x="461073" y="215262"/>
                </a:lnTo>
                <a:lnTo>
                  <a:pt x="438399" y="215265"/>
                </a:lnTo>
                <a:lnTo>
                  <a:pt x="415718" y="215268"/>
                </a:lnTo>
                <a:lnTo>
                  <a:pt x="393278" y="215270"/>
                </a:lnTo>
                <a:lnTo>
                  <a:pt x="371312" y="215271"/>
                </a:lnTo>
                <a:lnTo>
                  <a:pt x="350102" y="215272"/>
                </a:lnTo>
                <a:lnTo>
                  <a:pt x="329720" y="215268"/>
                </a:lnTo>
                <a:lnTo>
                  <a:pt x="309914" y="215095"/>
                </a:lnTo>
                <a:lnTo>
                  <a:pt x="290228" y="214447"/>
                </a:lnTo>
                <a:lnTo>
                  <a:pt x="270384" y="213199"/>
                </a:lnTo>
                <a:lnTo>
                  <a:pt x="250291" y="211546"/>
                </a:lnTo>
                <a:lnTo>
                  <a:pt x="229955" y="209898"/>
                </a:lnTo>
                <a:lnTo>
                  <a:pt x="209422" y="208495"/>
                </a:lnTo>
                <a:lnTo>
                  <a:pt x="188903" y="207402"/>
                </a:lnTo>
                <a:lnTo>
                  <a:pt x="168748" y="206594"/>
                </a:lnTo>
                <a:lnTo>
                  <a:pt x="149108" y="206016"/>
                </a:lnTo>
                <a:lnTo>
                  <a:pt x="129649" y="205612"/>
                </a:lnTo>
                <a:lnTo>
                  <a:pt x="109672" y="205332"/>
                </a:lnTo>
                <a:lnTo>
                  <a:pt x="88850" y="205141"/>
                </a:lnTo>
                <a:lnTo>
                  <a:pt x="68227" y="205011"/>
                </a:lnTo>
                <a:lnTo>
                  <a:pt x="48007" y="204909"/>
                </a:lnTo>
                <a:lnTo>
                  <a:pt x="26409" y="204825"/>
                </a:lnTo>
                <a:lnTo>
                  <a:pt x="0" y="2047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Freeform 168"/>
          <p:cNvSpPr/>
          <p:nvPr/>
        </p:nvSpPr>
        <p:spPr>
          <a:xfrm>
            <a:off x="8570197" y="3137492"/>
            <a:ext cx="642239" cy="136871"/>
          </a:xfrm>
          <a:custGeom>
            <a:avLst/>
            <a:gdLst/>
            <a:ahLst/>
            <a:cxnLst/>
            <a:rect l="0" t="0" r="0" b="0"/>
            <a:pathLst>
              <a:path w="642239" h="136871">
                <a:moveTo>
                  <a:pt x="642238" y="136870"/>
                </a:moveTo>
                <a:lnTo>
                  <a:pt x="633369" y="133936"/>
                </a:lnTo>
                <a:lnTo>
                  <a:pt x="624382" y="131154"/>
                </a:lnTo>
                <a:lnTo>
                  <a:pt x="614388" y="128259"/>
                </a:lnTo>
                <a:lnTo>
                  <a:pt x="603408" y="125392"/>
                </a:lnTo>
                <a:lnTo>
                  <a:pt x="591596" y="122875"/>
                </a:lnTo>
                <a:lnTo>
                  <a:pt x="579137" y="120860"/>
                </a:lnTo>
                <a:lnTo>
                  <a:pt x="566199" y="119174"/>
                </a:lnTo>
                <a:lnTo>
                  <a:pt x="552919" y="117432"/>
                </a:lnTo>
                <a:lnTo>
                  <a:pt x="539401" y="115405"/>
                </a:lnTo>
                <a:lnTo>
                  <a:pt x="525886" y="113044"/>
                </a:lnTo>
                <a:lnTo>
                  <a:pt x="512733" y="110379"/>
                </a:lnTo>
                <a:lnTo>
                  <a:pt x="500097" y="107473"/>
                </a:lnTo>
                <a:lnTo>
                  <a:pt x="487645" y="104385"/>
                </a:lnTo>
                <a:lnTo>
                  <a:pt x="474678" y="101166"/>
                </a:lnTo>
                <a:lnTo>
                  <a:pt x="460847" y="97855"/>
                </a:lnTo>
                <a:lnTo>
                  <a:pt x="446454" y="94480"/>
                </a:lnTo>
                <a:lnTo>
                  <a:pt x="432244" y="91062"/>
                </a:lnTo>
                <a:lnTo>
                  <a:pt x="418636" y="87614"/>
                </a:lnTo>
                <a:lnTo>
                  <a:pt x="405227" y="84145"/>
                </a:lnTo>
                <a:lnTo>
                  <a:pt x="391018" y="80663"/>
                </a:lnTo>
                <a:lnTo>
                  <a:pt x="375508" y="77172"/>
                </a:lnTo>
                <a:lnTo>
                  <a:pt x="359158" y="73675"/>
                </a:lnTo>
                <a:lnTo>
                  <a:pt x="343089" y="70173"/>
                </a:lnTo>
                <a:lnTo>
                  <a:pt x="327947" y="66669"/>
                </a:lnTo>
                <a:lnTo>
                  <a:pt x="313863" y="63163"/>
                </a:lnTo>
                <a:lnTo>
                  <a:pt x="300726" y="59657"/>
                </a:lnTo>
                <a:lnTo>
                  <a:pt x="288325" y="56144"/>
                </a:lnTo>
                <a:lnTo>
                  <a:pt x="275979" y="52463"/>
                </a:lnTo>
                <a:lnTo>
                  <a:pt x="262611" y="48305"/>
                </a:lnTo>
                <a:lnTo>
                  <a:pt x="247720" y="43552"/>
                </a:lnTo>
                <a:lnTo>
                  <a:pt x="231646" y="38563"/>
                </a:lnTo>
                <a:lnTo>
                  <a:pt x="215245" y="34054"/>
                </a:lnTo>
                <a:lnTo>
                  <a:pt x="199071" y="30391"/>
                </a:lnTo>
                <a:lnTo>
                  <a:pt x="183484" y="27441"/>
                </a:lnTo>
                <a:lnTo>
                  <a:pt x="168799" y="24772"/>
                </a:lnTo>
                <a:lnTo>
                  <a:pt x="155077" y="22088"/>
                </a:lnTo>
                <a:lnTo>
                  <a:pt x="142203" y="19266"/>
                </a:lnTo>
                <a:lnTo>
                  <a:pt x="130003" y="16285"/>
                </a:lnTo>
                <a:lnTo>
                  <a:pt x="118292" y="13167"/>
                </a:lnTo>
                <a:lnTo>
                  <a:pt x="106440" y="10105"/>
                </a:lnTo>
                <a:lnTo>
                  <a:pt x="93416" y="7436"/>
                </a:lnTo>
                <a:lnTo>
                  <a:pt x="78778" y="5312"/>
                </a:lnTo>
                <a:lnTo>
                  <a:pt x="63293" y="3715"/>
                </a:lnTo>
                <a:lnTo>
                  <a:pt x="47039" y="2388"/>
                </a:lnTo>
                <a:lnTo>
                  <a:pt x="27465" y="121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Freeform 169"/>
          <p:cNvSpPr/>
          <p:nvPr/>
        </p:nvSpPr>
        <p:spPr>
          <a:xfrm>
            <a:off x="1358176" y="4285098"/>
            <a:ext cx="7033037" cy="221100"/>
          </a:xfrm>
          <a:custGeom>
            <a:avLst/>
            <a:gdLst/>
            <a:ahLst/>
            <a:cxnLst/>
            <a:rect l="0" t="0" r="0" b="0"/>
            <a:pathLst>
              <a:path w="7033037" h="221100">
                <a:moveTo>
                  <a:pt x="7033036" y="0"/>
                </a:moveTo>
                <a:lnTo>
                  <a:pt x="7021235" y="0"/>
                </a:lnTo>
                <a:lnTo>
                  <a:pt x="7009465" y="0"/>
                </a:lnTo>
                <a:lnTo>
                  <a:pt x="6996575" y="0"/>
                </a:lnTo>
                <a:lnTo>
                  <a:pt x="6982727" y="0"/>
                </a:lnTo>
                <a:lnTo>
                  <a:pt x="6968398" y="0"/>
                </a:lnTo>
                <a:lnTo>
                  <a:pt x="6953929" y="0"/>
                </a:lnTo>
                <a:lnTo>
                  <a:pt x="6939479" y="0"/>
                </a:lnTo>
                <a:lnTo>
                  <a:pt x="6925103" y="0"/>
                </a:lnTo>
                <a:lnTo>
                  <a:pt x="6910813" y="5"/>
                </a:lnTo>
                <a:lnTo>
                  <a:pt x="6896762" y="178"/>
                </a:lnTo>
                <a:lnTo>
                  <a:pt x="6883241" y="826"/>
                </a:lnTo>
                <a:lnTo>
                  <a:pt x="6870355" y="2075"/>
                </a:lnTo>
                <a:lnTo>
                  <a:pt x="6857734" y="3727"/>
                </a:lnTo>
                <a:lnTo>
                  <a:pt x="6844652" y="5375"/>
                </a:lnTo>
                <a:lnTo>
                  <a:pt x="6830743" y="6782"/>
                </a:lnTo>
                <a:lnTo>
                  <a:pt x="6816300" y="8048"/>
                </a:lnTo>
                <a:lnTo>
                  <a:pt x="6802056" y="9504"/>
                </a:lnTo>
                <a:lnTo>
                  <a:pt x="6788432" y="11331"/>
                </a:lnTo>
                <a:lnTo>
                  <a:pt x="6775353" y="13389"/>
                </a:lnTo>
                <a:lnTo>
                  <a:pt x="6762431" y="15317"/>
                </a:lnTo>
                <a:lnTo>
                  <a:pt x="6749406" y="16911"/>
                </a:lnTo>
                <a:lnTo>
                  <a:pt x="6736184" y="18133"/>
                </a:lnTo>
                <a:lnTo>
                  <a:pt x="6722760" y="19029"/>
                </a:lnTo>
                <a:lnTo>
                  <a:pt x="6709168" y="19670"/>
                </a:lnTo>
                <a:lnTo>
                  <a:pt x="6695445" y="20288"/>
                </a:lnTo>
                <a:lnTo>
                  <a:pt x="6681624" y="21243"/>
                </a:lnTo>
                <a:lnTo>
                  <a:pt x="6667732" y="22704"/>
                </a:lnTo>
                <a:lnTo>
                  <a:pt x="6653624" y="24671"/>
                </a:lnTo>
                <a:lnTo>
                  <a:pt x="6639006" y="27063"/>
                </a:lnTo>
                <a:lnTo>
                  <a:pt x="6623766" y="29780"/>
                </a:lnTo>
                <a:lnTo>
                  <a:pt x="6608106" y="32568"/>
                </a:lnTo>
                <a:lnTo>
                  <a:pt x="6592441" y="35054"/>
                </a:lnTo>
                <a:lnTo>
                  <a:pt x="6577009" y="37054"/>
                </a:lnTo>
                <a:lnTo>
                  <a:pt x="6561714" y="38564"/>
                </a:lnTo>
                <a:lnTo>
                  <a:pt x="6546228" y="39660"/>
                </a:lnTo>
                <a:lnTo>
                  <a:pt x="6530362" y="40435"/>
                </a:lnTo>
                <a:lnTo>
                  <a:pt x="6514096" y="40973"/>
                </a:lnTo>
                <a:lnTo>
                  <a:pt x="6497484" y="41343"/>
                </a:lnTo>
                <a:lnTo>
                  <a:pt x="6480605" y="41595"/>
                </a:lnTo>
                <a:lnTo>
                  <a:pt x="6463693" y="41766"/>
                </a:lnTo>
                <a:lnTo>
                  <a:pt x="6447111" y="41880"/>
                </a:lnTo>
                <a:lnTo>
                  <a:pt x="6431029" y="41958"/>
                </a:lnTo>
                <a:lnTo>
                  <a:pt x="6415281" y="42009"/>
                </a:lnTo>
                <a:lnTo>
                  <a:pt x="6399481" y="42044"/>
                </a:lnTo>
                <a:lnTo>
                  <a:pt x="6383413" y="42063"/>
                </a:lnTo>
                <a:lnTo>
                  <a:pt x="6367349" y="41906"/>
                </a:lnTo>
                <a:lnTo>
                  <a:pt x="6351935" y="41267"/>
                </a:lnTo>
                <a:lnTo>
                  <a:pt x="6337487" y="40026"/>
                </a:lnTo>
                <a:lnTo>
                  <a:pt x="6323836" y="38378"/>
                </a:lnTo>
                <a:lnTo>
                  <a:pt x="6310522" y="36733"/>
                </a:lnTo>
                <a:lnTo>
                  <a:pt x="6297231" y="35328"/>
                </a:lnTo>
                <a:lnTo>
                  <a:pt x="6283828" y="34063"/>
                </a:lnTo>
                <a:lnTo>
                  <a:pt x="6270283" y="32608"/>
                </a:lnTo>
                <a:lnTo>
                  <a:pt x="6256608" y="30781"/>
                </a:lnTo>
                <a:lnTo>
                  <a:pt x="6242829" y="28725"/>
                </a:lnTo>
                <a:lnTo>
                  <a:pt x="6228973" y="26797"/>
                </a:lnTo>
                <a:lnTo>
                  <a:pt x="6215056" y="25204"/>
                </a:lnTo>
                <a:lnTo>
                  <a:pt x="6200930" y="23981"/>
                </a:lnTo>
                <a:lnTo>
                  <a:pt x="6186302" y="23085"/>
                </a:lnTo>
                <a:lnTo>
                  <a:pt x="6171050" y="22449"/>
                </a:lnTo>
                <a:lnTo>
                  <a:pt x="6155212" y="22004"/>
                </a:lnTo>
                <a:lnTo>
                  <a:pt x="6138895" y="21698"/>
                </a:lnTo>
                <a:lnTo>
                  <a:pt x="6122213" y="21484"/>
                </a:lnTo>
                <a:lnTo>
                  <a:pt x="6105265" y="21170"/>
                </a:lnTo>
                <a:lnTo>
                  <a:pt x="6088129" y="20426"/>
                </a:lnTo>
                <a:lnTo>
                  <a:pt x="6070860" y="19117"/>
                </a:lnTo>
                <a:lnTo>
                  <a:pt x="6053501" y="17594"/>
                </a:lnTo>
                <a:lnTo>
                  <a:pt x="6036080" y="16566"/>
                </a:lnTo>
                <a:lnTo>
                  <a:pt x="6018619" y="16392"/>
                </a:lnTo>
                <a:lnTo>
                  <a:pt x="6001129" y="16939"/>
                </a:lnTo>
                <a:lnTo>
                  <a:pt x="5983619" y="17771"/>
                </a:lnTo>
                <a:lnTo>
                  <a:pt x="5966103" y="18590"/>
                </a:lnTo>
                <a:lnTo>
                  <a:pt x="5948744" y="19274"/>
                </a:lnTo>
                <a:lnTo>
                  <a:pt x="5931856" y="19800"/>
                </a:lnTo>
                <a:lnTo>
                  <a:pt x="5915566" y="20185"/>
                </a:lnTo>
                <a:lnTo>
                  <a:pt x="5899676" y="20459"/>
                </a:lnTo>
                <a:lnTo>
                  <a:pt x="5883780" y="20650"/>
                </a:lnTo>
                <a:lnTo>
                  <a:pt x="5867641" y="20782"/>
                </a:lnTo>
                <a:lnTo>
                  <a:pt x="5851361" y="20872"/>
                </a:lnTo>
                <a:lnTo>
                  <a:pt x="5835270" y="20932"/>
                </a:lnTo>
                <a:lnTo>
                  <a:pt x="5819556" y="20974"/>
                </a:lnTo>
                <a:lnTo>
                  <a:pt x="5804239" y="21001"/>
                </a:lnTo>
                <a:lnTo>
                  <a:pt x="5789268" y="21020"/>
                </a:lnTo>
                <a:lnTo>
                  <a:pt x="5774568" y="21037"/>
                </a:lnTo>
                <a:lnTo>
                  <a:pt x="5760068" y="21218"/>
                </a:lnTo>
                <a:lnTo>
                  <a:pt x="5745713" y="21872"/>
                </a:lnTo>
                <a:lnTo>
                  <a:pt x="5731458" y="23124"/>
                </a:lnTo>
                <a:lnTo>
                  <a:pt x="5717274" y="24780"/>
                </a:lnTo>
                <a:lnTo>
                  <a:pt x="5703137" y="26429"/>
                </a:lnTo>
                <a:lnTo>
                  <a:pt x="5689033" y="27834"/>
                </a:lnTo>
                <a:lnTo>
                  <a:pt x="5674950" y="28927"/>
                </a:lnTo>
                <a:lnTo>
                  <a:pt x="5660882" y="29735"/>
                </a:lnTo>
                <a:lnTo>
                  <a:pt x="5646824" y="30313"/>
                </a:lnTo>
                <a:lnTo>
                  <a:pt x="5632774" y="30719"/>
                </a:lnTo>
                <a:lnTo>
                  <a:pt x="5618726" y="30999"/>
                </a:lnTo>
                <a:lnTo>
                  <a:pt x="5604678" y="31190"/>
                </a:lnTo>
                <a:lnTo>
                  <a:pt x="5590463" y="31319"/>
                </a:lnTo>
                <a:lnTo>
                  <a:pt x="5575773" y="31407"/>
                </a:lnTo>
                <a:lnTo>
                  <a:pt x="5560484" y="31466"/>
                </a:lnTo>
                <a:lnTo>
                  <a:pt x="5544792" y="31506"/>
                </a:lnTo>
                <a:lnTo>
                  <a:pt x="5529106" y="31533"/>
                </a:lnTo>
                <a:lnTo>
                  <a:pt x="5513661" y="31551"/>
                </a:lnTo>
                <a:lnTo>
                  <a:pt x="5498356" y="31562"/>
                </a:lnTo>
                <a:lnTo>
                  <a:pt x="5482862" y="31570"/>
                </a:lnTo>
                <a:lnTo>
                  <a:pt x="5466997" y="31575"/>
                </a:lnTo>
                <a:lnTo>
                  <a:pt x="5450902" y="31579"/>
                </a:lnTo>
                <a:lnTo>
                  <a:pt x="5434936" y="31581"/>
                </a:lnTo>
                <a:lnTo>
                  <a:pt x="5419301" y="31583"/>
                </a:lnTo>
                <a:lnTo>
                  <a:pt x="5403866" y="31584"/>
                </a:lnTo>
                <a:lnTo>
                  <a:pt x="5388284" y="31585"/>
                </a:lnTo>
                <a:lnTo>
                  <a:pt x="5372355" y="31585"/>
                </a:lnTo>
                <a:lnTo>
                  <a:pt x="5356047" y="31585"/>
                </a:lnTo>
                <a:lnTo>
                  <a:pt x="5339406" y="31586"/>
                </a:lnTo>
                <a:lnTo>
                  <a:pt x="5322503" y="31590"/>
                </a:lnTo>
                <a:lnTo>
                  <a:pt x="5305406" y="31763"/>
                </a:lnTo>
                <a:lnTo>
                  <a:pt x="5288168" y="32411"/>
                </a:lnTo>
                <a:lnTo>
                  <a:pt x="5270835" y="33660"/>
                </a:lnTo>
                <a:lnTo>
                  <a:pt x="5253604" y="35313"/>
                </a:lnTo>
                <a:lnTo>
                  <a:pt x="5236801" y="36961"/>
                </a:lnTo>
                <a:lnTo>
                  <a:pt x="5220572" y="38359"/>
                </a:lnTo>
                <a:lnTo>
                  <a:pt x="5204894" y="39279"/>
                </a:lnTo>
                <a:lnTo>
                  <a:pt x="5189673" y="39439"/>
                </a:lnTo>
                <a:lnTo>
                  <a:pt x="5174800" y="38768"/>
                </a:lnTo>
                <a:lnTo>
                  <a:pt x="5160184" y="37520"/>
                </a:lnTo>
                <a:lnTo>
                  <a:pt x="5145750" y="36151"/>
                </a:lnTo>
                <a:lnTo>
                  <a:pt x="5131437" y="34940"/>
                </a:lnTo>
                <a:lnTo>
                  <a:pt x="5117045" y="33977"/>
                </a:lnTo>
                <a:lnTo>
                  <a:pt x="5102235" y="33257"/>
                </a:lnTo>
                <a:lnTo>
                  <a:pt x="5086866" y="32738"/>
                </a:lnTo>
                <a:lnTo>
                  <a:pt x="5071119" y="32373"/>
                </a:lnTo>
                <a:lnTo>
                  <a:pt x="5055396" y="32119"/>
                </a:lnTo>
                <a:lnTo>
                  <a:pt x="5039927" y="31942"/>
                </a:lnTo>
                <a:lnTo>
                  <a:pt x="5024607" y="31651"/>
                </a:lnTo>
                <a:lnTo>
                  <a:pt x="5009102" y="30923"/>
                </a:lnTo>
                <a:lnTo>
                  <a:pt x="4993230" y="29625"/>
                </a:lnTo>
                <a:lnTo>
                  <a:pt x="4977128" y="28109"/>
                </a:lnTo>
                <a:lnTo>
                  <a:pt x="4961159" y="27085"/>
                </a:lnTo>
                <a:lnTo>
                  <a:pt x="4945526" y="26915"/>
                </a:lnTo>
                <a:lnTo>
                  <a:pt x="4930263" y="27463"/>
                </a:lnTo>
                <a:lnTo>
                  <a:pt x="4915329" y="28296"/>
                </a:lnTo>
                <a:lnTo>
                  <a:pt x="4900648" y="29117"/>
                </a:lnTo>
                <a:lnTo>
                  <a:pt x="4885993" y="29801"/>
                </a:lnTo>
                <a:lnTo>
                  <a:pt x="4871000" y="30328"/>
                </a:lnTo>
                <a:lnTo>
                  <a:pt x="4855499" y="30713"/>
                </a:lnTo>
                <a:lnTo>
                  <a:pt x="4839494" y="30987"/>
                </a:lnTo>
                <a:lnTo>
                  <a:pt x="4823064" y="31178"/>
                </a:lnTo>
                <a:lnTo>
                  <a:pt x="4806310" y="31310"/>
                </a:lnTo>
                <a:lnTo>
                  <a:pt x="4789483" y="31400"/>
                </a:lnTo>
                <a:lnTo>
                  <a:pt x="4772961" y="31461"/>
                </a:lnTo>
                <a:lnTo>
                  <a:pt x="4756918" y="31498"/>
                </a:lnTo>
                <a:lnTo>
                  <a:pt x="4741196" y="31352"/>
                </a:lnTo>
                <a:lnTo>
                  <a:pt x="4725413" y="30723"/>
                </a:lnTo>
                <a:lnTo>
                  <a:pt x="4709352" y="29487"/>
                </a:lnTo>
                <a:lnTo>
                  <a:pt x="4693123" y="27842"/>
                </a:lnTo>
                <a:lnTo>
                  <a:pt x="4677068" y="26199"/>
                </a:lnTo>
                <a:lnTo>
                  <a:pt x="4661375" y="24800"/>
                </a:lnTo>
                <a:lnTo>
                  <a:pt x="4646074" y="23709"/>
                </a:lnTo>
                <a:lnTo>
                  <a:pt x="4631113" y="22903"/>
                </a:lnTo>
                <a:lnTo>
                  <a:pt x="4616415" y="22327"/>
                </a:lnTo>
                <a:lnTo>
                  <a:pt x="4601747" y="21923"/>
                </a:lnTo>
                <a:lnTo>
                  <a:pt x="4586747" y="21644"/>
                </a:lnTo>
                <a:lnTo>
                  <a:pt x="4571245" y="21457"/>
                </a:lnTo>
                <a:lnTo>
                  <a:pt x="4555409" y="21500"/>
                </a:lnTo>
                <a:lnTo>
                  <a:pt x="4539625" y="22061"/>
                </a:lnTo>
                <a:lnTo>
                  <a:pt x="4524119" y="23251"/>
                </a:lnTo>
                <a:lnTo>
                  <a:pt x="4508944" y="24864"/>
                </a:lnTo>
                <a:lnTo>
                  <a:pt x="4494068" y="26486"/>
                </a:lnTo>
                <a:lnTo>
                  <a:pt x="4479428" y="27871"/>
                </a:lnTo>
                <a:lnTo>
                  <a:pt x="4464798" y="28952"/>
                </a:lnTo>
                <a:lnTo>
                  <a:pt x="4449824" y="29752"/>
                </a:lnTo>
                <a:lnTo>
                  <a:pt x="4434340" y="30325"/>
                </a:lnTo>
                <a:lnTo>
                  <a:pt x="4418516" y="30726"/>
                </a:lnTo>
                <a:lnTo>
                  <a:pt x="4402740" y="31003"/>
                </a:lnTo>
                <a:lnTo>
                  <a:pt x="4387238" y="31193"/>
                </a:lnTo>
                <a:lnTo>
                  <a:pt x="4372066" y="31322"/>
                </a:lnTo>
                <a:lnTo>
                  <a:pt x="4357192" y="31409"/>
                </a:lnTo>
                <a:lnTo>
                  <a:pt x="4342558" y="31467"/>
                </a:lnTo>
                <a:lnTo>
                  <a:pt x="4328104" y="31507"/>
                </a:lnTo>
                <a:lnTo>
                  <a:pt x="4313777" y="31533"/>
                </a:lnTo>
                <a:lnTo>
                  <a:pt x="4299543" y="31551"/>
                </a:lnTo>
                <a:lnTo>
                  <a:pt x="4285371" y="31562"/>
                </a:lnTo>
                <a:lnTo>
                  <a:pt x="4271243" y="31570"/>
                </a:lnTo>
                <a:lnTo>
                  <a:pt x="4257145" y="31575"/>
                </a:lnTo>
                <a:lnTo>
                  <a:pt x="4243066" y="31579"/>
                </a:lnTo>
                <a:lnTo>
                  <a:pt x="4229001" y="31581"/>
                </a:lnTo>
                <a:lnTo>
                  <a:pt x="4214945" y="31588"/>
                </a:lnTo>
                <a:lnTo>
                  <a:pt x="4200895" y="31761"/>
                </a:lnTo>
                <a:lnTo>
                  <a:pt x="4186849" y="32410"/>
                </a:lnTo>
                <a:lnTo>
                  <a:pt x="4172805" y="33663"/>
                </a:lnTo>
                <a:lnTo>
                  <a:pt x="4158763" y="35489"/>
                </a:lnTo>
                <a:lnTo>
                  <a:pt x="4144723" y="37786"/>
                </a:lnTo>
                <a:lnTo>
                  <a:pt x="4130684" y="40438"/>
                </a:lnTo>
                <a:lnTo>
                  <a:pt x="4116644" y="43183"/>
                </a:lnTo>
                <a:lnTo>
                  <a:pt x="4102606" y="45639"/>
                </a:lnTo>
                <a:lnTo>
                  <a:pt x="4088567" y="47620"/>
                </a:lnTo>
                <a:lnTo>
                  <a:pt x="4074528" y="49118"/>
                </a:lnTo>
                <a:lnTo>
                  <a:pt x="4060490" y="50206"/>
                </a:lnTo>
                <a:lnTo>
                  <a:pt x="4046448" y="50976"/>
                </a:lnTo>
                <a:lnTo>
                  <a:pt x="4032236" y="51510"/>
                </a:lnTo>
                <a:lnTo>
                  <a:pt x="4017550" y="51877"/>
                </a:lnTo>
                <a:lnTo>
                  <a:pt x="4002264" y="52132"/>
                </a:lnTo>
                <a:lnTo>
                  <a:pt x="3986573" y="52474"/>
                </a:lnTo>
                <a:lnTo>
                  <a:pt x="3970887" y="53236"/>
                </a:lnTo>
                <a:lnTo>
                  <a:pt x="3955446" y="54562"/>
                </a:lnTo>
                <a:lnTo>
                  <a:pt x="3940315" y="56266"/>
                </a:lnTo>
                <a:lnTo>
                  <a:pt x="3925469" y="57948"/>
                </a:lnTo>
                <a:lnTo>
                  <a:pt x="3910853" y="59374"/>
                </a:lnTo>
                <a:lnTo>
                  <a:pt x="3896411" y="60482"/>
                </a:lnTo>
                <a:lnTo>
                  <a:pt x="3882093" y="61301"/>
                </a:lnTo>
                <a:lnTo>
                  <a:pt x="3867863" y="61885"/>
                </a:lnTo>
                <a:lnTo>
                  <a:pt x="3853696" y="62295"/>
                </a:lnTo>
                <a:lnTo>
                  <a:pt x="3839571" y="62578"/>
                </a:lnTo>
                <a:lnTo>
                  <a:pt x="3825478" y="62775"/>
                </a:lnTo>
                <a:lnTo>
                  <a:pt x="3811573" y="63079"/>
                </a:lnTo>
                <a:lnTo>
                  <a:pt x="3798157" y="63816"/>
                </a:lnTo>
                <a:lnTo>
                  <a:pt x="3785350" y="65124"/>
                </a:lnTo>
                <a:lnTo>
                  <a:pt x="3772953" y="66817"/>
                </a:lnTo>
                <a:lnTo>
                  <a:pt x="3760555" y="68492"/>
                </a:lnTo>
                <a:lnTo>
                  <a:pt x="3747914" y="69917"/>
                </a:lnTo>
                <a:lnTo>
                  <a:pt x="3734965" y="71195"/>
                </a:lnTo>
                <a:lnTo>
                  <a:pt x="3721734" y="72660"/>
                </a:lnTo>
                <a:lnTo>
                  <a:pt x="3708272" y="74496"/>
                </a:lnTo>
                <a:lnTo>
                  <a:pt x="3694638" y="76731"/>
                </a:lnTo>
                <a:lnTo>
                  <a:pt x="3680879" y="79309"/>
                </a:lnTo>
                <a:lnTo>
                  <a:pt x="3667031" y="82153"/>
                </a:lnTo>
                <a:lnTo>
                  <a:pt x="3653123" y="85029"/>
                </a:lnTo>
                <a:lnTo>
                  <a:pt x="3639173" y="87574"/>
                </a:lnTo>
                <a:lnTo>
                  <a:pt x="3625184" y="89614"/>
                </a:lnTo>
                <a:lnTo>
                  <a:pt x="3610840" y="91152"/>
                </a:lnTo>
                <a:lnTo>
                  <a:pt x="3595532" y="92266"/>
                </a:lnTo>
                <a:lnTo>
                  <a:pt x="3579018" y="93058"/>
                </a:lnTo>
                <a:lnTo>
                  <a:pt x="3561860" y="93777"/>
                </a:lnTo>
                <a:lnTo>
                  <a:pt x="3545182" y="94801"/>
                </a:lnTo>
                <a:lnTo>
                  <a:pt x="3529592" y="96305"/>
                </a:lnTo>
                <a:lnTo>
                  <a:pt x="3515024" y="98130"/>
                </a:lnTo>
                <a:lnTo>
                  <a:pt x="3501021" y="99895"/>
                </a:lnTo>
                <a:lnTo>
                  <a:pt x="3487227" y="101376"/>
                </a:lnTo>
                <a:lnTo>
                  <a:pt x="3473301" y="102521"/>
                </a:lnTo>
                <a:lnTo>
                  <a:pt x="3458864" y="103365"/>
                </a:lnTo>
                <a:lnTo>
                  <a:pt x="3443773" y="103970"/>
                </a:lnTo>
                <a:lnTo>
                  <a:pt x="3428228" y="104564"/>
                </a:lnTo>
                <a:lnTo>
                  <a:pt x="3412646" y="105503"/>
                </a:lnTo>
                <a:lnTo>
                  <a:pt x="3397279" y="106949"/>
                </a:lnTo>
                <a:lnTo>
                  <a:pt x="3382198" y="108736"/>
                </a:lnTo>
                <a:lnTo>
                  <a:pt x="3367388" y="110475"/>
                </a:lnTo>
                <a:lnTo>
                  <a:pt x="3352790" y="111939"/>
                </a:lnTo>
                <a:lnTo>
                  <a:pt x="3338190" y="113073"/>
                </a:lnTo>
                <a:lnTo>
                  <a:pt x="3323235" y="113909"/>
                </a:lnTo>
                <a:lnTo>
                  <a:pt x="3307764" y="114505"/>
                </a:lnTo>
                <a:lnTo>
                  <a:pt x="3291948" y="114922"/>
                </a:lnTo>
                <a:lnTo>
                  <a:pt x="3276178" y="115210"/>
                </a:lnTo>
                <a:lnTo>
                  <a:pt x="3260680" y="115407"/>
                </a:lnTo>
                <a:lnTo>
                  <a:pt x="3245512" y="115539"/>
                </a:lnTo>
                <a:lnTo>
                  <a:pt x="3230640" y="115630"/>
                </a:lnTo>
                <a:lnTo>
                  <a:pt x="3216007" y="115690"/>
                </a:lnTo>
                <a:lnTo>
                  <a:pt x="3201553" y="115731"/>
                </a:lnTo>
                <a:lnTo>
                  <a:pt x="3187227" y="115759"/>
                </a:lnTo>
                <a:lnTo>
                  <a:pt x="3172993" y="115777"/>
                </a:lnTo>
                <a:lnTo>
                  <a:pt x="3158822" y="115789"/>
                </a:lnTo>
                <a:lnTo>
                  <a:pt x="3144694" y="115798"/>
                </a:lnTo>
                <a:lnTo>
                  <a:pt x="3130591" y="115803"/>
                </a:lnTo>
                <a:lnTo>
                  <a:pt x="3116340" y="115807"/>
                </a:lnTo>
                <a:lnTo>
                  <a:pt x="3101626" y="115809"/>
                </a:lnTo>
                <a:lnTo>
                  <a:pt x="3086317" y="115811"/>
                </a:lnTo>
                <a:lnTo>
                  <a:pt x="3070442" y="115812"/>
                </a:lnTo>
                <a:lnTo>
                  <a:pt x="3054099" y="115813"/>
                </a:lnTo>
                <a:lnTo>
                  <a:pt x="3037404" y="115813"/>
                </a:lnTo>
                <a:lnTo>
                  <a:pt x="3020617" y="115813"/>
                </a:lnTo>
                <a:lnTo>
                  <a:pt x="3004120" y="115813"/>
                </a:lnTo>
                <a:lnTo>
                  <a:pt x="2988095" y="115814"/>
                </a:lnTo>
                <a:lnTo>
                  <a:pt x="2972385" y="115814"/>
                </a:lnTo>
                <a:lnTo>
                  <a:pt x="2956610" y="115814"/>
                </a:lnTo>
                <a:lnTo>
                  <a:pt x="2940554" y="115818"/>
                </a:lnTo>
                <a:lnTo>
                  <a:pt x="2924328" y="115991"/>
                </a:lnTo>
                <a:lnTo>
                  <a:pt x="2908275" y="116639"/>
                </a:lnTo>
                <a:lnTo>
                  <a:pt x="2892579" y="117888"/>
                </a:lnTo>
                <a:lnTo>
                  <a:pt x="2877106" y="119541"/>
                </a:lnTo>
                <a:lnTo>
                  <a:pt x="2861498" y="121189"/>
                </a:lnTo>
                <a:lnTo>
                  <a:pt x="2845552" y="122592"/>
                </a:lnTo>
                <a:lnTo>
                  <a:pt x="2829232" y="123684"/>
                </a:lnTo>
                <a:lnTo>
                  <a:pt x="2812583" y="124492"/>
                </a:lnTo>
                <a:lnTo>
                  <a:pt x="2795675" y="125070"/>
                </a:lnTo>
                <a:lnTo>
                  <a:pt x="2778574" y="125475"/>
                </a:lnTo>
                <a:lnTo>
                  <a:pt x="2761333" y="125755"/>
                </a:lnTo>
                <a:lnTo>
                  <a:pt x="2744000" y="125946"/>
                </a:lnTo>
                <a:lnTo>
                  <a:pt x="2726767" y="126076"/>
                </a:lnTo>
                <a:lnTo>
                  <a:pt x="2709964" y="126163"/>
                </a:lnTo>
                <a:lnTo>
                  <a:pt x="2693730" y="126222"/>
                </a:lnTo>
                <a:lnTo>
                  <a:pt x="2677878" y="126262"/>
                </a:lnTo>
                <a:lnTo>
                  <a:pt x="2662008" y="126288"/>
                </a:lnTo>
                <a:lnTo>
                  <a:pt x="2645887" y="126306"/>
                </a:lnTo>
                <a:lnTo>
                  <a:pt x="2629618" y="126318"/>
                </a:lnTo>
                <a:lnTo>
                  <a:pt x="2613535" y="126326"/>
                </a:lnTo>
                <a:lnTo>
                  <a:pt x="2597820" y="126331"/>
                </a:lnTo>
                <a:lnTo>
                  <a:pt x="2582334" y="126335"/>
                </a:lnTo>
                <a:lnTo>
                  <a:pt x="2566717" y="126337"/>
                </a:lnTo>
                <a:lnTo>
                  <a:pt x="2550766" y="126339"/>
                </a:lnTo>
                <a:lnTo>
                  <a:pt x="2534441" y="126340"/>
                </a:lnTo>
                <a:lnTo>
                  <a:pt x="2517790" y="126340"/>
                </a:lnTo>
                <a:lnTo>
                  <a:pt x="2500885" y="126341"/>
                </a:lnTo>
                <a:lnTo>
                  <a:pt x="2483955" y="126342"/>
                </a:lnTo>
                <a:lnTo>
                  <a:pt x="2467362" y="126342"/>
                </a:lnTo>
                <a:lnTo>
                  <a:pt x="2451272" y="126342"/>
                </a:lnTo>
                <a:lnTo>
                  <a:pt x="2435520" y="126342"/>
                </a:lnTo>
                <a:lnTo>
                  <a:pt x="2419716" y="126342"/>
                </a:lnTo>
                <a:lnTo>
                  <a:pt x="2403636" y="126346"/>
                </a:lnTo>
                <a:lnTo>
                  <a:pt x="2387224" y="126519"/>
                </a:lnTo>
                <a:lnTo>
                  <a:pt x="2370513" y="127167"/>
                </a:lnTo>
                <a:lnTo>
                  <a:pt x="2353567" y="128416"/>
                </a:lnTo>
                <a:lnTo>
                  <a:pt x="2336611" y="130069"/>
                </a:lnTo>
                <a:lnTo>
                  <a:pt x="2320000" y="131717"/>
                </a:lnTo>
                <a:lnTo>
                  <a:pt x="2303898" y="133116"/>
                </a:lnTo>
                <a:lnTo>
                  <a:pt x="2288137" y="134036"/>
                </a:lnTo>
                <a:lnTo>
                  <a:pt x="2272327" y="134195"/>
                </a:lnTo>
                <a:lnTo>
                  <a:pt x="2256248" y="133525"/>
                </a:lnTo>
                <a:lnTo>
                  <a:pt x="2240007" y="132277"/>
                </a:lnTo>
                <a:lnTo>
                  <a:pt x="2223943" y="130908"/>
                </a:lnTo>
                <a:lnTo>
                  <a:pt x="2208241" y="129692"/>
                </a:lnTo>
                <a:lnTo>
                  <a:pt x="2192763" y="128556"/>
                </a:lnTo>
                <a:lnTo>
                  <a:pt x="2177152" y="127187"/>
                </a:lnTo>
                <a:lnTo>
                  <a:pt x="2161208" y="125419"/>
                </a:lnTo>
                <a:lnTo>
                  <a:pt x="2145059" y="123402"/>
                </a:lnTo>
                <a:lnTo>
                  <a:pt x="2129058" y="121501"/>
                </a:lnTo>
                <a:lnTo>
                  <a:pt x="2113398" y="119924"/>
                </a:lnTo>
                <a:lnTo>
                  <a:pt x="2097949" y="118713"/>
                </a:lnTo>
                <a:lnTo>
                  <a:pt x="2082357" y="117826"/>
                </a:lnTo>
                <a:lnTo>
                  <a:pt x="2066421" y="117194"/>
                </a:lnTo>
                <a:lnTo>
                  <a:pt x="2050108" y="116753"/>
                </a:lnTo>
                <a:lnTo>
                  <a:pt x="2033465" y="116450"/>
                </a:lnTo>
                <a:lnTo>
                  <a:pt x="2016559" y="116243"/>
                </a:lnTo>
                <a:lnTo>
                  <a:pt x="1999460" y="116101"/>
                </a:lnTo>
                <a:lnTo>
                  <a:pt x="1982222" y="116007"/>
                </a:lnTo>
                <a:lnTo>
                  <a:pt x="1964884" y="115943"/>
                </a:lnTo>
                <a:lnTo>
                  <a:pt x="1947479" y="115900"/>
                </a:lnTo>
                <a:lnTo>
                  <a:pt x="1930028" y="115871"/>
                </a:lnTo>
                <a:lnTo>
                  <a:pt x="1912550" y="115852"/>
                </a:lnTo>
                <a:lnTo>
                  <a:pt x="1895218" y="115840"/>
                </a:lnTo>
                <a:lnTo>
                  <a:pt x="1878349" y="115831"/>
                </a:lnTo>
                <a:lnTo>
                  <a:pt x="1862069" y="115825"/>
                </a:lnTo>
                <a:lnTo>
                  <a:pt x="1846188" y="115821"/>
                </a:lnTo>
                <a:lnTo>
                  <a:pt x="1830297" y="115819"/>
                </a:lnTo>
                <a:lnTo>
                  <a:pt x="1814158" y="115817"/>
                </a:lnTo>
                <a:lnTo>
                  <a:pt x="1797707" y="115816"/>
                </a:lnTo>
                <a:lnTo>
                  <a:pt x="1780970" y="115815"/>
                </a:lnTo>
                <a:lnTo>
                  <a:pt x="1764003" y="115815"/>
                </a:lnTo>
                <a:lnTo>
                  <a:pt x="1746861" y="115814"/>
                </a:lnTo>
                <a:lnTo>
                  <a:pt x="1729594" y="115814"/>
                </a:lnTo>
                <a:lnTo>
                  <a:pt x="1712248" y="115819"/>
                </a:lnTo>
                <a:lnTo>
                  <a:pt x="1695176" y="115991"/>
                </a:lnTo>
                <a:lnTo>
                  <a:pt x="1679013" y="116639"/>
                </a:lnTo>
                <a:lnTo>
                  <a:pt x="1664022" y="117888"/>
                </a:lnTo>
                <a:lnTo>
                  <a:pt x="1649819" y="119541"/>
                </a:lnTo>
                <a:lnTo>
                  <a:pt x="1635595" y="121189"/>
                </a:lnTo>
                <a:lnTo>
                  <a:pt x="1620875" y="122592"/>
                </a:lnTo>
                <a:lnTo>
                  <a:pt x="1605698" y="123684"/>
                </a:lnTo>
                <a:lnTo>
                  <a:pt x="1590423" y="124492"/>
                </a:lnTo>
                <a:lnTo>
                  <a:pt x="1575286" y="125070"/>
                </a:lnTo>
                <a:lnTo>
                  <a:pt x="1560204" y="125475"/>
                </a:lnTo>
                <a:lnTo>
                  <a:pt x="1544866" y="125755"/>
                </a:lnTo>
                <a:lnTo>
                  <a:pt x="1529105" y="125946"/>
                </a:lnTo>
                <a:lnTo>
                  <a:pt x="1512911" y="126076"/>
                </a:lnTo>
                <a:lnTo>
                  <a:pt x="1496348" y="126163"/>
                </a:lnTo>
                <a:lnTo>
                  <a:pt x="1479501" y="126222"/>
                </a:lnTo>
                <a:lnTo>
                  <a:pt x="1462611" y="126262"/>
                </a:lnTo>
                <a:lnTo>
                  <a:pt x="1446045" y="126288"/>
                </a:lnTo>
                <a:lnTo>
                  <a:pt x="1429973" y="126306"/>
                </a:lnTo>
                <a:lnTo>
                  <a:pt x="1414231" y="126318"/>
                </a:lnTo>
                <a:lnTo>
                  <a:pt x="1398436" y="126326"/>
                </a:lnTo>
                <a:lnTo>
                  <a:pt x="1382365" y="126331"/>
                </a:lnTo>
                <a:lnTo>
                  <a:pt x="1366130" y="126335"/>
                </a:lnTo>
                <a:lnTo>
                  <a:pt x="1350070" y="126337"/>
                </a:lnTo>
                <a:lnTo>
                  <a:pt x="1334370" y="126339"/>
                </a:lnTo>
                <a:lnTo>
                  <a:pt x="1318894" y="126340"/>
                </a:lnTo>
                <a:lnTo>
                  <a:pt x="1303284" y="126340"/>
                </a:lnTo>
                <a:lnTo>
                  <a:pt x="1287341" y="126341"/>
                </a:lnTo>
                <a:lnTo>
                  <a:pt x="1271193" y="126342"/>
                </a:lnTo>
                <a:lnTo>
                  <a:pt x="1255192" y="126342"/>
                </a:lnTo>
                <a:lnTo>
                  <a:pt x="1239532" y="126346"/>
                </a:lnTo>
                <a:lnTo>
                  <a:pt x="1224083" y="126519"/>
                </a:lnTo>
                <a:lnTo>
                  <a:pt x="1208491" y="127167"/>
                </a:lnTo>
                <a:lnTo>
                  <a:pt x="1192556" y="128416"/>
                </a:lnTo>
                <a:lnTo>
                  <a:pt x="1176243" y="130069"/>
                </a:lnTo>
                <a:lnTo>
                  <a:pt x="1159599" y="131717"/>
                </a:lnTo>
                <a:lnTo>
                  <a:pt x="1142694" y="133120"/>
                </a:lnTo>
                <a:lnTo>
                  <a:pt x="1125595" y="134213"/>
                </a:lnTo>
                <a:lnTo>
                  <a:pt x="1108356" y="135021"/>
                </a:lnTo>
                <a:lnTo>
                  <a:pt x="1091023" y="135599"/>
                </a:lnTo>
                <a:lnTo>
                  <a:pt x="1073792" y="136004"/>
                </a:lnTo>
                <a:lnTo>
                  <a:pt x="1056989" y="136284"/>
                </a:lnTo>
                <a:lnTo>
                  <a:pt x="1040755" y="136475"/>
                </a:lnTo>
                <a:lnTo>
                  <a:pt x="1024903" y="136604"/>
                </a:lnTo>
                <a:lnTo>
                  <a:pt x="1009033" y="136692"/>
                </a:lnTo>
                <a:lnTo>
                  <a:pt x="992913" y="136751"/>
                </a:lnTo>
                <a:lnTo>
                  <a:pt x="976644" y="136791"/>
                </a:lnTo>
                <a:lnTo>
                  <a:pt x="960561" y="136817"/>
                </a:lnTo>
                <a:lnTo>
                  <a:pt x="944851" y="136835"/>
                </a:lnTo>
                <a:lnTo>
                  <a:pt x="929538" y="136847"/>
                </a:lnTo>
                <a:lnTo>
                  <a:pt x="914569" y="136855"/>
                </a:lnTo>
                <a:lnTo>
                  <a:pt x="899866" y="136860"/>
                </a:lnTo>
                <a:lnTo>
                  <a:pt x="885195" y="136864"/>
                </a:lnTo>
                <a:lnTo>
                  <a:pt x="870192" y="136866"/>
                </a:lnTo>
                <a:lnTo>
                  <a:pt x="854689" y="136868"/>
                </a:lnTo>
                <a:lnTo>
                  <a:pt x="838852" y="136869"/>
                </a:lnTo>
                <a:lnTo>
                  <a:pt x="823067" y="136870"/>
                </a:lnTo>
                <a:lnTo>
                  <a:pt x="807555" y="136870"/>
                </a:lnTo>
                <a:lnTo>
                  <a:pt x="792207" y="136870"/>
                </a:lnTo>
                <a:lnTo>
                  <a:pt x="776683" y="136870"/>
                </a:lnTo>
                <a:lnTo>
                  <a:pt x="760798" y="136870"/>
                </a:lnTo>
                <a:lnTo>
                  <a:pt x="744689" y="136871"/>
                </a:lnTo>
                <a:lnTo>
                  <a:pt x="728715" y="136871"/>
                </a:lnTo>
                <a:lnTo>
                  <a:pt x="713072" y="136871"/>
                </a:lnTo>
                <a:lnTo>
                  <a:pt x="697635" y="136871"/>
                </a:lnTo>
                <a:lnTo>
                  <a:pt x="682051" y="136871"/>
                </a:lnTo>
                <a:lnTo>
                  <a:pt x="666125" y="136871"/>
                </a:lnTo>
                <a:lnTo>
                  <a:pt x="649989" y="136871"/>
                </a:lnTo>
                <a:lnTo>
                  <a:pt x="633996" y="136871"/>
                </a:lnTo>
                <a:lnTo>
                  <a:pt x="618341" y="136871"/>
                </a:lnTo>
                <a:lnTo>
                  <a:pt x="602895" y="136871"/>
                </a:lnTo>
                <a:lnTo>
                  <a:pt x="587305" y="136871"/>
                </a:lnTo>
                <a:lnTo>
                  <a:pt x="571376" y="136871"/>
                </a:lnTo>
                <a:lnTo>
                  <a:pt x="555237" y="136871"/>
                </a:lnTo>
                <a:lnTo>
                  <a:pt x="539242" y="136871"/>
                </a:lnTo>
                <a:lnTo>
                  <a:pt x="523591" y="136871"/>
                </a:lnTo>
                <a:lnTo>
                  <a:pt x="508318" y="136871"/>
                </a:lnTo>
                <a:lnTo>
                  <a:pt x="493375" y="136871"/>
                </a:lnTo>
                <a:lnTo>
                  <a:pt x="478690" y="136871"/>
                </a:lnTo>
                <a:lnTo>
                  <a:pt x="464031" y="136871"/>
                </a:lnTo>
                <a:lnTo>
                  <a:pt x="449036" y="136871"/>
                </a:lnTo>
                <a:lnTo>
                  <a:pt x="433539" y="136871"/>
                </a:lnTo>
                <a:lnTo>
                  <a:pt x="417705" y="136871"/>
                </a:lnTo>
                <a:lnTo>
                  <a:pt x="401922" y="136871"/>
                </a:lnTo>
                <a:lnTo>
                  <a:pt x="386412" y="136871"/>
                </a:lnTo>
                <a:lnTo>
                  <a:pt x="371065" y="136871"/>
                </a:lnTo>
                <a:lnTo>
                  <a:pt x="355542" y="136871"/>
                </a:lnTo>
                <a:lnTo>
                  <a:pt x="339653" y="136871"/>
                </a:lnTo>
                <a:lnTo>
                  <a:pt x="323371" y="136871"/>
                </a:lnTo>
                <a:lnTo>
                  <a:pt x="306749" y="136871"/>
                </a:lnTo>
                <a:lnTo>
                  <a:pt x="289867" y="136875"/>
                </a:lnTo>
                <a:lnTo>
                  <a:pt x="273123" y="137048"/>
                </a:lnTo>
                <a:lnTo>
                  <a:pt x="257187" y="137697"/>
                </a:lnTo>
                <a:lnTo>
                  <a:pt x="242351" y="138950"/>
                </a:lnTo>
                <a:lnTo>
                  <a:pt x="228254" y="140776"/>
                </a:lnTo>
                <a:lnTo>
                  <a:pt x="214102" y="143072"/>
                </a:lnTo>
                <a:lnTo>
                  <a:pt x="199430" y="145728"/>
                </a:lnTo>
                <a:lnTo>
                  <a:pt x="184285" y="148646"/>
                </a:lnTo>
                <a:lnTo>
                  <a:pt x="169032" y="151750"/>
                </a:lnTo>
                <a:lnTo>
                  <a:pt x="153918" y="154989"/>
                </a:lnTo>
                <a:lnTo>
                  <a:pt x="139192" y="158485"/>
                </a:lnTo>
                <a:lnTo>
                  <a:pt x="125157" y="162517"/>
                </a:lnTo>
                <a:lnTo>
                  <a:pt x="111907" y="167191"/>
                </a:lnTo>
                <a:lnTo>
                  <a:pt x="99367" y="172297"/>
                </a:lnTo>
                <a:lnTo>
                  <a:pt x="87398" y="177417"/>
                </a:lnTo>
                <a:lnTo>
                  <a:pt x="75861" y="182308"/>
                </a:lnTo>
                <a:lnTo>
                  <a:pt x="64635" y="187067"/>
                </a:lnTo>
                <a:lnTo>
                  <a:pt x="53630" y="192021"/>
                </a:lnTo>
                <a:lnTo>
                  <a:pt x="42792" y="197345"/>
                </a:lnTo>
                <a:lnTo>
                  <a:pt x="32526" y="202756"/>
                </a:lnTo>
                <a:lnTo>
                  <a:pt x="22680" y="208128"/>
                </a:lnTo>
                <a:lnTo>
                  <a:pt x="12388" y="213936"/>
                </a:lnTo>
                <a:lnTo>
                  <a:pt x="0" y="2210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8118626" y="2440508"/>
            <a:ext cx="1679349" cy="1075424"/>
          </a:xfrm>
          <a:custGeom>
            <a:avLst/>
            <a:gdLst/>
            <a:ahLst/>
            <a:cxnLst/>
            <a:rect l="0" t="0" r="0" b="0"/>
            <a:pathLst>
              <a:path w="1679349" h="1075424">
                <a:moveTo>
                  <a:pt x="1230680" y="191616"/>
                </a:moveTo>
                <a:lnTo>
                  <a:pt x="1224812" y="182881"/>
                </a:lnTo>
                <a:lnTo>
                  <a:pt x="1219248" y="175175"/>
                </a:lnTo>
                <a:lnTo>
                  <a:pt x="1213435" y="167768"/>
                </a:lnTo>
                <a:lnTo>
                  <a:pt x="1206835" y="160334"/>
                </a:lnTo>
                <a:lnTo>
                  <a:pt x="1198561" y="152508"/>
                </a:lnTo>
                <a:lnTo>
                  <a:pt x="1188278" y="144138"/>
                </a:lnTo>
                <a:lnTo>
                  <a:pt x="1176298" y="135568"/>
                </a:lnTo>
                <a:lnTo>
                  <a:pt x="1163274" y="127501"/>
                </a:lnTo>
                <a:lnTo>
                  <a:pt x="1149697" y="120296"/>
                </a:lnTo>
                <a:lnTo>
                  <a:pt x="1135685" y="113816"/>
                </a:lnTo>
                <a:lnTo>
                  <a:pt x="1121075" y="107623"/>
                </a:lnTo>
                <a:lnTo>
                  <a:pt x="1105807" y="101424"/>
                </a:lnTo>
                <a:lnTo>
                  <a:pt x="1089944" y="95259"/>
                </a:lnTo>
                <a:lnTo>
                  <a:pt x="1073603" y="89412"/>
                </a:lnTo>
                <a:lnTo>
                  <a:pt x="1056902" y="84035"/>
                </a:lnTo>
                <a:lnTo>
                  <a:pt x="1039938" y="79288"/>
                </a:lnTo>
                <a:lnTo>
                  <a:pt x="1022790" y="75404"/>
                </a:lnTo>
                <a:lnTo>
                  <a:pt x="1005510" y="72421"/>
                </a:lnTo>
                <a:lnTo>
                  <a:pt x="987973" y="70063"/>
                </a:lnTo>
                <a:lnTo>
                  <a:pt x="969900" y="67857"/>
                </a:lnTo>
                <a:lnTo>
                  <a:pt x="951183" y="65521"/>
                </a:lnTo>
                <a:lnTo>
                  <a:pt x="931864" y="63118"/>
                </a:lnTo>
                <a:lnTo>
                  <a:pt x="912058" y="60958"/>
                </a:lnTo>
                <a:lnTo>
                  <a:pt x="891879" y="59208"/>
                </a:lnTo>
                <a:lnTo>
                  <a:pt x="871431" y="57880"/>
                </a:lnTo>
                <a:lnTo>
                  <a:pt x="850790" y="56915"/>
                </a:lnTo>
                <a:lnTo>
                  <a:pt x="830015" y="56235"/>
                </a:lnTo>
                <a:lnTo>
                  <a:pt x="809150" y="55932"/>
                </a:lnTo>
                <a:lnTo>
                  <a:pt x="788223" y="56254"/>
                </a:lnTo>
                <a:lnTo>
                  <a:pt x="767247" y="57284"/>
                </a:lnTo>
                <a:lnTo>
                  <a:pt x="746075" y="58959"/>
                </a:lnTo>
                <a:lnTo>
                  <a:pt x="724409" y="61153"/>
                </a:lnTo>
                <a:lnTo>
                  <a:pt x="702129" y="63745"/>
                </a:lnTo>
                <a:lnTo>
                  <a:pt x="679436" y="66791"/>
                </a:lnTo>
                <a:lnTo>
                  <a:pt x="656741" y="70513"/>
                </a:lnTo>
                <a:lnTo>
                  <a:pt x="634285" y="74979"/>
                </a:lnTo>
                <a:lnTo>
                  <a:pt x="611967" y="80115"/>
                </a:lnTo>
                <a:lnTo>
                  <a:pt x="589457" y="85786"/>
                </a:lnTo>
                <a:lnTo>
                  <a:pt x="566577" y="91861"/>
                </a:lnTo>
                <a:lnTo>
                  <a:pt x="543464" y="98228"/>
                </a:lnTo>
                <a:lnTo>
                  <a:pt x="520480" y="104802"/>
                </a:lnTo>
                <a:lnTo>
                  <a:pt x="497826" y="111528"/>
                </a:lnTo>
                <a:lnTo>
                  <a:pt x="475374" y="118688"/>
                </a:lnTo>
                <a:lnTo>
                  <a:pt x="452773" y="126866"/>
                </a:lnTo>
                <a:lnTo>
                  <a:pt x="429830" y="136294"/>
                </a:lnTo>
                <a:lnTo>
                  <a:pt x="406676" y="146730"/>
                </a:lnTo>
                <a:lnTo>
                  <a:pt x="383665" y="157652"/>
                </a:lnTo>
                <a:lnTo>
                  <a:pt x="360997" y="168706"/>
                </a:lnTo>
                <a:lnTo>
                  <a:pt x="338705" y="179891"/>
                </a:lnTo>
                <a:lnTo>
                  <a:pt x="316745" y="191458"/>
                </a:lnTo>
                <a:lnTo>
                  <a:pt x="295050" y="203535"/>
                </a:lnTo>
                <a:lnTo>
                  <a:pt x="273717" y="216102"/>
                </a:lnTo>
                <a:lnTo>
                  <a:pt x="253000" y="229077"/>
                </a:lnTo>
                <a:lnTo>
                  <a:pt x="232987" y="242371"/>
                </a:lnTo>
                <a:lnTo>
                  <a:pt x="213612" y="256062"/>
                </a:lnTo>
                <a:lnTo>
                  <a:pt x="194755" y="270392"/>
                </a:lnTo>
                <a:lnTo>
                  <a:pt x="176299" y="285436"/>
                </a:lnTo>
                <a:lnTo>
                  <a:pt x="158462" y="300963"/>
                </a:lnTo>
                <a:lnTo>
                  <a:pt x="141777" y="316539"/>
                </a:lnTo>
                <a:lnTo>
                  <a:pt x="126442" y="331910"/>
                </a:lnTo>
                <a:lnTo>
                  <a:pt x="112346" y="347164"/>
                </a:lnTo>
                <a:lnTo>
                  <a:pt x="99257" y="362624"/>
                </a:lnTo>
                <a:lnTo>
                  <a:pt x="86935" y="378467"/>
                </a:lnTo>
                <a:lnTo>
                  <a:pt x="75338" y="394548"/>
                </a:lnTo>
                <a:lnTo>
                  <a:pt x="64607" y="410503"/>
                </a:lnTo>
                <a:lnTo>
                  <a:pt x="54754" y="426133"/>
                </a:lnTo>
                <a:lnTo>
                  <a:pt x="45660" y="441562"/>
                </a:lnTo>
                <a:lnTo>
                  <a:pt x="37166" y="457141"/>
                </a:lnTo>
                <a:lnTo>
                  <a:pt x="29126" y="473063"/>
                </a:lnTo>
                <a:lnTo>
                  <a:pt x="21743" y="489197"/>
                </a:lnTo>
                <a:lnTo>
                  <a:pt x="15536" y="505188"/>
                </a:lnTo>
                <a:lnTo>
                  <a:pt x="10695" y="520838"/>
                </a:lnTo>
                <a:lnTo>
                  <a:pt x="7106" y="536110"/>
                </a:lnTo>
                <a:lnTo>
                  <a:pt x="4530" y="551051"/>
                </a:lnTo>
                <a:lnTo>
                  <a:pt x="2724" y="565736"/>
                </a:lnTo>
                <a:lnTo>
                  <a:pt x="1475" y="580394"/>
                </a:lnTo>
                <a:lnTo>
                  <a:pt x="620" y="595389"/>
                </a:lnTo>
                <a:lnTo>
                  <a:pt x="48" y="610882"/>
                </a:lnTo>
                <a:lnTo>
                  <a:pt x="0" y="626542"/>
                </a:lnTo>
                <a:lnTo>
                  <a:pt x="1033" y="641676"/>
                </a:lnTo>
                <a:lnTo>
                  <a:pt x="3361" y="655933"/>
                </a:lnTo>
                <a:lnTo>
                  <a:pt x="6895" y="669454"/>
                </a:lnTo>
                <a:lnTo>
                  <a:pt x="11408" y="682681"/>
                </a:lnTo>
                <a:lnTo>
                  <a:pt x="16667" y="695910"/>
                </a:lnTo>
                <a:lnTo>
                  <a:pt x="22468" y="709100"/>
                </a:lnTo>
                <a:lnTo>
                  <a:pt x="28651" y="721970"/>
                </a:lnTo>
                <a:lnTo>
                  <a:pt x="35113" y="734373"/>
                </a:lnTo>
                <a:lnTo>
                  <a:pt x="42096" y="746315"/>
                </a:lnTo>
                <a:lnTo>
                  <a:pt x="50153" y="757866"/>
                </a:lnTo>
                <a:lnTo>
                  <a:pt x="59505" y="769123"/>
                </a:lnTo>
                <a:lnTo>
                  <a:pt x="70058" y="780326"/>
                </a:lnTo>
                <a:lnTo>
                  <a:pt x="81593" y="791848"/>
                </a:lnTo>
                <a:lnTo>
                  <a:pt x="93877" y="803855"/>
                </a:lnTo>
                <a:lnTo>
                  <a:pt x="106871" y="816022"/>
                </a:lnTo>
                <a:lnTo>
                  <a:pt x="120725" y="827658"/>
                </a:lnTo>
                <a:lnTo>
                  <a:pt x="135450" y="838412"/>
                </a:lnTo>
                <a:lnTo>
                  <a:pt x="150931" y="848429"/>
                </a:lnTo>
                <a:lnTo>
                  <a:pt x="167007" y="858150"/>
                </a:lnTo>
                <a:lnTo>
                  <a:pt x="183531" y="867875"/>
                </a:lnTo>
                <a:lnTo>
                  <a:pt x="200546" y="877730"/>
                </a:lnTo>
                <a:lnTo>
                  <a:pt x="218258" y="887740"/>
                </a:lnTo>
                <a:lnTo>
                  <a:pt x="236732" y="897888"/>
                </a:lnTo>
                <a:lnTo>
                  <a:pt x="255884" y="908145"/>
                </a:lnTo>
                <a:lnTo>
                  <a:pt x="275580" y="918485"/>
                </a:lnTo>
                <a:lnTo>
                  <a:pt x="295687" y="928879"/>
                </a:lnTo>
                <a:lnTo>
                  <a:pt x="316259" y="939146"/>
                </a:lnTo>
                <a:lnTo>
                  <a:pt x="337515" y="948966"/>
                </a:lnTo>
                <a:lnTo>
                  <a:pt x="359520" y="958205"/>
                </a:lnTo>
                <a:lnTo>
                  <a:pt x="382196" y="967053"/>
                </a:lnTo>
                <a:lnTo>
                  <a:pt x="405411" y="975915"/>
                </a:lnTo>
                <a:lnTo>
                  <a:pt x="429030" y="985020"/>
                </a:lnTo>
                <a:lnTo>
                  <a:pt x="452943" y="994101"/>
                </a:lnTo>
                <a:lnTo>
                  <a:pt x="477064" y="1002520"/>
                </a:lnTo>
                <a:lnTo>
                  <a:pt x="501331" y="1009965"/>
                </a:lnTo>
                <a:lnTo>
                  <a:pt x="525865" y="1016607"/>
                </a:lnTo>
                <a:lnTo>
                  <a:pt x="550941" y="1022910"/>
                </a:lnTo>
                <a:lnTo>
                  <a:pt x="576664" y="1029183"/>
                </a:lnTo>
                <a:lnTo>
                  <a:pt x="602821" y="1035397"/>
                </a:lnTo>
                <a:lnTo>
                  <a:pt x="628995" y="1041276"/>
                </a:lnTo>
                <a:lnTo>
                  <a:pt x="654941" y="1046681"/>
                </a:lnTo>
                <a:lnTo>
                  <a:pt x="680754" y="1051616"/>
                </a:lnTo>
                <a:lnTo>
                  <a:pt x="706764" y="1056157"/>
                </a:lnTo>
                <a:lnTo>
                  <a:pt x="733149" y="1060391"/>
                </a:lnTo>
                <a:lnTo>
                  <a:pt x="759768" y="1064233"/>
                </a:lnTo>
                <a:lnTo>
                  <a:pt x="786259" y="1067442"/>
                </a:lnTo>
                <a:lnTo>
                  <a:pt x="812421" y="1069934"/>
                </a:lnTo>
                <a:lnTo>
                  <a:pt x="838382" y="1071778"/>
                </a:lnTo>
                <a:lnTo>
                  <a:pt x="864491" y="1073099"/>
                </a:lnTo>
                <a:lnTo>
                  <a:pt x="890947" y="1074025"/>
                </a:lnTo>
                <a:lnTo>
                  <a:pt x="917783" y="1074665"/>
                </a:lnTo>
                <a:lnTo>
                  <a:pt x="944952" y="1075102"/>
                </a:lnTo>
                <a:lnTo>
                  <a:pt x="972379" y="1075395"/>
                </a:lnTo>
                <a:lnTo>
                  <a:pt x="999832" y="1075423"/>
                </a:lnTo>
                <a:lnTo>
                  <a:pt x="1026951" y="1074910"/>
                </a:lnTo>
                <a:lnTo>
                  <a:pt x="1053567" y="1073743"/>
                </a:lnTo>
                <a:lnTo>
                  <a:pt x="1079848" y="1071805"/>
                </a:lnTo>
                <a:lnTo>
                  <a:pt x="1106178" y="1068901"/>
                </a:lnTo>
                <a:lnTo>
                  <a:pt x="1132781" y="1065019"/>
                </a:lnTo>
                <a:lnTo>
                  <a:pt x="1159548" y="1060293"/>
                </a:lnTo>
                <a:lnTo>
                  <a:pt x="1186140" y="1054905"/>
                </a:lnTo>
                <a:lnTo>
                  <a:pt x="1212361" y="1049023"/>
                </a:lnTo>
                <a:lnTo>
                  <a:pt x="1238020" y="1042786"/>
                </a:lnTo>
                <a:lnTo>
                  <a:pt x="1262862" y="1036301"/>
                </a:lnTo>
                <a:lnTo>
                  <a:pt x="1286837" y="1029636"/>
                </a:lnTo>
                <a:lnTo>
                  <a:pt x="1310208" y="1022515"/>
                </a:lnTo>
                <a:lnTo>
                  <a:pt x="1333442" y="1014364"/>
                </a:lnTo>
                <a:lnTo>
                  <a:pt x="1356811" y="1004954"/>
                </a:lnTo>
                <a:lnTo>
                  <a:pt x="1380084" y="994530"/>
                </a:lnTo>
                <a:lnTo>
                  <a:pt x="1402643" y="983615"/>
                </a:lnTo>
                <a:lnTo>
                  <a:pt x="1424192" y="972571"/>
                </a:lnTo>
                <a:lnTo>
                  <a:pt x="1444746" y="961563"/>
                </a:lnTo>
                <a:lnTo>
                  <a:pt x="1464470" y="950646"/>
                </a:lnTo>
                <a:lnTo>
                  <a:pt x="1483548" y="939820"/>
                </a:lnTo>
                <a:lnTo>
                  <a:pt x="1501989" y="928907"/>
                </a:lnTo>
                <a:lnTo>
                  <a:pt x="1519619" y="917580"/>
                </a:lnTo>
                <a:lnTo>
                  <a:pt x="1536407" y="905695"/>
                </a:lnTo>
                <a:lnTo>
                  <a:pt x="1552293" y="893269"/>
                </a:lnTo>
                <a:lnTo>
                  <a:pt x="1567123" y="880396"/>
                </a:lnTo>
                <a:lnTo>
                  <a:pt x="1580913" y="867178"/>
                </a:lnTo>
                <a:lnTo>
                  <a:pt x="1593819" y="853709"/>
                </a:lnTo>
                <a:lnTo>
                  <a:pt x="1606034" y="840061"/>
                </a:lnTo>
                <a:lnTo>
                  <a:pt x="1617728" y="826284"/>
                </a:lnTo>
                <a:lnTo>
                  <a:pt x="1628720" y="812253"/>
                </a:lnTo>
                <a:lnTo>
                  <a:pt x="1638502" y="797688"/>
                </a:lnTo>
                <a:lnTo>
                  <a:pt x="1646898" y="782482"/>
                </a:lnTo>
                <a:lnTo>
                  <a:pt x="1654026" y="766846"/>
                </a:lnTo>
                <a:lnTo>
                  <a:pt x="1660131" y="751197"/>
                </a:lnTo>
                <a:lnTo>
                  <a:pt x="1665456" y="735776"/>
                </a:lnTo>
                <a:lnTo>
                  <a:pt x="1670052" y="720488"/>
                </a:lnTo>
                <a:lnTo>
                  <a:pt x="1673774" y="705005"/>
                </a:lnTo>
                <a:lnTo>
                  <a:pt x="1676611" y="689143"/>
                </a:lnTo>
                <a:lnTo>
                  <a:pt x="1678518" y="672880"/>
                </a:lnTo>
                <a:lnTo>
                  <a:pt x="1679348" y="656269"/>
                </a:lnTo>
                <a:lnTo>
                  <a:pt x="1679122" y="639381"/>
                </a:lnTo>
                <a:lnTo>
                  <a:pt x="1677834" y="622123"/>
                </a:lnTo>
                <a:lnTo>
                  <a:pt x="1675375" y="604246"/>
                </a:lnTo>
                <a:lnTo>
                  <a:pt x="1671791" y="585667"/>
                </a:lnTo>
                <a:lnTo>
                  <a:pt x="1667096" y="566614"/>
                </a:lnTo>
                <a:lnTo>
                  <a:pt x="1661196" y="547517"/>
                </a:lnTo>
                <a:lnTo>
                  <a:pt x="1654148" y="528629"/>
                </a:lnTo>
                <a:lnTo>
                  <a:pt x="1645976" y="509861"/>
                </a:lnTo>
                <a:lnTo>
                  <a:pt x="1636587" y="490887"/>
                </a:lnTo>
                <a:lnTo>
                  <a:pt x="1626048" y="471533"/>
                </a:lnTo>
                <a:lnTo>
                  <a:pt x="1614548" y="451941"/>
                </a:lnTo>
                <a:lnTo>
                  <a:pt x="1602306" y="432475"/>
                </a:lnTo>
                <a:lnTo>
                  <a:pt x="1589510" y="413339"/>
                </a:lnTo>
                <a:lnTo>
                  <a:pt x="1576156" y="394573"/>
                </a:lnTo>
                <a:lnTo>
                  <a:pt x="1562053" y="376133"/>
                </a:lnTo>
                <a:lnTo>
                  <a:pt x="1547153" y="357950"/>
                </a:lnTo>
                <a:lnTo>
                  <a:pt x="1531383" y="339959"/>
                </a:lnTo>
                <a:lnTo>
                  <a:pt x="1514579" y="322106"/>
                </a:lnTo>
                <a:lnTo>
                  <a:pt x="1496746" y="304351"/>
                </a:lnTo>
                <a:lnTo>
                  <a:pt x="1477873" y="286662"/>
                </a:lnTo>
                <a:lnTo>
                  <a:pt x="1457839" y="269019"/>
                </a:lnTo>
                <a:lnTo>
                  <a:pt x="1436694" y="251412"/>
                </a:lnTo>
                <a:lnTo>
                  <a:pt x="1414613" y="233994"/>
                </a:lnTo>
                <a:lnTo>
                  <a:pt x="1391806" y="217066"/>
                </a:lnTo>
                <a:lnTo>
                  <a:pt x="1368463" y="200753"/>
                </a:lnTo>
                <a:lnTo>
                  <a:pt x="1344738" y="185018"/>
                </a:lnTo>
                <a:lnTo>
                  <a:pt x="1320745" y="169758"/>
                </a:lnTo>
                <a:lnTo>
                  <a:pt x="1296562" y="154865"/>
                </a:lnTo>
                <a:lnTo>
                  <a:pt x="1272084" y="140405"/>
                </a:lnTo>
                <a:lnTo>
                  <a:pt x="1247045" y="126608"/>
                </a:lnTo>
                <a:lnTo>
                  <a:pt x="1221344" y="113546"/>
                </a:lnTo>
                <a:lnTo>
                  <a:pt x="1195031" y="101146"/>
                </a:lnTo>
                <a:lnTo>
                  <a:pt x="1168221" y="89279"/>
                </a:lnTo>
                <a:lnTo>
                  <a:pt x="1141028" y="77816"/>
                </a:lnTo>
                <a:lnTo>
                  <a:pt x="1113394" y="66813"/>
                </a:lnTo>
                <a:lnTo>
                  <a:pt x="1085092" y="56489"/>
                </a:lnTo>
                <a:lnTo>
                  <a:pt x="1056048" y="46918"/>
                </a:lnTo>
                <a:lnTo>
                  <a:pt x="1026339" y="38185"/>
                </a:lnTo>
                <a:lnTo>
                  <a:pt x="996097" y="30464"/>
                </a:lnTo>
                <a:lnTo>
                  <a:pt x="965448" y="23753"/>
                </a:lnTo>
                <a:lnTo>
                  <a:pt x="934339" y="17907"/>
                </a:lnTo>
                <a:lnTo>
                  <a:pt x="902548" y="12738"/>
                </a:lnTo>
                <a:lnTo>
                  <a:pt x="870012" y="8082"/>
                </a:lnTo>
                <a:lnTo>
                  <a:pt x="836805" y="4122"/>
                </a:lnTo>
                <a:lnTo>
                  <a:pt x="803060" y="1366"/>
                </a:lnTo>
                <a:lnTo>
                  <a:pt x="768911" y="0"/>
                </a:lnTo>
                <a:lnTo>
                  <a:pt x="734468" y="66"/>
                </a:lnTo>
                <a:lnTo>
                  <a:pt x="699819" y="1631"/>
                </a:lnTo>
                <a:lnTo>
                  <a:pt x="665028" y="4574"/>
                </a:lnTo>
                <a:lnTo>
                  <a:pt x="630138" y="8652"/>
                </a:lnTo>
                <a:lnTo>
                  <a:pt x="595181" y="13598"/>
                </a:lnTo>
                <a:lnTo>
                  <a:pt x="560165" y="19188"/>
                </a:lnTo>
                <a:lnTo>
                  <a:pt x="524613" y="25567"/>
                </a:lnTo>
                <a:lnTo>
                  <a:pt x="487614" y="33212"/>
                </a:lnTo>
                <a:lnTo>
                  <a:pt x="448846" y="42265"/>
                </a:lnTo>
                <a:lnTo>
                  <a:pt x="410392" y="51979"/>
                </a:lnTo>
                <a:lnTo>
                  <a:pt x="372678" y="61843"/>
                </a:lnTo>
                <a:lnTo>
                  <a:pt x="332385" y="72725"/>
                </a:lnTo>
                <a:lnTo>
                  <a:pt x="283115" y="8633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97234" y="152626"/>
            <a:ext cx="5256528" cy="515384"/>
            <a:chOff x="197234" y="152626"/>
            <a:chExt cx="5256528" cy="515384"/>
          </a:xfrm>
        </p:grpSpPr>
        <p:sp>
          <p:nvSpPr>
            <p:cNvPr id="2" name="Freeform 1"/>
            <p:cNvSpPr/>
            <p:nvPr/>
          </p:nvSpPr>
          <p:spPr>
            <a:xfrm>
              <a:off x="371172" y="336911"/>
              <a:ext cx="7854" cy="263214"/>
            </a:xfrm>
            <a:custGeom>
              <a:avLst/>
              <a:gdLst/>
              <a:ahLst/>
              <a:cxnLst/>
              <a:rect l="0" t="0" r="0" b="0"/>
              <a:pathLst>
                <a:path w="7854" h="263214">
                  <a:moveTo>
                    <a:pt x="7853" y="0"/>
                  </a:moveTo>
                  <a:lnTo>
                    <a:pt x="7853" y="14602"/>
                  </a:lnTo>
                  <a:lnTo>
                    <a:pt x="7853" y="27873"/>
                  </a:lnTo>
                  <a:lnTo>
                    <a:pt x="7849" y="41070"/>
                  </a:lnTo>
                  <a:lnTo>
                    <a:pt x="7676" y="54239"/>
                  </a:lnTo>
                  <a:lnTo>
                    <a:pt x="7028" y="67099"/>
                  </a:lnTo>
                  <a:lnTo>
                    <a:pt x="5779" y="79509"/>
                  </a:lnTo>
                  <a:lnTo>
                    <a:pt x="4126" y="91795"/>
                  </a:lnTo>
                  <a:lnTo>
                    <a:pt x="2478" y="104644"/>
                  </a:lnTo>
                  <a:lnTo>
                    <a:pt x="1080" y="118403"/>
                  </a:lnTo>
                  <a:lnTo>
                    <a:pt x="160" y="133086"/>
                  </a:lnTo>
                  <a:lnTo>
                    <a:pt x="0" y="148553"/>
                  </a:lnTo>
                  <a:lnTo>
                    <a:pt x="671" y="164620"/>
                  </a:lnTo>
                  <a:lnTo>
                    <a:pt x="1926" y="180944"/>
                  </a:lnTo>
                  <a:lnTo>
                    <a:pt x="3429" y="198958"/>
                  </a:lnTo>
                  <a:lnTo>
                    <a:pt x="5311" y="223594"/>
                  </a:lnTo>
                  <a:lnTo>
                    <a:pt x="7853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7234" y="202754"/>
              <a:ext cx="380212" cy="465256"/>
            </a:xfrm>
            <a:custGeom>
              <a:avLst/>
              <a:gdLst/>
              <a:ahLst/>
              <a:cxnLst/>
              <a:rect l="0" t="0" r="0" b="0"/>
              <a:pathLst>
                <a:path w="380212" h="465256">
                  <a:moveTo>
                    <a:pt x="276548" y="7815"/>
                  </a:moveTo>
                  <a:lnTo>
                    <a:pt x="267613" y="4949"/>
                  </a:lnTo>
                  <a:lnTo>
                    <a:pt x="257985" y="2807"/>
                  </a:lnTo>
                  <a:lnTo>
                    <a:pt x="246703" y="1208"/>
                  </a:lnTo>
                  <a:lnTo>
                    <a:pt x="234208" y="200"/>
                  </a:lnTo>
                  <a:lnTo>
                    <a:pt x="221377" y="0"/>
                  </a:lnTo>
                  <a:lnTo>
                    <a:pt x="208758" y="656"/>
                  </a:lnTo>
                  <a:lnTo>
                    <a:pt x="196548" y="2067"/>
                  </a:lnTo>
                  <a:lnTo>
                    <a:pt x="184753" y="4080"/>
                  </a:lnTo>
                  <a:lnTo>
                    <a:pt x="173312" y="6547"/>
                  </a:lnTo>
                  <a:lnTo>
                    <a:pt x="162310" y="9507"/>
                  </a:lnTo>
                  <a:lnTo>
                    <a:pt x="151981" y="13172"/>
                  </a:lnTo>
                  <a:lnTo>
                    <a:pt x="142393" y="17600"/>
                  </a:lnTo>
                  <a:lnTo>
                    <a:pt x="133308" y="22709"/>
                  </a:lnTo>
                  <a:lnTo>
                    <a:pt x="124285" y="28363"/>
                  </a:lnTo>
                  <a:lnTo>
                    <a:pt x="115069" y="34431"/>
                  </a:lnTo>
                  <a:lnTo>
                    <a:pt x="105742" y="40963"/>
                  </a:lnTo>
                  <a:lnTo>
                    <a:pt x="96626" y="48179"/>
                  </a:lnTo>
                  <a:lnTo>
                    <a:pt x="87900" y="56146"/>
                  </a:lnTo>
                  <a:lnTo>
                    <a:pt x="79583" y="64784"/>
                  </a:lnTo>
                  <a:lnTo>
                    <a:pt x="71618" y="73960"/>
                  </a:lnTo>
                  <a:lnTo>
                    <a:pt x="63932" y="83542"/>
                  </a:lnTo>
                  <a:lnTo>
                    <a:pt x="56619" y="93416"/>
                  </a:lnTo>
                  <a:lnTo>
                    <a:pt x="49927" y="103498"/>
                  </a:lnTo>
                  <a:lnTo>
                    <a:pt x="43942" y="113728"/>
                  </a:lnTo>
                  <a:lnTo>
                    <a:pt x="38600" y="124224"/>
                  </a:lnTo>
                  <a:lnTo>
                    <a:pt x="33778" y="135263"/>
                  </a:lnTo>
                  <a:lnTo>
                    <a:pt x="29348" y="146947"/>
                  </a:lnTo>
                  <a:lnTo>
                    <a:pt x="25202" y="159067"/>
                  </a:lnTo>
                  <a:lnTo>
                    <a:pt x="21257" y="171202"/>
                  </a:lnTo>
                  <a:lnTo>
                    <a:pt x="17452" y="183105"/>
                  </a:lnTo>
                  <a:lnTo>
                    <a:pt x="13743" y="194708"/>
                  </a:lnTo>
                  <a:lnTo>
                    <a:pt x="10099" y="206032"/>
                  </a:lnTo>
                  <a:lnTo>
                    <a:pt x="6508" y="217135"/>
                  </a:lnTo>
                  <a:lnTo>
                    <a:pt x="3284" y="228236"/>
                  </a:lnTo>
                  <a:lnTo>
                    <a:pt x="1030" y="239688"/>
                  </a:lnTo>
                  <a:lnTo>
                    <a:pt x="0" y="251659"/>
                  </a:lnTo>
                  <a:lnTo>
                    <a:pt x="124" y="264141"/>
                  </a:lnTo>
                  <a:lnTo>
                    <a:pt x="1195" y="277053"/>
                  </a:lnTo>
                  <a:lnTo>
                    <a:pt x="2990" y="290291"/>
                  </a:lnTo>
                  <a:lnTo>
                    <a:pt x="5311" y="303604"/>
                  </a:lnTo>
                  <a:lnTo>
                    <a:pt x="8007" y="316615"/>
                  </a:lnTo>
                  <a:lnTo>
                    <a:pt x="10968" y="329142"/>
                  </a:lnTo>
                  <a:lnTo>
                    <a:pt x="14276" y="341180"/>
                  </a:lnTo>
                  <a:lnTo>
                    <a:pt x="18182" y="352803"/>
                  </a:lnTo>
                  <a:lnTo>
                    <a:pt x="22776" y="364102"/>
                  </a:lnTo>
                  <a:lnTo>
                    <a:pt x="27997" y="374996"/>
                  </a:lnTo>
                  <a:lnTo>
                    <a:pt x="33727" y="385245"/>
                  </a:lnTo>
                  <a:lnTo>
                    <a:pt x="39847" y="394772"/>
                  </a:lnTo>
                  <a:lnTo>
                    <a:pt x="46413" y="403646"/>
                  </a:lnTo>
                  <a:lnTo>
                    <a:pt x="53653" y="411992"/>
                  </a:lnTo>
                  <a:lnTo>
                    <a:pt x="61639" y="419942"/>
                  </a:lnTo>
                  <a:lnTo>
                    <a:pt x="70460" y="427604"/>
                  </a:lnTo>
                  <a:lnTo>
                    <a:pt x="80292" y="435063"/>
                  </a:lnTo>
                  <a:lnTo>
                    <a:pt x="91131" y="442371"/>
                  </a:lnTo>
                  <a:lnTo>
                    <a:pt x="102835" y="449246"/>
                  </a:lnTo>
                  <a:lnTo>
                    <a:pt x="115215" y="455104"/>
                  </a:lnTo>
                  <a:lnTo>
                    <a:pt x="128093" y="459704"/>
                  </a:lnTo>
                  <a:lnTo>
                    <a:pt x="141163" y="462960"/>
                  </a:lnTo>
                  <a:lnTo>
                    <a:pt x="154010" y="464778"/>
                  </a:lnTo>
                  <a:lnTo>
                    <a:pt x="166432" y="465255"/>
                  </a:lnTo>
                  <a:lnTo>
                    <a:pt x="178569" y="464457"/>
                  </a:lnTo>
                  <a:lnTo>
                    <a:pt x="190792" y="462334"/>
                  </a:lnTo>
                  <a:lnTo>
                    <a:pt x="203311" y="458984"/>
                  </a:lnTo>
                  <a:lnTo>
                    <a:pt x="216008" y="454618"/>
                  </a:lnTo>
                  <a:lnTo>
                    <a:pt x="228540" y="449472"/>
                  </a:lnTo>
                  <a:lnTo>
                    <a:pt x="240708" y="443748"/>
                  </a:lnTo>
                  <a:lnTo>
                    <a:pt x="252321" y="437448"/>
                  </a:lnTo>
                  <a:lnTo>
                    <a:pt x="263119" y="430388"/>
                  </a:lnTo>
                  <a:lnTo>
                    <a:pt x="273047" y="422527"/>
                  </a:lnTo>
                  <a:lnTo>
                    <a:pt x="282205" y="413960"/>
                  </a:lnTo>
                  <a:lnTo>
                    <a:pt x="290750" y="404830"/>
                  </a:lnTo>
                  <a:lnTo>
                    <a:pt x="298840" y="395280"/>
                  </a:lnTo>
                  <a:lnTo>
                    <a:pt x="306768" y="385426"/>
                  </a:lnTo>
                  <a:lnTo>
                    <a:pt x="314938" y="375359"/>
                  </a:lnTo>
                  <a:lnTo>
                    <a:pt x="323542" y="365138"/>
                  </a:lnTo>
                  <a:lnTo>
                    <a:pt x="332271" y="354648"/>
                  </a:lnTo>
                  <a:lnTo>
                    <a:pt x="340445" y="343614"/>
                  </a:lnTo>
                  <a:lnTo>
                    <a:pt x="347717" y="331932"/>
                  </a:lnTo>
                  <a:lnTo>
                    <a:pt x="354073" y="319815"/>
                  </a:lnTo>
                  <a:lnTo>
                    <a:pt x="359650" y="307681"/>
                  </a:lnTo>
                  <a:lnTo>
                    <a:pt x="364618" y="295769"/>
                  </a:lnTo>
                  <a:lnTo>
                    <a:pt x="368972" y="283821"/>
                  </a:lnTo>
                  <a:lnTo>
                    <a:pt x="372531" y="271201"/>
                  </a:lnTo>
                  <a:lnTo>
                    <a:pt x="375263" y="257596"/>
                  </a:lnTo>
                  <a:lnTo>
                    <a:pt x="377270" y="243017"/>
                  </a:lnTo>
                  <a:lnTo>
                    <a:pt x="378700" y="227620"/>
                  </a:lnTo>
                  <a:lnTo>
                    <a:pt x="379695" y="211595"/>
                  </a:lnTo>
                  <a:lnTo>
                    <a:pt x="380211" y="195275"/>
                  </a:lnTo>
                  <a:lnTo>
                    <a:pt x="380033" y="179099"/>
                  </a:lnTo>
                  <a:lnTo>
                    <a:pt x="379095" y="163302"/>
                  </a:lnTo>
                  <a:lnTo>
                    <a:pt x="377312" y="148086"/>
                  </a:lnTo>
                  <a:lnTo>
                    <a:pt x="374512" y="133709"/>
                  </a:lnTo>
                  <a:lnTo>
                    <a:pt x="370696" y="120221"/>
                  </a:lnTo>
                  <a:lnTo>
                    <a:pt x="365844" y="107519"/>
                  </a:lnTo>
                  <a:lnTo>
                    <a:pt x="359839" y="95440"/>
                  </a:lnTo>
                  <a:lnTo>
                    <a:pt x="352724" y="83833"/>
                  </a:lnTo>
                  <a:lnTo>
                    <a:pt x="344677" y="72730"/>
                  </a:lnTo>
                  <a:lnTo>
                    <a:pt x="335905" y="62340"/>
                  </a:lnTo>
                  <a:lnTo>
                    <a:pt x="326594" y="52723"/>
                  </a:lnTo>
                  <a:lnTo>
                    <a:pt x="316732" y="43959"/>
                  </a:lnTo>
                  <a:lnTo>
                    <a:pt x="306127" y="36218"/>
                  </a:lnTo>
                  <a:lnTo>
                    <a:pt x="294729" y="29502"/>
                  </a:lnTo>
                  <a:lnTo>
                    <a:pt x="282463" y="23993"/>
                  </a:lnTo>
                  <a:lnTo>
                    <a:pt x="269165" y="20114"/>
                  </a:lnTo>
                  <a:lnTo>
                    <a:pt x="254855" y="17951"/>
                  </a:lnTo>
                  <a:lnTo>
                    <a:pt x="240007" y="17294"/>
                  </a:lnTo>
                  <a:lnTo>
                    <a:pt x="225427" y="17833"/>
                  </a:lnTo>
                  <a:lnTo>
                    <a:pt x="211555" y="19266"/>
                  </a:lnTo>
                  <a:lnTo>
                    <a:pt x="198532" y="21383"/>
                  </a:lnTo>
                  <a:lnTo>
                    <a:pt x="184892" y="24374"/>
                  </a:lnTo>
                  <a:lnTo>
                    <a:pt x="167208" y="29615"/>
                  </a:lnTo>
                  <a:lnTo>
                    <a:pt x="139677" y="39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6602" y="242155"/>
              <a:ext cx="191492" cy="384051"/>
            </a:xfrm>
            <a:custGeom>
              <a:avLst/>
              <a:gdLst/>
              <a:ahLst/>
              <a:cxnLst/>
              <a:rect l="0" t="0" r="0" b="0"/>
              <a:pathLst>
                <a:path w="191492" h="384051">
                  <a:moveTo>
                    <a:pt x="23035" y="0"/>
                  </a:moveTo>
                  <a:lnTo>
                    <a:pt x="20101" y="8868"/>
                  </a:lnTo>
                  <a:lnTo>
                    <a:pt x="17319" y="17855"/>
                  </a:lnTo>
                  <a:lnTo>
                    <a:pt x="14428" y="27850"/>
                  </a:lnTo>
                  <a:lnTo>
                    <a:pt x="11734" y="38831"/>
                  </a:lnTo>
                  <a:lnTo>
                    <a:pt x="9865" y="50643"/>
                  </a:lnTo>
                  <a:lnTo>
                    <a:pt x="9103" y="63106"/>
                  </a:lnTo>
                  <a:lnTo>
                    <a:pt x="9243" y="76216"/>
                  </a:lnTo>
                  <a:lnTo>
                    <a:pt x="9797" y="90145"/>
                  </a:lnTo>
                  <a:lnTo>
                    <a:pt x="10427" y="104925"/>
                  </a:lnTo>
                  <a:lnTo>
                    <a:pt x="10983" y="120612"/>
                  </a:lnTo>
                  <a:lnTo>
                    <a:pt x="11423" y="137358"/>
                  </a:lnTo>
                  <a:lnTo>
                    <a:pt x="11751" y="155142"/>
                  </a:lnTo>
                  <a:lnTo>
                    <a:pt x="11986" y="173645"/>
                  </a:lnTo>
                  <a:lnTo>
                    <a:pt x="12151" y="192364"/>
                  </a:lnTo>
                  <a:lnTo>
                    <a:pt x="12261" y="210987"/>
                  </a:lnTo>
                  <a:lnTo>
                    <a:pt x="12167" y="229236"/>
                  </a:lnTo>
                  <a:lnTo>
                    <a:pt x="11571" y="246796"/>
                  </a:lnTo>
                  <a:lnTo>
                    <a:pt x="10359" y="263570"/>
                  </a:lnTo>
                  <a:lnTo>
                    <a:pt x="8730" y="279631"/>
                  </a:lnTo>
                  <a:lnTo>
                    <a:pt x="7098" y="295118"/>
                  </a:lnTo>
                  <a:lnTo>
                    <a:pt x="5702" y="310166"/>
                  </a:lnTo>
                  <a:lnTo>
                    <a:pt x="4443" y="324732"/>
                  </a:lnTo>
                  <a:lnTo>
                    <a:pt x="2992" y="338602"/>
                  </a:lnTo>
                  <a:lnTo>
                    <a:pt x="1191" y="351694"/>
                  </a:lnTo>
                  <a:lnTo>
                    <a:pt x="0" y="363435"/>
                  </a:lnTo>
                  <a:lnTo>
                    <a:pt x="1315" y="372731"/>
                  </a:lnTo>
                  <a:lnTo>
                    <a:pt x="5984" y="379195"/>
                  </a:lnTo>
                  <a:lnTo>
                    <a:pt x="13717" y="382906"/>
                  </a:lnTo>
                  <a:lnTo>
                    <a:pt x="23656" y="384050"/>
                  </a:lnTo>
                  <a:lnTo>
                    <a:pt x="35041" y="383011"/>
                  </a:lnTo>
                  <a:lnTo>
                    <a:pt x="47190" y="380420"/>
                  </a:lnTo>
                  <a:lnTo>
                    <a:pt x="59462" y="377021"/>
                  </a:lnTo>
                  <a:lnTo>
                    <a:pt x="71519" y="373303"/>
                  </a:lnTo>
                  <a:lnTo>
                    <a:pt x="83423" y="369509"/>
                  </a:lnTo>
                  <a:lnTo>
                    <a:pt x="95495" y="365735"/>
                  </a:lnTo>
                  <a:lnTo>
                    <a:pt x="107915" y="362017"/>
                  </a:lnTo>
                  <a:lnTo>
                    <a:pt x="120681" y="358507"/>
                  </a:lnTo>
                  <a:lnTo>
                    <a:pt x="135249" y="355149"/>
                  </a:lnTo>
                  <a:lnTo>
                    <a:pt x="156256" y="351647"/>
                  </a:lnTo>
                  <a:lnTo>
                    <a:pt x="19149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1792" y="47378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7" y="46623"/>
                  </a:lnTo>
                  <a:lnTo>
                    <a:pt x="5355" y="59283"/>
                  </a:lnTo>
                  <a:lnTo>
                    <a:pt x="6768" y="72330"/>
                  </a:lnTo>
                  <a:lnTo>
                    <a:pt x="7869" y="85442"/>
                  </a:lnTo>
                  <a:lnTo>
                    <a:pt x="8800" y="99596"/>
                  </a:lnTo>
                  <a:lnTo>
                    <a:pt x="9640" y="11827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10735" y="341851"/>
              <a:ext cx="31587" cy="5590"/>
            </a:xfrm>
            <a:custGeom>
              <a:avLst/>
              <a:gdLst/>
              <a:ahLst/>
              <a:cxnLst/>
              <a:rect l="0" t="0" r="0" b="0"/>
              <a:pathLst>
                <a:path w="31587" h="5590">
                  <a:moveTo>
                    <a:pt x="0" y="5589"/>
                  </a:moveTo>
                  <a:lnTo>
                    <a:pt x="9359" y="2469"/>
                  </a:lnTo>
                  <a:lnTo>
                    <a:pt x="16768" y="0"/>
                  </a:lnTo>
                  <a:lnTo>
                    <a:pt x="31586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41310" y="223251"/>
              <a:ext cx="122110" cy="397931"/>
            </a:xfrm>
            <a:custGeom>
              <a:avLst/>
              <a:gdLst/>
              <a:ahLst/>
              <a:cxnLst/>
              <a:rect l="0" t="0" r="0" b="0"/>
              <a:pathLst>
                <a:path w="122110" h="397931">
                  <a:moveTo>
                    <a:pt x="48410" y="397930"/>
                  </a:moveTo>
                  <a:lnTo>
                    <a:pt x="48343" y="386128"/>
                  </a:lnTo>
                  <a:lnTo>
                    <a:pt x="47702" y="374359"/>
                  </a:lnTo>
                  <a:lnTo>
                    <a:pt x="46411" y="361468"/>
                  </a:lnTo>
                  <a:lnTo>
                    <a:pt x="44724" y="347620"/>
                  </a:lnTo>
                  <a:lnTo>
                    <a:pt x="43055" y="333292"/>
                  </a:lnTo>
                  <a:lnTo>
                    <a:pt x="41638" y="318818"/>
                  </a:lnTo>
                  <a:lnTo>
                    <a:pt x="40367" y="304195"/>
                  </a:lnTo>
                  <a:lnTo>
                    <a:pt x="38908" y="289171"/>
                  </a:lnTo>
                  <a:lnTo>
                    <a:pt x="37075" y="273628"/>
                  </a:lnTo>
                  <a:lnTo>
                    <a:pt x="34844" y="257751"/>
                  </a:lnTo>
                  <a:lnTo>
                    <a:pt x="32268" y="241932"/>
                  </a:lnTo>
                  <a:lnTo>
                    <a:pt x="29420" y="226400"/>
                  </a:lnTo>
                  <a:lnTo>
                    <a:pt x="26372" y="211206"/>
                  </a:lnTo>
                  <a:lnTo>
                    <a:pt x="23180" y="196317"/>
                  </a:lnTo>
                  <a:lnTo>
                    <a:pt x="19887" y="181672"/>
                  </a:lnTo>
                  <a:lnTo>
                    <a:pt x="16524" y="167209"/>
                  </a:lnTo>
                  <a:lnTo>
                    <a:pt x="13113" y="152879"/>
                  </a:lnTo>
                  <a:lnTo>
                    <a:pt x="9675" y="138641"/>
                  </a:lnTo>
                  <a:lnTo>
                    <a:pt x="6383" y="124467"/>
                  </a:lnTo>
                  <a:lnTo>
                    <a:pt x="3552" y="110338"/>
                  </a:lnTo>
                  <a:lnTo>
                    <a:pt x="1325" y="96242"/>
                  </a:lnTo>
                  <a:lnTo>
                    <a:pt x="0" y="82336"/>
                  </a:lnTo>
                  <a:lnTo>
                    <a:pt x="92" y="68919"/>
                  </a:lnTo>
                  <a:lnTo>
                    <a:pt x="1756" y="56120"/>
                  </a:lnTo>
                  <a:lnTo>
                    <a:pt x="4992" y="44068"/>
                  </a:lnTo>
                  <a:lnTo>
                    <a:pt x="9831" y="32966"/>
                  </a:lnTo>
                  <a:lnTo>
                    <a:pt x="16128" y="22846"/>
                  </a:lnTo>
                  <a:lnTo>
                    <a:pt x="23778" y="14066"/>
                  </a:lnTo>
                  <a:lnTo>
                    <a:pt x="32807" y="7372"/>
                  </a:lnTo>
                  <a:lnTo>
                    <a:pt x="43096" y="2982"/>
                  </a:lnTo>
                  <a:lnTo>
                    <a:pt x="54257" y="661"/>
                  </a:lnTo>
                  <a:lnTo>
                    <a:pt x="65740" y="0"/>
                  </a:lnTo>
                  <a:lnTo>
                    <a:pt x="77189" y="585"/>
                  </a:lnTo>
                  <a:lnTo>
                    <a:pt x="88014" y="1913"/>
                  </a:lnTo>
                  <a:lnTo>
                    <a:pt x="98370" y="3538"/>
                  </a:lnTo>
                  <a:lnTo>
                    <a:pt x="109160" y="5592"/>
                  </a:lnTo>
                  <a:lnTo>
                    <a:pt x="122109" y="8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16020" y="452725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28002" y="2934"/>
                  </a:lnTo>
                  <a:lnTo>
                    <a:pt x="119016" y="5716"/>
                  </a:lnTo>
                  <a:lnTo>
                    <a:pt x="109020" y="8611"/>
                  </a:lnTo>
                  <a:lnTo>
                    <a:pt x="98040" y="11478"/>
                  </a:lnTo>
                  <a:lnTo>
                    <a:pt x="86228" y="13995"/>
                  </a:lnTo>
                  <a:lnTo>
                    <a:pt x="73779" y="16010"/>
                  </a:lnTo>
                  <a:lnTo>
                    <a:pt x="61082" y="17728"/>
                  </a:lnTo>
                  <a:lnTo>
                    <a:pt x="47258" y="19890"/>
                  </a:lnTo>
                  <a:lnTo>
                    <a:pt x="28858" y="23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63419" y="413411"/>
              <a:ext cx="147400" cy="229760"/>
            </a:xfrm>
            <a:custGeom>
              <a:avLst/>
              <a:gdLst/>
              <a:ahLst/>
              <a:cxnLst/>
              <a:rect l="0" t="0" r="0" b="0"/>
              <a:pathLst>
                <a:path w="147400" h="229760">
                  <a:moveTo>
                    <a:pt x="0" y="123542"/>
                  </a:moveTo>
                  <a:lnTo>
                    <a:pt x="8802" y="120608"/>
                  </a:lnTo>
                  <a:lnTo>
                    <a:pt x="17148" y="117826"/>
                  </a:lnTo>
                  <a:lnTo>
                    <a:pt x="25847" y="114926"/>
                  </a:lnTo>
                  <a:lnTo>
                    <a:pt x="34968" y="111886"/>
                  </a:lnTo>
                  <a:lnTo>
                    <a:pt x="44463" y="108721"/>
                  </a:lnTo>
                  <a:lnTo>
                    <a:pt x="54250" y="105448"/>
                  </a:lnTo>
                  <a:lnTo>
                    <a:pt x="64092" y="101764"/>
                  </a:lnTo>
                  <a:lnTo>
                    <a:pt x="73617" y="97076"/>
                  </a:lnTo>
                  <a:lnTo>
                    <a:pt x="82646" y="91141"/>
                  </a:lnTo>
                  <a:lnTo>
                    <a:pt x="91012" y="84035"/>
                  </a:lnTo>
                  <a:lnTo>
                    <a:pt x="98484" y="75970"/>
                  </a:lnTo>
                  <a:lnTo>
                    <a:pt x="105015" y="67173"/>
                  </a:lnTo>
                  <a:lnTo>
                    <a:pt x="110231" y="57844"/>
                  </a:lnTo>
                  <a:lnTo>
                    <a:pt x="113380" y="48136"/>
                  </a:lnTo>
                  <a:lnTo>
                    <a:pt x="114232" y="38175"/>
                  </a:lnTo>
                  <a:lnTo>
                    <a:pt x="112855" y="28370"/>
                  </a:lnTo>
                  <a:lnTo>
                    <a:pt x="109347" y="19392"/>
                  </a:lnTo>
                  <a:lnTo>
                    <a:pt x="103983" y="11555"/>
                  </a:lnTo>
                  <a:lnTo>
                    <a:pt x="96978" y="5310"/>
                  </a:lnTo>
                  <a:lnTo>
                    <a:pt x="88389" y="1396"/>
                  </a:lnTo>
                  <a:lnTo>
                    <a:pt x="78404" y="0"/>
                  </a:lnTo>
                  <a:lnTo>
                    <a:pt x="67617" y="1165"/>
                  </a:lnTo>
                  <a:lnTo>
                    <a:pt x="56919" y="5054"/>
                  </a:lnTo>
                  <a:lnTo>
                    <a:pt x="46806" y="11479"/>
                  </a:lnTo>
                  <a:lnTo>
                    <a:pt x="37560" y="19840"/>
                  </a:lnTo>
                  <a:lnTo>
                    <a:pt x="29422" y="29345"/>
                  </a:lnTo>
                  <a:lnTo>
                    <a:pt x="22399" y="39442"/>
                  </a:lnTo>
                  <a:lnTo>
                    <a:pt x="16496" y="50149"/>
                  </a:lnTo>
                  <a:lnTo>
                    <a:pt x="11813" y="61927"/>
                  </a:lnTo>
                  <a:lnTo>
                    <a:pt x="8287" y="74958"/>
                  </a:lnTo>
                  <a:lnTo>
                    <a:pt x="5730" y="88981"/>
                  </a:lnTo>
                  <a:lnTo>
                    <a:pt x="3922" y="103473"/>
                  </a:lnTo>
                  <a:lnTo>
                    <a:pt x="2674" y="118072"/>
                  </a:lnTo>
                  <a:lnTo>
                    <a:pt x="2156" y="132451"/>
                  </a:lnTo>
                  <a:lnTo>
                    <a:pt x="2864" y="146253"/>
                  </a:lnTo>
                  <a:lnTo>
                    <a:pt x="4982" y="159343"/>
                  </a:lnTo>
                  <a:lnTo>
                    <a:pt x="8710" y="171606"/>
                  </a:lnTo>
                  <a:lnTo>
                    <a:pt x="14419" y="182856"/>
                  </a:lnTo>
                  <a:lnTo>
                    <a:pt x="22112" y="193090"/>
                  </a:lnTo>
                  <a:lnTo>
                    <a:pt x="31346" y="202286"/>
                  </a:lnTo>
                  <a:lnTo>
                    <a:pt x="41445" y="210325"/>
                  </a:lnTo>
                  <a:lnTo>
                    <a:pt x="51936" y="217245"/>
                  </a:lnTo>
                  <a:lnTo>
                    <a:pt x="62569" y="222894"/>
                  </a:lnTo>
                  <a:lnTo>
                    <a:pt x="73234" y="226865"/>
                  </a:lnTo>
                  <a:lnTo>
                    <a:pt x="83881" y="229092"/>
                  </a:lnTo>
                  <a:lnTo>
                    <a:pt x="94430" y="229759"/>
                  </a:lnTo>
                  <a:lnTo>
                    <a:pt x="105992" y="229094"/>
                  </a:lnTo>
                  <a:lnTo>
                    <a:pt x="121819" y="225923"/>
                  </a:lnTo>
                  <a:lnTo>
                    <a:pt x="147399" y="2182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17375" y="368497"/>
              <a:ext cx="274007" cy="197117"/>
            </a:xfrm>
            <a:custGeom>
              <a:avLst/>
              <a:gdLst/>
              <a:ahLst/>
              <a:cxnLst/>
              <a:rect l="0" t="0" r="0" b="0"/>
              <a:pathLst>
                <a:path w="274007" h="197117">
                  <a:moveTo>
                    <a:pt x="9298" y="42114"/>
                  </a:moveTo>
                  <a:lnTo>
                    <a:pt x="6431" y="50982"/>
                  </a:lnTo>
                  <a:lnTo>
                    <a:pt x="4289" y="59969"/>
                  </a:lnTo>
                  <a:lnTo>
                    <a:pt x="2686" y="69964"/>
                  </a:lnTo>
                  <a:lnTo>
                    <a:pt x="1506" y="80945"/>
                  </a:lnTo>
                  <a:lnTo>
                    <a:pt x="657" y="92757"/>
                  </a:lnTo>
                  <a:lnTo>
                    <a:pt x="69" y="105210"/>
                  </a:lnTo>
                  <a:lnTo>
                    <a:pt x="0" y="117975"/>
                  </a:lnTo>
                  <a:lnTo>
                    <a:pt x="1013" y="130608"/>
                  </a:lnTo>
                  <a:lnTo>
                    <a:pt x="3326" y="142872"/>
                  </a:lnTo>
                  <a:lnTo>
                    <a:pt x="6846" y="154562"/>
                  </a:lnTo>
                  <a:lnTo>
                    <a:pt x="11351" y="165419"/>
                  </a:lnTo>
                  <a:lnTo>
                    <a:pt x="16608" y="175375"/>
                  </a:lnTo>
                  <a:lnTo>
                    <a:pt x="22578" y="184044"/>
                  </a:lnTo>
                  <a:lnTo>
                    <a:pt x="29408" y="190665"/>
                  </a:lnTo>
                  <a:lnTo>
                    <a:pt x="37112" y="195001"/>
                  </a:lnTo>
                  <a:lnTo>
                    <a:pt x="45572" y="197116"/>
                  </a:lnTo>
                  <a:lnTo>
                    <a:pt x="54629" y="197106"/>
                  </a:lnTo>
                  <a:lnTo>
                    <a:pt x="64121" y="195245"/>
                  </a:lnTo>
                  <a:lnTo>
                    <a:pt x="73596" y="191744"/>
                  </a:lnTo>
                  <a:lnTo>
                    <a:pt x="82345" y="186662"/>
                  </a:lnTo>
                  <a:lnTo>
                    <a:pt x="90039" y="180170"/>
                  </a:lnTo>
                  <a:lnTo>
                    <a:pt x="96696" y="172373"/>
                  </a:lnTo>
                  <a:lnTo>
                    <a:pt x="102482" y="163238"/>
                  </a:lnTo>
                  <a:lnTo>
                    <a:pt x="107606" y="152939"/>
                  </a:lnTo>
                  <a:lnTo>
                    <a:pt x="112497" y="144144"/>
                  </a:lnTo>
                  <a:lnTo>
                    <a:pt x="117438" y="140547"/>
                  </a:lnTo>
                  <a:lnTo>
                    <a:pt x="122496" y="141920"/>
                  </a:lnTo>
                  <a:lnTo>
                    <a:pt x="128207" y="146723"/>
                  </a:lnTo>
                  <a:lnTo>
                    <a:pt x="134872" y="153516"/>
                  </a:lnTo>
                  <a:lnTo>
                    <a:pt x="142485" y="161157"/>
                  </a:lnTo>
                  <a:lnTo>
                    <a:pt x="150904" y="168997"/>
                  </a:lnTo>
                  <a:lnTo>
                    <a:pt x="160111" y="176269"/>
                  </a:lnTo>
                  <a:lnTo>
                    <a:pt x="170250" y="181965"/>
                  </a:lnTo>
                  <a:lnTo>
                    <a:pt x="181310" y="185683"/>
                  </a:lnTo>
                  <a:lnTo>
                    <a:pt x="192833" y="187219"/>
                  </a:lnTo>
                  <a:lnTo>
                    <a:pt x="204032" y="186290"/>
                  </a:lnTo>
                  <a:lnTo>
                    <a:pt x="214489" y="183005"/>
                  </a:lnTo>
                  <a:lnTo>
                    <a:pt x="224136" y="177905"/>
                  </a:lnTo>
                  <a:lnTo>
                    <a:pt x="233076" y="171743"/>
                  </a:lnTo>
                  <a:lnTo>
                    <a:pt x="241455" y="165048"/>
                  </a:lnTo>
                  <a:lnTo>
                    <a:pt x="249253" y="157949"/>
                  </a:lnTo>
                  <a:lnTo>
                    <a:pt x="256278" y="150279"/>
                  </a:lnTo>
                  <a:lnTo>
                    <a:pt x="262481" y="141963"/>
                  </a:lnTo>
                  <a:lnTo>
                    <a:pt x="267631" y="132735"/>
                  </a:lnTo>
                  <a:lnTo>
                    <a:pt x="271262" y="122089"/>
                  </a:lnTo>
                  <a:lnTo>
                    <a:pt x="273260" y="109886"/>
                  </a:lnTo>
                  <a:lnTo>
                    <a:pt x="273975" y="96451"/>
                  </a:lnTo>
                  <a:lnTo>
                    <a:pt x="274006" y="82369"/>
                  </a:lnTo>
                  <a:lnTo>
                    <a:pt x="273769" y="68061"/>
                  </a:lnTo>
                  <a:lnTo>
                    <a:pt x="273278" y="54140"/>
                  </a:lnTo>
                  <a:lnTo>
                    <a:pt x="272086" y="40022"/>
                  </a:lnTo>
                  <a:lnTo>
                    <a:pt x="268978" y="23354"/>
                  </a:lnTo>
                  <a:lnTo>
                    <a:pt x="2619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1126" y="399007"/>
              <a:ext cx="243030" cy="163209"/>
            </a:xfrm>
            <a:custGeom>
              <a:avLst/>
              <a:gdLst/>
              <a:ahLst/>
              <a:cxnLst/>
              <a:rect l="0" t="0" r="0" b="0"/>
              <a:pathLst>
                <a:path w="243030" h="163209">
                  <a:moveTo>
                    <a:pt x="127216" y="53718"/>
                  </a:moveTo>
                  <a:lnTo>
                    <a:pt x="124215" y="44984"/>
                  </a:lnTo>
                  <a:lnTo>
                    <a:pt x="120792" y="37277"/>
                  </a:lnTo>
                  <a:lnTo>
                    <a:pt x="116592" y="29879"/>
                  </a:lnTo>
                  <a:lnTo>
                    <a:pt x="111519" y="22791"/>
                  </a:lnTo>
                  <a:lnTo>
                    <a:pt x="105389" y="16261"/>
                  </a:lnTo>
                  <a:lnTo>
                    <a:pt x="98201" y="10398"/>
                  </a:lnTo>
                  <a:lnTo>
                    <a:pt x="89941" y="5479"/>
                  </a:lnTo>
                  <a:lnTo>
                    <a:pt x="80497" y="2005"/>
                  </a:lnTo>
                  <a:lnTo>
                    <a:pt x="69933" y="126"/>
                  </a:lnTo>
                  <a:lnTo>
                    <a:pt x="58756" y="0"/>
                  </a:lnTo>
                  <a:lnTo>
                    <a:pt x="47795" y="1961"/>
                  </a:lnTo>
                  <a:lnTo>
                    <a:pt x="37506" y="5985"/>
                  </a:lnTo>
                  <a:lnTo>
                    <a:pt x="28142" y="11771"/>
                  </a:lnTo>
                  <a:lnTo>
                    <a:pt x="19925" y="18934"/>
                  </a:lnTo>
                  <a:lnTo>
                    <a:pt x="12854" y="27117"/>
                  </a:lnTo>
                  <a:lnTo>
                    <a:pt x="7089" y="36033"/>
                  </a:lnTo>
                  <a:lnTo>
                    <a:pt x="3031" y="45461"/>
                  </a:lnTo>
                  <a:lnTo>
                    <a:pt x="743" y="55253"/>
                  </a:lnTo>
                  <a:lnTo>
                    <a:pt x="0" y="65624"/>
                  </a:lnTo>
                  <a:lnTo>
                    <a:pt x="481" y="77111"/>
                  </a:lnTo>
                  <a:lnTo>
                    <a:pt x="1880" y="89906"/>
                  </a:lnTo>
                  <a:lnTo>
                    <a:pt x="4105" y="103415"/>
                  </a:lnTo>
                  <a:lnTo>
                    <a:pt x="7268" y="116490"/>
                  </a:lnTo>
                  <a:lnTo>
                    <a:pt x="11364" y="128493"/>
                  </a:lnTo>
                  <a:lnTo>
                    <a:pt x="16589" y="138991"/>
                  </a:lnTo>
                  <a:lnTo>
                    <a:pt x="23385" y="147512"/>
                  </a:lnTo>
                  <a:lnTo>
                    <a:pt x="31842" y="154000"/>
                  </a:lnTo>
                  <a:lnTo>
                    <a:pt x="41438" y="158237"/>
                  </a:lnTo>
                  <a:lnTo>
                    <a:pt x="51256" y="159673"/>
                  </a:lnTo>
                  <a:lnTo>
                    <a:pt x="60739" y="158268"/>
                  </a:lnTo>
                  <a:lnTo>
                    <a:pt x="69543" y="154242"/>
                  </a:lnTo>
                  <a:lnTo>
                    <a:pt x="77377" y="147812"/>
                  </a:lnTo>
                  <a:lnTo>
                    <a:pt x="84196" y="139342"/>
                  </a:lnTo>
                  <a:lnTo>
                    <a:pt x="90131" y="129269"/>
                  </a:lnTo>
                  <a:lnTo>
                    <a:pt x="95366" y="118000"/>
                  </a:lnTo>
                  <a:lnTo>
                    <a:pt x="100072" y="105875"/>
                  </a:lnTo>
                  <a:lnTo>
                    <a:pt x="104066" y="93313"/>
                  </a:lnTo>
                  <a:lnTo>
                    <a:pt x="106845" y="80808"/>
                  </a:lnTo>
                  <a:lnTo>
                    <a:pt x="108255" y="68688"/>
                  </a:lnTo>
                  <a:lnTo>
                    <a:pt x="109211" y="59413"/>
                  </a:lnTo>
                  <a:lnTo>
                    <a:pt x="110842" y="56083"/>
                  </a:lnTo>
                  <a:lnTo>
                    <a:pt x="112996" y="57833"/>
                  </a:lnTo>
                  <a:lnTo>
                    <a:pt x="115512" y="62941"/>
                  </a:lnTo>
                  <a:lnTo>
                    <a:pt x="118304" y="70115"/>
                  </a:lnTo>
                  <a:lnTo>
                    <a:pt x="121305" y="78547"/>
                  </a:lnTo>
                  <a:lnTo>
                    <a:pt x="124464" y="87744"/>
                  </a:lnTo>
                  <a:lnTo>
                    <a:pt x="127903" y="97250"/>
                  </a:lnTo>
                  <a:lnTo>
                    <a:pt x="131894" y="106581"/>
                  </a:lnTo>
                  <a:lnTo>
                    <a:pt x="136544" y="115499"/>
                  </a:lnTo>
                  <a:lnTo>
                    <a:pt x="141803" y="123968"/>
                  </a:lnTo>
                  <a:lnTo>
                    <a:pt x="147558" y="132046"/>
                  </a:lnTo>
                  <a:lnTo>
                    <a:pt x="153699" y="139808"/>
                  </a:lnTo>
                  <a:lnTo>
                    <a:pt x="160449" y="147006"/>
                  </a:lnTo>
                  <a:lnTo>
                    <a:pt x="168344" y="153089"/>
                  </a:lnTo>
                  <a:lnTo>
                    <a:pt x="177575" y="157842"/>
                  </a:lnTo>
                  <a:lnTo>
                    <a:pt x="187805" y="161183"/>
                  </a:lnTo>
                  <a:lnTo>
                    <a:pt x="199560" y="163208"/>
                  </a:lnTo>
                  <a:lnTo>
                    <a:pt x="216111" y="162977"/>
                  </a:lnTo>
                  <a:lnTo>
                    <a:pt x="243029" y="1590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55068" y="371210"/>
              <a:ext cx="185683" cy="208997"/>
            </a:xfrm>
            <a:custGeom>
              <a:avLst/>
              <a:gdLst/>
              <a:ahLst/>
              <a:cxnLst/>
              <a:rect l="0" t="0" r="0" b="0"/>
              <a:pathLst>
                <a:path w="185683" h="208997">
                  <a:moveTo>
                    <a:pt x="134901" y="7815"/>
                  </a:moveTo>
                  <a:lnTo>
                    <a:pt x="126032" y="4949"/>
                  </a:lnTo>
                  <a:lnTo>
                    <a:pt x="117046" y="2807"/>
                  </a:lnTo>
                  <a:lnTo>
                    <a:pt x="107055" y="1208"/>
                  </a:lnTo>
                  <a:lnTo>
                    <a:pt x="96247" y="200"/>
                  </a:lnTo>
                  <a:lnTo>
                    <a:pt x="85084" y="0"/>
                  </a:lnTo>
                  <a:lnTo>
                    <a:pt x="73883" y="660"/>
                  </a:lnTo>
                  <a:lnTo>
                    <a:pt x="62944" y="2244"/>
                  </a:lnTo>
                  <a:lnTo>
                    <a:pt x="52608" y="4905"/>
                  </a:lnTo>
                  <a:lnTo>
                    <a:pt x="42995" y="8621"/>
                  </a:lnTo>
                  <a:lnTo>
                    <a:pt x="34051" y="13234"/>
                  </a:lnTo>
                  <a:lnTo>
                    <a:pt x="25650" y="18547"/>
                  </a:lnTo>
                  <a:lnTo>
                    <a:pt x="17674" y="24382"/>
                  </a:lnTo>
                  <a:lnTo>
                    <a:pt x="10503" y="30757"/>
                  </a:lnTo>
                  <a:lnTo>
                    <a:pt x="4970" y="37867"/>
                  </a:lnTo>
                  <a:lnTo>
                    <a:pt x="1408" y="45753"/>
                  </a:lnTo>
                  <a:lnTo>
                    <a:pt x="0" y="53997"/>
                  </a:lnTo>
                  <a:lnTo>
                    <a:pt x="1025" y="61845"/>
                  </a:lnTo>
                  <a:lnTo>
                    <a:pt x="4394" y="68894"/>
                  </a:lnTo>
                  <a:lnTo>
                    <a:pt x="10063" y="74930"/>
                  </a:lnTo>
                  <a:lnTo>
                    <a:pt x="18205" y="79761"/>
                  </a:lnTo>
                  <a:lnTo>
                    <a:pt x="28673" y="83414"/>
                  </a:lnTo>
                  <a:lnTo>
                    <a:pt x="40919" y="86072"/>
                  </a:lnTo>
                  <a:lnTo>
                    <a:pt x="54193" y="87954"/>
                  </a:lnTo>
                  <a:lnTo>
                    <a:pt x="67964" y="89268"/>
                  </a:lnTo>
                  <a:lnTo>
                    <a:pt x="81783" y="90341"/>
                  </a:lnTo>
                  <a:lnTo>
                    <a:pt x="95208" y="91603"/>
                  </a:lnTo>
                  <a:lnTo>
                    <a:pt x="108044" y="93277"/>
                  </a:lnTo>
                  <a:lnTo>
                    <a:pt x="120137" y="95555"/>
                  </a:lnTo>
                  <a:lnTo>
                    <a:pt x="131273" y="98689"/>
                  </a:lnTo>
                  <a:lnTo>
                    <a:pt x="141435" y="102729"/>
                  </a:lnTo>
                  <a:lnTo>
                    <a:pt x="150753" y="107730"/>
                  </a:lnTo>
                  <a:lnTo>
                    <a:pt x="159407" y="113836"/>
                  </a:lnTo>
                  <a:lnTo>
                    <a:pt x="167553" y="121017"/>
                  </a:lnTo>
                  <a:lnTo>
                    <a:pt x="174839" y="129110"/>
                  </a:lnTo>
                  <a:lnTo>
                    <a:pt x="180449" y="137912"/>
                  </a:lnTo>
                  <a:lnTo>
                    <a:pt x="184067" y="147234"/>
                  </a:lnTo>
                  <a:lnTo>
                    <a:pt x="185682" y="156763"/>
                  </a:lnTo>
                  <a:lnTo>
                    <a:pt x="185328" y="166080"/>
                  </a:lnTo>
                  <a:lnTo>
                    <a:pt x="183232" y="174969"/>
                  </a:lnTo>
                  <a:lnTo>
                    <a:pt x="179571" y="183242"/>
                  </a:lnTo>
                  <a:lnTo>
                    <a:pt x="174382" y="190652"/>
                  </a:lnTo>
                  <a:lnTo>
                    <a:pt x="167822" y="197146"/>
                  </a:lnTo>
                  <a:lnTo>
                    <a:pt x="160150" y="202507"/>
                  </a:lnTo>
                  <a:lnTo>
                    <a:pt x="151631" y="206286"/>
                  </a:lnTo>
                  <a:lnTo>
                    <a:pt x="142493" y="208383"/>
                  </a:lnTo>
                  <a:lnTo>
                    <a:pt x="132918" y="208996"/>
                  </a:lnTo>
                  <a:lnTo>
                    <a:pt x="123038" y="208427"/>
                  </a:lnTo>
                  <a:lnTo>
                    <a:pt x="112953" y="206974"/>
                  </a:lnTo>
                  <a:lnTo>
                    <a:pt x="102799" y="204844"/>
                  </a:lnTo>
                  <a:lnTo>
                    <a:pt x="91552" y="201843"/>
                  </a:lnTo>
                  <a:lnTo>
                    <a:pt x="75990" y="196594"/>
                  </a:lnTo>
                  <a:lnTo>
                    <a:pt x="50673" y="1868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16755" y="200041"/>
              <a:ext cx="146997" cy="347441"/>
            </a:xfrm>
            <a:custGeom>
              <a:avLst/>
              <a:gdLst/>
              <a:ahLst/>
              <a:cxnLst/>
              <a:rect l="0" t="0" r="0" b="0"/>
              <a:pathLst>
                <a:path w="146997" h="347441">
                  <a:moveTo>
                    <a:pt x="10125" y="0"/>
                  </a:moveTo>
                  <a:lnTo>
                    <a:pt x="7259" y="8868"/>
                  </a:lnTo>
                  <a:lnTo>
                    <a:pt x="5116" y="17855"/>
                  </a:lnTo>
                  <a:lnTo>
                    <a:pt x="3514" y="27851"/>
                  </a:lnTo>
                  <a:lnTo>
                    <a:pt x="2333" y="38831"/>
                  </a:lnTo>
                  <a:lnTo>
                    <a:pt x="1484" y="50643"/>
                  </a:lnTo>
                  <a:lnTo>
                    <a:pt x="887" y="63106"/>
                  </a:lnTo>
                  <a:lnTo>
                    <a:pt x="473" y="76216"/>
                  </a:lnTo>
                  <a:lnTo>
                    <a:pt x="188" y="90145"/>
                  </a:lnTo>
                  <a:lnTo>
                    <a:pt x="0" y="104920"/>
                  </a:lnTo>
                  <a:lnTo>
                    <a:pt x="42" y="120434"/>
                  </a:lnTo>
                  <a:lnTo>
                    <a:pt x="602" y="136533"/>
                  </a:lnTo>
                  <a:lnTo>
                    <a:pt x="1791" y="153063"/>
                  </a:lnTo>
                  <a:lnTo>
                    <a:pt x="3404" y="169740"/>
                  </a:lnTo>
                  <a:lnTo>
                    <a:pt x="5026" y="186163"/>
                  </a:lnTo>
                  <a:lnTo>
                    <a:pt x="6411" y="202134"/>
                  </a:lnTo>
                  <a:lnTo>
                    <a:pt x="7491" y="217638"/>
                  </a:lnTo>
                  <a:lnTo>
                    <a:pt x="8291" y="232742"/>
                  </a:lnTo>
                  <a:lnTo>
                    <a:pt x="8864" y="247535"/>
                  </a:lnTo>
                  <a:lnTo>
                    <a:pt x="9266" y="262099"/>
                  </a:lnTo>
                  <a:lnTo>
                    <a:pt x="9543" y="276497"/>
                  </a:lnTo>
                  <a:lnTo>
                    <a:pt x="9733" y="290781"/>
                  </a:lnTo>
                  <a:lnTo>
                    <a:pt x="9861" y="304986"/>
                  </a:lnTo>
                  <a:lnTo>
                    <a:pt x="9948" y="319136"/>
                  </a:lnTo>
                  <a:lnTo>
                    <a:pt x="10007" y="333147"/>
                  </a:lnTo>
                  <a:lnTo>
                    <a:pt x="10048" y="343422"/>
                  </a:lnTo>
                  <a:lnTo>
                    <a:pt x="10080" y="345504"/>
                  </a:lnTo>
                  <a:lnTo>
                    <a:pt x="10104" y="340842"/>
                  </a:lnTo>
                  <a:lnTo>
                    <a:pt x="10288" y="331818"/>
                  </a:lnTo>
                  <a:lnTo>
                    <a:pt x="10943" y="320342"/>
                  </a:lnTo>
                  <a:lnTo>
                    <a:pt x="12199" y="307590"/>
                  </a:lnTo>
                  <a:lnTo>
                    <a:pt x="14027" y="294360"/>
                  </a:lnTo>
                  <a:lnTo>
                    <a:pt x="16325" y="281283"/>
                  </a:lnTo>
                  <a:lnTo>
                    <a:pt x="18986" y="268657"/>
                  </a:lnTo>
                  <a:lnTo>
                    <a:pt x="22077" y="256693"/>
                  </a:lnTo>
                  <a:lnTo>
                    <a:pt x="25831" y="245637"/>
                  </a:lnTo>
                  <a:lnTo>
                    <a:pt x="30323" y="235531"/>
                  </a:lnTo>
                  <a:lnTo>
                    <a:pt x="35644" y="226419"/>
                  </a:lnTo>
                  <a:lnTo>
                    <a:pt x="41973" y="218434"/>
                  </a:lnTo>
                  <a:lnTo>
                    <a:pt x="49308" y="211555"/>
                  </a:lnTo>
                  <a:lnTo>
                    <a:pt x="57504" y="206104"/>
                  </a:lnTo>
                  <a:lnTo>
                    <a:pt x="66377" y="202797"/>
                  </a:lnTo>
                  <a:lnTo>
                    <a:pt x="75743" y="201838"/>
                  </a:lnTo>
                  <a:lnTo>
                    <a:pt x="85131" y="203145"/>
                  </a:lnTo>
                  <a:lnTo>
                    <a:pt x="93821" y="206605"/>
                  </a:lnTo>
                  <a:lnTo>
                    <a:pt x="101481" y="211936"/>
                  </a:lnTo>
                  <a:lnTo>
                    <a:pt x="108283" y="218920"/>
                  </a:lnTo>
                  <a:lnTo>
                    <a:pt x="114700" y="227495"/>
                  </a:lnTo>
                  <a:lnTo>
                    <a:pt x="121049" y="237479"/>
                  </a:lnTo>
                  <a:lnTo>
                    <a:pt x="127146" y="248605"/>
                  </a:lnTo>
                  <a:lnTo>
                    <a:pt x="132415" y="260596"/>
                  </a:lnTo>
                  <a:lnTo>
                    <a:pt x="136591" y="273208"/>
                  </a:lnTo>
                  <a:lnTo>
                    <a:pt x="139725" y="286035"/>
                  </a:lnTo>
                  <a:lnTo>
                    <a:pt x="142326" y="299971"/>
                  </a:lnTo>
                  <a:lnTo>
                    <a:pt x="144619" y="318473"/>
                  </a:lnTo>
                  <a:lnTo>
                    <a:pt x="14699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04892" y="382244"/>
              <a:ext cx="201015" cy="165238"/>
            </a:xfrm>
            <a:custGeom>
              <a:avLst/>
              <a:gdLst/>
              <a:ahLst/>
              <a:cxnLst/>
              <a:rect l="0" t="0" r="0" b="0"/>
              <a:pathLst>
                <a:path w="201015" h="165238">
                  <a:moveTo>
                    <a:pt x="74672" y="123123"/>
                  </a:moveTo>
                  <a:lnTo>
                    <a:pt x="80473" y="117189"/>
                  </a:lnTo>
                  <a:lnTo>
                    <a:pt x="85397" y="110984"/>
                  </a:lnTo>
                  <a:lnTo>
                    <a:pt x="89895" y="103884"/>
                  </a:lnTo>
                  <a:lnTo>
                    <a:pt x="93943" y="95771"/>
                  </a:lnTo>
                  <a:lnTo>
                    <a:pt x="97309" y="86476"/>
                  </a:lnTo>
                  <a:lnTo>
                    <a:pt x="99908" y="76033"/>
                  </a:lnTo>
                  <a:lnTo>
                    <a:pt x="101489" y="64780"/>
                  </a:lnTo>
                  <a:lnTo>
                    <a:pt x="101571" y="53243"/>
                  </a:lnTo>
                  <a:lnTo>
                    <a:pt x="100026" y="41756"/>
                  </a:lnTo>
                  <a:lnTo>
                    <a:pt x="96869" y="30775"/>
                  </a:lnTo>
                  <a:lnTo>
                    <a:pt x="92084" y="20935"/>
                  </a:lnTo>
                  <a:lnTo>
                    <a:pt x="85829" y="12482"/>
                  </a:lnTo>
                  <a:lnTo>
                    <a:pt x="78376" y="5808"/>
                  </a:lnTo>
                  <a:lnTo>
                    <a:pt x="70012" y="1598"/>
                  </a:lnTo>
                  <a:lnTo>
                    <a:pt x="60987" y="0"/>
                  </a:lnTo>
                  <a:lnTo>
                    <a:pt x="51658" y="1027"/>
                  </a:lnTo>
                  <a:lnTo>
                    <a:pt x="42476" y="4824"/>
                  </a:lnTo>
                  <a:lnTo>
                    <a:pt x="33678" y="11191"/>
                  </a:lnTo>
                  <a:lnTo>
                    <a:pt x="25466" y="19684"/>
                  </a:lnTo>
                  <a:lnTo>
                    <a:pt x="18096" y="29809"/>
                  </a:lnTo>
                  <a:lnTo>
                    <a:pt x="11629" y="41131"/>
                  </a:lnTo>
                  <a:lnTo>
                    <a:pt x="6286" y="53305"/>
                  </a:lnTo>
                  <a:lnTo>
                    <a:pt x="2520" y="66075"/>
                  </a:lnTo>
                  <a:lnTo>
                    <a:pt x="435" y="79250"/>
                  </a:lnTo>
                  <a:lnTo>
                    <a:pt x="0" y="92536"/>
                  </a:lnTo>
                  <a:lnTo>
                    <a:pt x="1221" y="105537"/>
                  </a:lnTo>
                  <a:lnTo>
                    <a:pt x="3930" y="118038"/>
                  </a:lnTo>
                  <a:lnTo>
                    <a:pt x="7874" y="129206"/>
                  </a:lnTo>
                  <a:lnTo>
                    <a:pt x="13630" y="137365"/>
                  </a:lnTo>
                  <a:lnTo>
                    <a:pt x="21181" y="141663"/>
                  </a:lnTo>
                  <a:lnTo>
                    <a:pt x="28835" y="142482"/>
                  </a:lnTo>
                  <a:lnTo>
                    <a:pt x="36174" y="140726"/>
                  </a:lnTo>
                  <a:lnTo>
                    <a:pt x="43127" y="137043"/>
                  </a:lnTo>
                  <a:lnTo>
                    <a:pt x="49500" y="131706"/>
                  </a:lnTo>
                  <a:lnTo>
                    <a:pt x="55231" y="124983"/>
                  </a:lnTo>
                  <a:lnTo>
                    <a:pt x="60381" y="117168"/>
                  </a:lnTo>
                  <a:lnTo>
                    <a:pt x="65066" y="108538"/>
                  </a:lnTo>
                  <a:lnTo>
                    <a:pt x="69413" y="99351"/>
                  </a:lnTo>
                  <a:lnTo>
                    <a:pt x="74024" y="90990"/>
                  </a:lnTo>
                  <a:lnTo>
                    <a:pt x="79723" y="86913"/>
                  </a:lnTo>
                  <a:lnTo>
                    <a:pt x="86129" y="88742"/>
                  </a:lnTo>
                  <a:lnTo>
                    <a:pt x="92443" y="94604"/>
                  </a:lnTo>
                  <a:lnTo>
                    <a:pt x="98661" y="102753"/>
                  </a:lnTo>
                  <a:lnTo>
                    <a:pt x="104935" y="111724"/>
                  </a:lnTo>
                  <a:lnTo>
                    <a:pt x="111347" y="120696"/>
                  </a:lnTo>
                  <a:lnTo>
                    <a:pt x="118073" y="129184"/>
                  </a:lnTo>
                  <a:lnTo>
                    <a:pt x="125399" y="136819"/>
                  </a:lnTo>
                  <a:lnTo>
                    <a:pt x="133430" y="143507"/>
                  </a:lnTo>
                  <a:lnTo>
                    <a:pt x="142226" y="149204"/>
                  </a:lnTo>
                  <a:lnTo>
                    <a:pt x="153072" y="154360"/>
                  </a:lnTo>
                  <a:lnTo>
                    <a:pt x="170278" y="159427"/>
                  </a:lnTo>
                  <a:lnTo>
                    <a:pt x="201014" y="1652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05906" y="389554"/>
              <a:ext cx="115815" cy="125684"/>
            </a:xfrm>
            <a:custGeom>
              <a:avLst/>
              <a:gdLst/>
              <a:ahLst/>
              <a:cxnLst/>
              <a:rect l="0" t="0" r="0" b="0"/>
              <a:pathLst>
                <a:path w="115815" h="125684">
                  <a:moveTo>
                    <a:pt x="0" y="52642"/>
                  </a:moveTo>
                  <a:lnTo>
                    <a:pt x="67" y="64311"/>
                  </a:lnTo>
                  <a:lnTo>
                    <a:pt x="708" y="74799"/>
                  </a:lnTo>
                  <a:lnTo>
                    <a:pt x="2004" y="85101"/>
                  </a:lnTo>
                  <a:lnTo>
                    <a:pt x="3864" y="95402"/>
                  </a:lnTo>
                  <a:lnTo>
                    <a:pt x="6180" y="105746"/>
                  </a:lnTo>
                  <a:lnTo>
                    <a:pt x="8821" y="116062"/>
                  </a:lnTo>
                  <a:lnTo>
                    <a:pt x="10793" y="123750"/>
                  </a:lnTo>
                  <a:lnTo>
                    <a:pt x="10988" y="125683"/>
                  </a:lnTo>
                  <a:lnTo>
                    <a:pt x="9826" y="123040"/>
                  </a:lnTo>
                  <a:lnTo>
                    <a:pt x="7976" y="117123"/>
                  </a:lnTo>
                  <a:lnTo>
                    <a:pt x="6064" y="108431"/>
                  </a:lnTo>
                  <a:lnTo>
                    <a:pt x="4426" y="97405"/>
                  </a:lnTo>
                  <a:lnTo>
                    <a:pt x="3314" y="84859"/>
                  </a:lnTo>
                  <a:lnTo>
                    <a:pt x="3010" y="71870"/>
                  </a:lnTo>
                  <a:lnTo>
                    <a:pt x="3591" y="59092"/>
                  </a:lnTo>
                  <a:lnTo>
                    <a:pt x="5284" y="47082"/>
                  </a:lnTo>
                  <a:lnTo>
                    <a:pt x="8547" y="36471"/>
                  </a:lnTo>
                  <a:lnTo>
                    <a:pt x="13488" y="27454"/>
                  </a:lnTo>
                  <a:lnTo>
                    <a:pt x="20077" y="20043"/>
                  </a:lnTo>
                  <a:lnTo>
                    <a:pt x="28319" y="14265"/>
                  </a:lnTo>
                  <a:lnTo>
                    <a:pt x="38044" y="9965"/>
                  </a:lnTo>
                  <a:lnTo>
                    <a:pt x="48939" y="6864"/>
                  </a:lnTo>
                  <a:lnTo>
                    <a:pt x="62023" y="4345"/>
                  </a:lnTo>
                  <a:lnTo>
                    <a:pt x="81793" y="218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79163" y="200012"/>
              <a:ext cx="142599" cy="373492"/>
            </a:xfrm>
            <a:custGeom>
              <a:avLst/>
              <a:gdLst/>
              <a:ahLst/>
              <a:cxnLst/>
              <a:rect l="0" t="0" r="0" b="0"/>
              <a:pathLst>
                <a:path w="142599" h="373492">
                  <a:moveTo>
                    <a:pt x="89956" y="242184"/>
                  </a:moveTo>
                  <a:lnTo>
                    <a:pt x="86888" y="233517"/>
                  </a:lnTo>
                  <a:lnTo>
                    <a:pt x="82825" y="226451"/>
                  </a:lnTo>
                  <a:lnTo>
                    <a:pt x="77333" y="220359"/>
                  </a:lnTo>
                  <a:lnTo>
                    <a:pt x="70573" y="215476"/>
                  </a:lnTo>
                  <a:lnTo>
                    <a:pt x="62776" y="212559"/>
                  </a:lnTo>
                  <a:lnTo>
                    <a:pt x="54188" y="211864"/>
                  </a:lnTo>
                  <a:lnTo>
                    <a:pt x="45348" y="213347"/>
                  </a:lnTo>
                  <a:lnTo>
                    <a:pt x="37039" y="216925"/>
                  </a:lnTo>
                  <a:lnTo>
                    <a:pt x="29646" y="222331"/>
                  </a:lnTo>
                  <a:lnTo>
                    <a:pt x="23194" y="229195"/>
                  </a:lnTo>
                  <a:lnTo>
                    <a:pt x="17546" y="237156"/>
                  </a:lnTo>
                  <a:lnTo>
                    <a:pt x="12527" y="245916"/>
                  </a:lnTo>
                  <a:lnTo>
                    <a:pt x="8137" y="255404"/>
                  </a:lnTo>
                  <a:lnTo>
                    <a:pt x="4553" y="265758"/>
                  </a:lnTo>
                  <a:lnTo>
                    <a:pt x="1813" y="276978"/>
                  </a:lnTo>
                  <a:lnTo>
                    <a:pt x="141" y="288785"/>
                  </a:lnTo>
                  <a:lnTo>
                    <a:pt x="0" y="300710"/>
                  </a:lnTo>
                  <a:lnTo>
                    <a:pt x="1502" y="312473"/>
                  </a:lnTo>
                  <a:lnTo>
                    <a:pt x="4460" y="323982"/>
                  </a:lnTo>
                  <a:lnTo>
                    <a:pt x="8580" y="335243"/>
                  </a:lnTo>
                  <a:lnTo>
                    <a:pt x="13576" y="346281"/>
                  </a:lnTo>
                  <a:lnTo>
                    <a:pt x="19368" y="356489"/>
                  </a:lnTo>
                  <a:lnTo>
                    <a:pt x="26080" y="364681"/>
                  </a:lnTo>
                  <a:lnTo>
                    <a:pt x="33699" y="370364"/>
                  </a:lnTo>
                  <a:lnTo>
                    <a:pt x="41933" y="373364"/>
                  </a:lnTo>
                  <a:lnTo>
                    <a:pt x="50305" y="373491"/>
                  </a:lnTo>
                  <a:lnTo>
                    <a:pt x="58525" y="370939"/>
                  </a:lnTo>
                  <a:lnTo>
                    <a:pt x="66331" y="366007"/>
                  </a:lnTo>
                  <a:lnTo>
                    <a:pt x="73421" y="358901"/>
                  </a:lnTo>
                  <a:lnTo>
                    <a:pt x="79710" y="349944"/>
                  </a:lnTo>
                  <a:lnTo>
                    <a:pt x="85442" y="339529"/>
                  </a:lnTo>
                  <a:lnTo>
                    <a:pt x="91066" y="328023"/>
                  </a:lnTo>
                  <a:lnTo>
                    <a:pt x="96846" y="315731"/>
                  </a:lnTo>
                  <a:lnTo>
                    <a:pt x="102545" y="302886"/>
                  </a:lnTo>
                  <a:lnTo>
                    <a:pt x="107539" y="289657"/>
                  </a:lnTo>
                  <a:lnTo>
                    <a:pt x="111527" y="276157"/>
                  </a:lnTo>
                  <a:lnTo>
                    <a:pt x="114526" y="262141"/>
                  </a:lnTo>
                  <a:lnTo>
                    <a:pt x="116697" y="247053"/>
                  </a:lnTo>
                  <a:lnTo>
                    <a:pt x="118229" y="230674"/>
                  </a:lnTo>
                  <a:lnTo>
                    <a:pt x="119292" y="213096"/>
                  </a:lnTo>
                  <a:lnTo>
                    <a:pt x="120021" y="194539"/>
                  </a:lnTo>
                  <a:lnTo>
                    <a:pt x="120518" y="175243"/>
                  </a:lnTo>
                  <a:lnTo>
                    <a:pt x="120854" y="155574"/>
                  </a:lnTo>
                  <a:lnTo>
                    <a:pt x="121081" y="135997"/>
                  </a:lnTo>
                  <a:lnTo>
                    <a:pt x="121229" y="116764"/>
                  </a:lnTo>
                  <a:lnTo>
                    <a:pt x="121158" y="98087"/>
                  </a:lnTo>
                  <a:lnTo>
                    <a:pt x="120578" y="80233"/>
                  </a:lnTo>
                  <a:lnTo>
                    <a:pt x="119370" y="63262"/>
                  </a:lnTo>
                  <a:lnTo>
                    <a:pt x="117575" y="47238"/>
                  </a:lnTo>
                  <a:lnTo>
                    <a:pt x="115299" y="32308"/>
                  </a:lnTo>
                  <a:lnTo>
                    <a:pt x="112644" y="18476"/>
                  </a:lnTo>
                  <a:lnTo>
                    <a:pt x="109249" y="6675"/>
                  </a:lnTo>
                  <a:lnTo>
                    <a:pt x="104783" y="0"/>
                  </a:lnTo>
                  <a:lnTo>
                    <a:pt x="100279" y="31"/>
                  </a:lnTo>
                  <a:lnTo>
                    <a:pt x="96844" y="4794"/>
                  </a:lnTo>
                  <a:lnTo>
                    <a:pt x="94498" y="12970"/>
                  </a:lnTo>
                  <a:lnTo>
                    <a:pt x="92948" y="24142"/>
                  </a:lnTo>
                  <a:lnTo>
                    <a:pt x="91934" y="37882"/>
                  </a:lnTo>
                  <a:lnTo>
                    <a:pt x="91438" y="53184"/>
                  </a:lnTo>
                  <a:lnTo>
                    <a:pt x="91646" y="68619"/>
                  </a:lnTo>
                  <a:lnTo>
                    <a:pt x="92604" y="83388"/>
                  </a:lnTo>
                  <a:lnTo>
                    <a:pt x="94064" y="97746"/>
                  </a:lnTo>
                  <a:lnTo>
                    <a:pt x="95584" y="112676"/>
                  </a:lnTo>
                  <a:lnTo>
                    <a:pt x="96907" y="128720"/>
                  </a:lnTo>
                  <a:lnTo>
                    <a:pt x="98116" y="145788"/>
                  </a:lnTo>
                  <a:lnTo>
                    <a:pt x="99535" y="163411"/>
                  </a:lnTo>
                  <a:lnTo>
                    <a:pt x="101342" y="181233"/>
                  </a:lnTo>
                  <a:lnTo>
                    <a:pt x="103556" y="198915"/>
                  </a:lnTo>
                  <a:lnTo>
                    <a:pt x="106121" y="216080"/>
                  </a:lnTo>
                  <a:lnTo>
                    <a:pt x="108960" y="232577"/>
                  </a:lnTo>
                  <a:lnTo>
                    <a:pt x="112003" y="248280"/>
                  </a:lnTo>
                  <a:lnTo>
                    <a:pt x="115192" y="262992"/>
                  </a:lnTo>
                  <a:lnTo>
                    <a:pt x="118483" y="276703"/>
                  </a:lnTo>
                  <a:lnTo>
                    <a:pt x="121885" y="289486"/>
                  </a:lnTo>
                  <a:lnTo>
                    <a:pt x="125896" y="302874"/>
                  </a:lnTo>
                  <a:lnTo>
                    <a:pt x="131983" y="320280"/>
                  </a:lnTo>
                  <a:lnTo>
                    <a:pt x="142598" y="3474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91658" y="152626"/>
              <a:ext cx="156529" cy="384328"/>
            </a:xfrm>
            <a:custGeom>
              <a:avLst/>
              <a:gdLst/>
              <a:ahLst/>
              <a:cxnLst/>
              <a:rect l="0" t="0" r="0" b="0"/>
              <a:pathLst>
                <a:path w="156529" h="384328">
                  <a:moveTo>
                    <a:pt x="51243" y="384327"/>
                  </a:moveTo>
                  <a:lnTo>
                    <a:pt x="48310" y="375392"/>
                  </a:lnTo>
                  <a:lnTo>
                    <a:pt x="45527" y="365764"/>
                  </a:lnTo>
                  <a:lnTo>
                    <a:pt x="42632" y="354477"/>
                  </a:lnTo>
                  <a:lnTo>
                    <a:pt x="39765" y="341810"/>
                  </a:lnTo>
                  <a:lnTo>
                    <a:pt x="37248" y="328330"/>
                  </a:lnTo>
                  <a:lnTo>
                    <a:pt x="35233" y="314458"/>
                  </a:lnTo>
                  <a:lnTo>
                    <a:pt x="33547" y="300422"/>
                  </a:lnTo>
                  <a:lnTo>
                    <a:pt x="31804" y="286331"/>
                  </a:lnTo>
                  <a:lnTo>
                    <a:pt x="29778" y="272225"/>
                  </a:lnTo>
                  <a:lnTo>
                    <a:pt x="27416" y="257959"/>
                  </a:lnTo>
                  <a:lnTo>
                    <a:pt x="24752" y="243228"/>
                  </a:lnTo>
                  <a:lnTo>
                    <a:pt x="21845" y="227909"/>
                  </a:lnTo>
                  <a:lnTo>
                    <a:pt x="18757" y="212195"/>
                  </a:lnTo>
                  <a:lnTo>
                    <a:pt x="15539" y="196493"/>
                  </a:lnTo>
                  <a:lnTo>
                    <a:pt x="12232" y="181041"/>
                  </a:lnTo>
                  <a:lnTo>
                    <a:pt x="9030" y="165902"/>
                  </a:lnTo>
                  <a:lnTo>
                    <a:pt x="6260" y="151051"/>
                  </a:lnTo>
                  <a:lnTo>
                    <a:pt x="4065" y="136431"/>
                  </a:lnTo>
                  <a:lnTo>
                    <a:pt x="2422" y="121986"/>
                  </a:lnTo>
                  <a:lnTo>
                    <a:pt x="1237" y="107667"/>
                  </a:lnTo>
                  <a:lnTo>
                    <a:pt x="407" y="93441"/>
                  </a:lnTo>
                  <a:lnTo>
                    <a:pt x="0" y="79446"/>
                  </a:lnTo>
                  <a:lnTo>
                    <a:pt x="252" y="65968"/>
                  </a:lnTo>
                  <a:lnTo>
                    <a:pt x="1244" y="53133"/>
                  </a:lnTo>
                  <a:lnTo>
                    <a:pt x="3233" y="41226"/>
                  </a:lnTo>
                  <a:lnTo>
                    <a:pt x="6703" y="30755"/>
                  </a:lnTo>
                  <a:lnTo>
                    <a:pt x="11788" y="21866"/>
                  </a:lnTo>
                  <a:lnTo>
                    <a:pt x="18474" y="14558"/>
                  </a:lnTo>
                  <a:lnTo>
                    <a:pt x="26783" y="8858"/>
                  </a:lnTo>
                  <a:lnTo>
                    <a:pt x="36552" y="4619"/>
                  </a:lnTo>
                  <a:lnTo>
                    <a:pt x="47349" y="1735"/>
                  </a:lnTo>
                  <a:lnTo>
                    <a:pt x="58579" y="233"/>
                  </a:lnTo>
                  <a:lnTo>
                    <a:pt x="69867" y="0"/>
                  </a:lnTo>
                  <a:lnTo>
                    <a:pt x="81055" y="978"/>
                  </a:lnTo>
                  <a:lnTo>
                    <a:pt x="92099" y="3228"/>
                  </a:lnTo>
                  <a:lnTo>
                    <a:pt x="103001" y="6663"/>
                  </a:lnTo>
                  <a:lnTo>
                    <a:pt x="113524" y="10966"/>
                  </a:lnTo>
                  <a:lnTo>
                    <a:pt x="124321" y="16201"/>
                  </a:lnTo>
                  <a:lnTo>
                    <a:pt x="137462" y="23945"/>
                  </a:lnTo>
                  <a:lnTo>
                    <a:pt x="156528" y="36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27088" y="379025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91173" y="2934"/>
                  </a:lnTo>
                  <a:lnTo>
                    <a:pt x="182186" y="5716"/>
                  </a:lnTo>
                  <a:lnTo>
                    <a:pt x="172196" y="8616"/>
                  </a:lnTo>
                  <a:lnTo>
                    <a:pt x="161387" y="11656"/>
                  </a:lnTo>
                  <a:lnTo>
                    <a:pt x="150224" y="14821"/>
                  </a:lnTo>
                  <a:lnTo>
                    <a:pt x="139010" y="18081"/>
                  </a:lnTo>
                  <a:lnTo>
                    <a:pt x="127552" y="21246"/>
                  </a:lnTo>
                  <a:lnTo>
                    <a:pt x="115271" y="23989"/>
                  </a:lnTo>
                  <a:lnTo>
                    <a:pt x="101903" y="26169"/>
                  </a:lnTo>
                  <a:lnTo>
                    <a:pt x="87655" y="27971"/>
                  </a:lnTo>
                  <a:lnTo>
                    <a:pt x="73013" y="29795"/>
                  </a:lnTo>
                  <a:lnTo>
                    <a:pt x="58327" y="31873"/>
                  </a:lnTo>
                  <a:lnTo>
                    <a:pt x="44349" y="34110"/>
                  </a:lnTo>
                  <a:lnTo>
                    <a:pt x="30929" y="36393"/>
                  </a:lnTo>
                  <a:lnTo>
                    <a:pt x="16893" y="3892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31934" y="410611"/>
              <a:ext cx="125900" cy="146946"/>
            </a:xfrm>
            <a:custGeom>
              <a:avLst/>
              <a:gdLst/>
              <a:ahLst/>
              <a:cxnLst/>
              <a:rect l="0" t="0" r="0" b="0"/>
              <a:pathLst>
                <a:path w="125900" h="146946">
                  <a:moveTo>
                    <a:pt x="58366" y="0"/>
                  </a:moveTo>
                  <a:lnTo>
                    <a:pt x="46832" y="201"/>
                  </a:lnTo>
                  <a:lnTo>
                    <a:pt x="37624" y="2122"/>
                  </a:lnTo>
                  <a:lnTo>
                    <a:pt x="29915" y="6011"/>
                  </a:lnTo>
                  <a:lnTo>
                    <a:pt x="23333" y="11590"/>
                  </a:lnTo>
                  <a:lnTo>
                    <a:pt x="17622" y="18540"/>
                  </a:lnTo>
                  <a:lnTo>
                    <a:pt x="12570" y="26548"/>
                  </a:lnTo>
                  <a:lnTo>
                    <a:pt x="8162" y="35665"/>
                  </a:lnTo>
                  <a:lnTo>
                    <a:pt x="4567" y="46283"/>
                  </a:lnTo>
                  <a:lnTo>
                    <a:pt x="1820" y="58487"/>
                  </a:lnTo>
                  <a:lnTo>
                    <a:pt x="144" y="71764"/>
                  </a:lnTo>
                  <a:lnTo>
                    <a:pt x="0" y="85213"/>
                  </a:lnTo>
                  <a:lnTo>
                    <a:pt x="1505" y="98286"/>
                  </a:lnTo>
                  <a:lnTo>
                    <a:pt x="4635" y="110485"/>
                  </a:lnTo>
                  <a:lnTo>
                    <a:pt x="9402" y="121219"/>
                  </a:lnTo>
                  <a:lnTo>
                    <a:pt x="15651" y="130313"/>
                  </a:lnTo>
                  <a:lnTo>
                    <a:pt x="23269" y="137604"/>
                  </a:lnTo>
                  <a:lnTo>
                    <a:pt x="32277" y="142768"/>
                  </a:lnTo>
                  <a:lnTo>
                    <a:pt x="42552" y="145833"/>
                  </a:lnTo>
                  <a:lnTo>
                    <a:pt x="53704" y="146945"/>
                  </a:lnTo>
                  <a:lnTo>
                    <a:pt x="65181" y="146188"/>
                  </a:lnTo>
                  <a:lnTo>
                    <a:pt x="76630" y="143786"/>
                  </a:lnTo>
                  <a:lnTo>
                    <a:pt x="87587" y="139734"/>
                  </a:lnTo>
                  <a:lnTo>
                    <a:pt x="97412" y="133743"/>
                  </a:lnTo>
                  <a:lnTo>
                    <a:pt x="105864" y="125824"/>
                  </a:lnTo>
                  <a:lnTo>
                    <a:pt x="112878" y="116253"/>
                  </a:lnTo>
                  <a:lnTo>
                    <a:pt x="118380" y="105387"/>
                  </a:lnTo>
                  <a:lnTo>
                    <a:pt x="122482" y="93570"/>
                  </a:lnTo>
                  <a:lnTo>
                    <a:pt x="125104" y="81400"/>
                  </a:lnTo>
                  <a:lnTo>
                    <a:pt x="125899" y="69697"/>
                  </a:lnTo>
                  <a:lnTo>
                    <a:pt x="124843" y="58873"/>
                  </a:lnTo>
                  <a:lnTo>
                    <a:pt x="122113" y="49074"/>
                  </a:lnTo>
                  <a:lnTo>
                    <a:pt x="117443" y="39298"/>
                  </a:lnTo>
                  <a:lnTo>
                    <a:pt x="108188" y="27574"/>
                  </a:lnTo>
                  <a:lnTo>
                    <a:pt x="8995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85057" y="389554"/>
              <a:ext cx="147399" cy="166733"/>
            </a:xfrm>
            <a:custGeom>
              <a:avLst/>
              <a:gdLst/>
              <a:ahLst/>
              <a:cxnLst/>
              <a:rect l="0" t="0" r="0" b="0"/>
              <a:pathLst>
                <a:path w="147399" h="166733">
                  <a:moveTo>
                    <a:pt x="0" y="94756"/>
                  </a:moveTo>
                  <a:lnTo>
                    <a:pt x="3001" y="103625"/>
                  </a:lnTo>
                  <a:lnTo>
                    <a:pt x="6423" y="112612"/>
                  </a:lnTo>
                  <a:lnTo>
                    <a:pt x="10615" y="122602"/>
                  </a:lnTo>
                  <a:lnTo>
                    <a:pt x="15341" y="133410"/>
                  </a:lnTo>
                  <a:lnTo>
                    <a:pt x="20174" y="144573"/>
                  </a:lnTo>
                  <a:lnTo>
                    <a:pt x="24829" y="155707"/>
                  </a:lnTo>
                  <a:lnTo>
                    <a:pt x="28438" y="164146"/>
                  </a:lnTo>
                  <a:lnTo>
                    <a:pt x="29962" y="166732"/>
                  </a:lnTo>
                  <a:lnTo>
                    <a:pt x="29667" y="164538"/>
                  </a:lnTo>
                  <a:lnTo>
                    <a:pt x="28155" y="159229"/>
                  </a:lnTo>
                  <a:lnTo>
                    <a:pt x="25887" y="151983"/>
                  </a:lnTo>
                  <a:lnTo>
                    <a:pt x="23166" y="143535"/>
                  </a:lnTo>
                  <a:lnTo>
                    <a:pt x="20496" y="134172"/>
                  </a:lnTo>
                  <a:lnTo>
                    <a:pt x="18600" y="123861"/>
                  </a:lnTo>
                  <a:lnTo>
                    <a:pt x="17812" y="112653"/>
                  </a:lnTo>
                  <a:lnTo>
                    <a:pt x="18433" y="101014"/>
                  </a:lnTo>
                  <a:lnTo>
                    <a:pt x="20901" y="89729"/>
                  </a:lnTo>
                  <a:lnTo>
                    <a:pt x="25268" y="79216"/>
                  </a:lnTo>
                  <a:lnTo>
                    <a:pt x="31284" y="69700"/>
                  </a:lnTo>
                  <a:lnTo>
                    <a:pt x="38602" y="61379"/>
                  </a:lnTo>
                  <a:lnTo>
                    <a:pt x="46890" y="54224"/>
                  </a:lnTo>
                  <a:lnTo>
                    <a:pt x="55874" y="47892"/>
                  </a:lnTo>
                  <a:lnTo>
                    <a:pt x="65349" y="41858"/>
                  </a:lnTo>
                  <a:lnTo>
                    <a:pt x="75163" y="35793"/>
                  </a:lnTo>
                  <a:lnTo>
                    <a:pt x="85210" y="29733"/>
                  </a:lnTo>
                  <a:lnTo>
                    <a:pt x="95414" y="23964"/>
                  </a:lnTo>
                  <a:lnTo>
                    <a:pt x="105710" y="18641"/>
                  </a:lnTo>
                  <a:lnTo>
                    <a:pt x="115611" y="13917"/>
                  </a:lnTo>
                  <a:lnTo>
                    <a:pt x="125172" y="9545"/>
                  </a:lnTo>
                  <a:lnTo>
                    <a:pt x="135233" y="5144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69777" y="157927"/>
              <a:ext cx="241747" cy="457203"/>
            </a:xfrm>
            <a:custGeom>
              <a:avLst/>
              <a:gdLst/>
              <a:ahLst/>
              <a:cxnLst/>
              <a:rect l="0" t="0" r="0" b="0"/>
              <a:pathLst>
                <a:path w="241747" h="457203">
                  <a:moveTo>
                    <a:pt x="10119" y="0"/>
                  </a:moveTo>
                  <a:lnTo>
                    <a:pt x="10119" y="11735"/>
                  </a:lnTo>
                  <a:lnTo>
                    <a:pt x="10119" y="22864"/>
                  </a:lnTo>
                  <a:lnTo>
                    <a:pt x="10119" y="34471"/>
                  </a:lnTo>
                  <a:lnTo>
                    <a:pt x="10119" y="46978"/>
                  </a:lnTo>
                  <a:lnTo>
                    <a:pt x="10119" y="60935"/>
                  </a:lnTo>
                  <a:lnTo>
                    <a:pt x="10119" y="76493"/>
                  </a:lnTo>
                  <a:lnTo>
                    <a:pt x="10119" y="93323"/>
                  </a:lnTo>
                  <a:lnTo>
                    <a:pt x="10119" y="110833"/>
                  </a:lnTo>
                  <a:lnTo>
                    <a:pt x="10119" y="128607"/>
                  </a:lnTo>
                  <a:lnTo>
                    <a:pt x="10119" y="146437"/>
                  </a:lnTo>
                  <a:lnTo>
                    <a:pt x="10119" y="164240"/>
                  </a:lnTo>
                  <a:lnTo>
                    <a:pt x="10119" y="181990"/>
                  </a:lnTo>
                  <a:lnTo>
                    <a:pt x="10119" y="199690"/>
                  </a:lnTo>
                  <a:lnTo>
                    <a:pt x="10119" y="217347"/>
                  </a:lnTo>
                  <a:lnTo>
                    <a:pt x="10115" y="234962"/>
                  </a:lnTo>
                  <a:lnTo>
                    <a:pt x="9942" y="252217"/>
                  </a:lnTo>
                  <a:lnTo>
                    <a:pt x="9293" y="268504"/>
                  </a:lnTo>
                  <a:lnTo>
                    <a:pt x="8045" y="283575"/>
                  </a:lnTo>
                  <a:lnTo>
                    <a:pt x="6392" y="297661"/>
                  </a:lnTo>
                  <a:lnTo>
                    <a:pt x="4744" y="311275"/>
                  </a:lnTo>
                  <a:lnTo>
                    <a:pt x="3341" y="324776"/>
                  </a:lnTo>
                  <a:lnTo>
                    <a:pt x="2248" y="338490"/>
                  </a:lnTo>
                  <a:lnTo>
                    <a:pt x="1440" y="352777"/>
                  </a:lnTo>
                  <a:lnTo>
                    <a:pt x="862" y="367763"/>
                  </a:lnTo>
                  <a:lnTo>
                    <a:pt x="457" y="383236"/>
                  </a:lnTo>
                  <a:lnTo>
                    <a:pt x="177" y="398770"/>
                  </a:lnTo>
                  <a:lnTo>
                    <a:pt x="0" y="414081"/>
                  </a:lnTo>
                  <a:lnTo>
                    <a:pt x="389" y="428275"/>
                  </a:lnTo>
                  <a:lnTo>
                    <a:pt x="2246" y="439830"/>
                  </a:lnTo>
                  <a:lnTo>
                    <a:pt x="5947" y="448146"/>
                  </a:lnTo>
                  <a:lnTo>
                    <a:pt x="11384" y="453439"/>
                  </a:lnTo>
                  <a:lnTo>
                    <a:pt x="18247" y="456259"/>
                  </a:lnTo>
                  <a:lnTo>
                    <a:pt x="26207" y="457202"/>
                  </a:lnTo>
                  <a:lnTo>
                    <a:pt x="35295" y="456945"/>
                  </a:lnTo>
                  <a:lnTo>
                    <a:pt x="45897" y="456192"/>
                  </a:lnTo>
                  <a:lnTo>
                    <a:pt x="58096" y="455364"/>
                  </a:lnTo>
                  <a:lnTo>
                    <a:pt x="71541" y="454476"/>
                  </a:lnTo>
                  <a:lnTo>
                    <a:pt x="85635" y="453267"/>
                  </a:lnTo>
                  <a:lnTo>
                    <a:pt x="99963" y="451608"/>
                  </a:lnTo>
                  <a:lnTo>
                    <a:pt x="114159" y="449830"/>
                  </a:lnTo>
                  <a:lnTo>
                    <a:pt x="127838" y="448622"/>
                  </a:lnTo>
                  <a:lnTo>
                    <a:pt x="140849" y="448319"/>
                  </a:lnTo>
                  <a:lnTo>
                    <a:pt x="153229" y="448608"/>
                  </a:lnTo>
                  <a:lnTo>
                    <a:pt x="165091" y="448733"/>
                  </a:lnTo>
                  <a:lnTo>
                    <a:pt x="176552" y="448269"/>
                  </a:lnTo>
                  <a:lnTo>
                    <a:pt x="187653" y="447468"/>
                  </a:lnTo>
                  <a:lnTo>
                    <a:pt x="199647" y="447123"/>
                  </a:lnTo>
                  <a:lnTo>
                    <a:pt x="215827" y="448314"/>
                  </a:lnTo>
                  <a:lnTo>
                    <a:pt x="241746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78319" y="421434"/>
              <a:ext cx="212189" cy="182731"/>
            </a:xfrm>
            <a:custGeom>
              <a:avLst/>
              <a:gdLst/>
              <a:ahLst/>
              <a:cxnLst/>
              <a:rect l="0" t="0" r="0" b="0"/>
              <a:pathLst>
                <a:path w="212189" h="182731">
                  <a:moveTo>
                    <a:pt x="117432" y="104990"/>
                  </a:moveTo>
                  <a:lnTo>
                    <a:pt x="120299" y="96122"/>
                  </a:lnTo>
                  <a:lnTo>
                    <a:pt x="122441" y="87135"/>
                  </a:lnTo>
                  <a:lnTo>
                    <a:pt x="124035" y="77144"/>
                  </a:lnTo>
                  <a:lnTo>
                    <a:pt x="124870" y="66337"/>
                  </a:lnTo>
                  <a:lnTo>
                    <a:pt x="124422" y="55174"/>
                  </a:lnTo>
                  <a:lnTo>
                    <a:pt x="122503" y="43977"/>
                  </a:lnTo>
                  <a:lnTo>
                    <a:pt x="118921" y="33211"/>
                  </a:lnTo>
                  <a:lnTo>
                    <a:pt x="113315" y="23523"/>
                  </a:lnTo>
                  <a:lnTo>
                    <a:pt x="105695" y="15173"/>
                  </a:lnTo>
                  <a:lnTo>
                    <a:pt x="96511" y="8400"/>
                  </a:lnTo>
                  <a:lnTo>
                    <a:pt x="86446" y="3592"/>
                  </a:lnTo>
                  <a:lnTo>
                    <a:pt x="75987" y="774"/>
                  </a:lnTo>
                  <a:lnTo>
                    <a:pt x="65715" y="0"/>
                  </a:lnTo>
                  <a:lnTo>
                    <a:pt x="56357" y="1516"/>
                  </a:lnTo>
                  <a:lnTo>
                    <a:pt x="48215" y="5237"/>
                  </a:lnTo>
                  <a:lnTo>
                    <a:pt x="41070" y="10818"/>
                  </a:lnTo>
                  <a:lnTo>
                    <a:pt x="34416" y="17843"/>
                  </a:lnTo>
                  <a:lnTo>
                    <a:pt x="27900" y="25944"/>
                  </a:lnTo>
                  <a:lnTo>
                    <a:pt x="21520" y="35142"/>
                  </a:lnTo>
                  <a:lnTo>
                    <a:pt x="15527" y="45826"/>
                  </a:lnTo>
                  <a:lnTo>
                    <a:pt x="10056" y="58079"/>
                  </a:lnTo>
                  <a:lnTo>
                    <a:pt x="5415" y="71391"/>
                  </a:lnTo>
                  <a:lnTo>
                    <a:pt x="2135" y="84865"/>
                  </a:lnTo>
                  <a:lnTo>
                    <a:pt x="381" y="97964"/>
                  </a:lnTo>
                  <a:lnTo>
                    <a:pt x="0" y="110521"/>
                  </a:lnTo>
                  <a:lnTo>
                    <a:pt x="726" y="122560"/>
                  </a:lnTo>
                  <a:lnTo>
                    <a:pt x="2290" y="134169"/>
                  </a:lnTo>
                  <a:lnTo>
                    <a:pt x="4626" y="145288"/>
                  </a:lnTo>
                  <a:lnTo>
                    <a:pt x="7863" y="155696"/>
                  </a:lnTo>
                  <a:lnTo>
                    <a:pt x="12005" y="165314"/>
                  </a:lnTo>
                  <a:lnTo>
                    <a:pt x="17090" y="173571"/>
                  </a:lnTo>
                  <a:lnTo>
                    <a:pt x="23260" y="179376"/>
                  </a:lnTo>
                  <a:lnTo>
                    <a:pt x="30483" y="182347"/>
                  </a:lnTo>
                  <a:lnTo>
                    <a:pt x="38436" y="182730"/>
                  </a:lnTo>
                  <a:lnTo>
                    <a:pt x="46612" y="181019"/>
                  </a:lnTo>
                  <a:lnTo>
                    <a:pt x="54697" y="177709"/>
                  </a:lnTo>
                  <a:lnTo>
                    <a:pt x="62411" y="172745"/>
                  </a:lnTo>
                  <a:lnTo>
                    <a:pt x="69438" y="165542"/>
                  </a:lnTo>
                  <a:lnTo>
                    <a:pt x="75681" y="155963"/>
                  </a:lnTo>
                  <a:lnTo>
                    <a:pt x="81211" y="144449"/>
                  </a:lnTo>
                  <a:lnTo>
                    <a:pt x="86168" y="131733"/>
                  </a:lnTo>
                  <a:lnTo>
                    <a:pt x="90688" y="118364"/>
                  </a:lnTo>
                  <a:lnTo>
                    <a:pt x="94725" y="104661"/>
                  </a:lnTo>
                  <a:lnTo>
                    <a:pt x="98065" y="90789"/>
                  </a:lnTo>
                  <a:lnTo>
                    <a:pt x="100656" y="76931"/>
                  </a:lnTo>
                  <a:lnTo>
                    <a:pt x="102883" y="66578"/>
                  </a:lnTo>
                  <a:lnTo>
                    <a:pt x="105175" y="63908"/>
                  </a:lnTo>
                  <a:lnTo>
                    <a:pt x="107500" y="67353"/>
                  </a:lnTo>
                  <a:lnTo>
                    <a:pt x="109953" y="74570"/>
                  </a:lnTo>
                  <a:lnTo>
                    <a:pt x="112606" y="83760"/>
                  </a:lnTo>
                  <a:lnTo>
                    <a:pt x="115474" y="93862"/>
                  </a:lnTo>
                  <a:lnTo>
                    <a:pt x="118855" y="104177"/>
                  </a:lnTo>
                  <a:lnTo>
                    <a:pt x="123325" y="114151"/>
                  </a:lnTo>
                  <a:lnTo>
                    <a:pt x="129107" y="123544"/>
                  </a:lnTo>
                  <a:lnTo>
                    <a:pt x="136106" y="132186"/>
                  </a:lnTo>
                  <a:lnTo>
                    <a:pt x="144098" y="139858"/>
                  </a:lnTo>
                  <a:lnTo>
                    <a:pt x="152841" y="146534"/>
                  </a:lnTo>
                  <a:lnTo>
                    <a:pt x="162056" y="152009"/>
                  </a:lnTo>
                  <a:lnTo>
                    <a:pt x="172554" y="156239"/>
                  </a:lnTo>
                  <a:lnTo>
                    <a:pt x="187489" y="158480"/>
                  </a:lnTo>
                  <a:lnTo>
                    <a:pt x="212188" y="157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70503" y="347440"/>
              <a:ext cx="251632" cy="243771"/>
            </a:xfrm>
            <a:custGeom>
              <a:avLst/>
              <a:gdLst/>
              <a:ahLst/>
              <a:cxnLst/>
              <a:rect l="0" t="0" r="0" b="0"/>
              <a:pathLst>
                <a:path w="251632" h="243771">
                  <a:moveTo>
                    <a:pt x="9476" y="84228"/>
                  </a:moveTo>
                  <a:lnTo>
                    <a:pt x="6609" y="93096"/>
                  </a:lnTo>
                  <a:lnTo>
                    <a:pt x="4468" y="102083"/>
                  </a:lnTo>
                  <a:lnTo>
                    <a:pt x="2865" y="112078"/>
                  </a:lnTo>
                  <a:lnTo>
                    <a:pt x="1684" y="123059"/>
                  </a:lnTo>
                  <a:lnTo>
                    <a:pt x="835" y="134871"/>
                  </a:lnTo>
                  <a:lnTo>
                    <a:pt x="242" y="147325"/>
                  </a:lnTo>
                  <a:lnTo>
                    <a:pt x="0" y="160089"/>
                  </a:lnTo>
                  <a:lnTo>
                    <a:pt x="364" y="172722"/>
                  </a:lnTo>
                  <a:lnTo>
                    <a:pt x="1429" y="184986"/>
                  </a:lnTo>
                  <a:lnTo>
                    <a:pt x="3296" y="196676"/>
                  </a:lnTo>
                  <a:lnTo>
                    <a:pt x="6153" y="207533"/>
                  </a:lnTo>
                  <a:lnTo>
                    <a:pt x="10017" y="217494"/>
                  </a:lnTo>
                  <a:lnTo>
                    <a:pt x="15239" y="226336"/>
                  </a:lnTo>
                  <a:lnTo>
                    <a:pt x="22559" y="233605"/>
                  </a:lnTo>
                  <a:lnTo>
                    <a:pt x="32178" y="239185"/>
                  </a:lnTo>
                  <a:lnTo>
                    <a:pt x="43365" y="242780"/>
                  </a:lnTo>
                  <a:lnTo>
                    <a:pt x="54791" y="243770"/>
                  </a:lnTo>
                  <a:lnTo>
                    <a:pt x="65648" y="242063"/>
                  </a:lnTo>
                  <a:lnTo>
                    <a:pt x="75526" y="238002"/>
                  </a:lnTo>
                  <a:lnTo>
                    <a:pt x="84155" y="232079"/>
                  </a:lnTo>
                  <a:lnTo>
                    <a:pt x="91540" y="224763"/>
                  </a:lnTo>
                  <a:lnTo>
                    <a:pt x="97701" y="216278"/>
                  </a:lnTo>
                  <a:lnTo>
                    <a:pt x="102564" y="206614"/>
                  </a:lnTo>
                  <a:lnTo>
                    <a:pt x="106218" y="195863"/>
                  </a:lnTo>
                  <a:lnTo>
                    <a:pt x="109033" y="184375"/>
                  </a:lnTo>
                  <a:lnTo>
                    <a:pt x="111548" y="172665"/>
                  </a:lnTo>
                  <a:lnTo>
                    <a:pt x="114122" y="161077"/>
                  </a:lnTo>
                  <a:lnTo>
                    <a:pt x="117746" y="150840"/>
                  </a:lnTo>
                  <a:lnTo>
                    <a:pt x="122998" y="144272"/>
                  </a:lnTo>
                  <a:lnTo>
                    <a:pt x="128844" y="142304"/>
                  </a:lnTo>
                  <a:lnTo>
                    <a:pt x="134928" y="144176"/>
                  </a:lnTo>
                  <a:lnTo>
                    <a:pt x="141210" y="148829"/>
                  </a:lnTo>
                  <a:lnTo>
                    <a:pt x="147671" y="155401"/>
                  </a:lnTo>
                  <a:lnTo>
                    <a:pt x="154284" y="163276"/>
                  </a:lnTo>
                  <a:lnTo>
                    <a:pt x="161009" y="172029"/>
                  </a:lnTo>
                  <a:lnTo>
                    <a:pt x="167654" y="181369"/>
                  </a:lnTo>
                  <a:lnTo>
                    <a:pt x="173886" y="191104"/>
                  </a:lnTo>
                  <a:lnTo>
                    <a:pt x="179557" y="201103"/>
                  </a:lnTo>
                  <a:lnTo>
                    <a:pt x="184687" y="211278"/>
                  </a:lnTo>
                  <a:lnTo>
                    <a:pt x="189366" y="221571"/>
                  </a:lnTo>
                  <a:lnTo>
                    <a:pt x="193648" y="231868"/>
                  </a:lnTo>
                  <a:lnTo>
                    <a:pt x="195832" y="239552"/>
                  </a:lnTo>
                  <a:lnTo>
                    <a:pt x="194565" y="241487"/>
                  </a:lnTo>
                  <a:lnTo>
                    <a:pt x="191776" y="238852"/>
                  </a:lnTo>
                  <a:lnTo>
                    <a:pt x="188489" y="233111"/>
                  </a:lnTo>
                  <a:lnTo>
                    <a:pt x="185037" y="225068"/>
                  </a:lnTo>
                  <a:lnTo>
                    <a:pt x="181529" y="215291"/>
                  </a:lnTo>
                  <a:lnTo>
                    <a:pt x="178005" y="204399"/>
                  </a:lnTo>
                  <a:lnTo>
                    <a:pt x="174478" y="193059"/>
                  </a:lnTo>
                  <a:lnTo>
                    <a:pt x="170958" y="181669"/>
                  </a:lnTo>
                  <a:lnTo>
                    <a:pt x="167609" y="170234"/>
                  </a:lnTo>
                  <a:lnTo>
                    <a:pt x="164739" y="158486"/>
                  </a:lnTo>
                  <a:lnTo>
                    <a:pt x="162486" y="146292"/>
                  </a:lnTo>
                  <a:lnTo>
                    <a:pt x="161143" y="133982"/>
                  </a:lnTo>
                  <a:lnTo>
                    <a:pt x="161224" y="122243"/>
                  </a:lnTo>
                  <a:lnTo>
                    <a:pt x="162875" y="111419"/>
                  </a:lnTo>
                  <a:lnTo>
                    <a:pt x="165933" y="101524"/>
                  </a:lnTo>
                  <a:lnTo>
                    <a:pt x="170121" y="92417"/>
                  </a:lnTo>
                  <a:lnTo>
                    <a:pt x="175157" y="83921"/>
                  </a:lnTo>
                  <a:lnTo>
                    <a:pt x="180807" y="75875"/>
                  </a:lnTo>
                  <a:lnTo>
                    <a:pt x="186890" y="68151"/>
                  </a:lnTo>
                  <a:lnTo>
                    <a:pt x="193278" y="60652"/>
                  </a:lnTo>
                  <a:lnTo>
                    <a:pt x="200041" y="53307"/>
                  </a:lnTo>
                  <a:lnTo>
                    <a:pt x="207419" y="46069"/>
                  </a:lnTo>
                  <a:lnTo>
                    <a:pt x="215483" y="38907"/>
                  </a:lnTo>
                  <a:lnTo>
                    <a:pt x="223713" y="31909"/>
                  </a:lnTo>
                  <a:lnTo>
                    <a:pt x="231888" y="24480"/>
                  </a:lnTo>
                  <a:lnTo>
                    <a:pt x="240729" y="14851"/>
                  </a:lnTo>
                  <a:lnTo>
                    <a:pt x="2516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28112" y="408770"/>
              <a:ext cx="225650" cy="201883"/>
            </a:xfrm>
            <a:custGeom>
              <a:avLst/>
              <a:gdLst/>
              <a:ahLst/>
              <a:cxnLst/>
              <a:rect l="0" t="0" r="0" b="0"/>
              <a:pathLst>
                <a:path w="225650" h="201883">
                  <a:moveTo>
                    <a:pt x="120365" y="117654"/>
                  </a:moveTo>
                  <a:lnTo>
                    <a:pt x="120297" y="105986"/>
                  </a:lnTo>
                  <a:lnTo>
                    <a:pt x="119658" y="95498"/>
                  </a:lnTo>
                  <a:lnTo>
                    <a:pt x="118361" y="85196"/>
                  </a:lnTo>
                  <a:lnTo>
                    <a:pt x="116501" y="74894"/>
                  </a:lnTo>
                  <a:lnTo>
                    <a:pt x="114184" y="64551"/>
                  </a:lnTo>
                  <a:lnTo>
                    <a:pt x="111514" y="54166"/>
                  </a:lnTo>
                  <a:lnTo>
                    <a:pt x="108417" y="43910"/>
                  </a:lnTo>
                  <a:lnTo>
                    <a:pt x="104662" y="34101"/>
                  </a:lnTo>
                  <a:lnTo>
                    <a:pt x="100164" y="24883"/>
                  </a:lnTo>
                  <a:lnTo>
                    <a:pt x="94669" y="16559"/>
                  </a:lnTo>
                  <a:lnTo>
                    <a:pt x="87691" y="9647"/>
                  </a:lnTo>
                  <a:lnTo>
                    <a:pt x="79112" y="4310"/>
                  </a:lnTo>
                  <a:lnTo>
                    <a:pt x="69435" y="879"/>
                  </a:lnTo>
                  <a:lnTo>
                    <a:pt x="59563" y="0"/>
                  </a:lnTo>
                  <a:lnTo>
                    <a:pt x="50039" y="1787"/>
                  </a:lnTo>
                  <a:lnTo>
                    <a:pt x="41038" y="6071"/>
                  </a:lnTo>
                  <a:lnTo>
                    <a:pt x="32540" y="12675"/>
                  </a:lnTo>
                  <a:lnTo>
                    <a:pt x="24465" y="21263"/>
                  </a:lnTo>
                  <a:lnTo>
                    <a:pt x="17043" y="31415"/>
                  </a:lnTo>
                  <a:lnTo>
                    <a:pt x="10803" y="42737"/>
                  </a:lnTo>
                  <a:lnTo>
                    <a:pt x="5940" y="54897"/>
                  </a:lnTo>
                  <a:lnTo>
                    <a:pt x="2504" y="67483"/>
                  </a:lnTo>
                  <a:lnTo>
                    <a:pt x="563" y="80005"/>
                  </a:lnTo>
                  <a:lnTo>
                    <a:pt x="0" y="92203"/>
                  </a:lnTo>
                  <a:lnTo>
                    <a:pt x="570" y="104021"/>
                  </a:lnTo>
                  <a:lnTo>
                    <a:pt x="2006" y="115498"/>
                  </a:lnTo>
                  <a:lnTo>
                    <a:pt x="4083" y="126698"/>
                  </a:lnTo>
                  <a:lnTo>
                    <a:pt x="6780" y="137526"/>
                  </a:lnTo>
                  <a:lnTo>
                    <a:pt x="10267" y="147732"/>
                  </a:lnTo>
                  <a:lnTo>
                    <a:pt x="14576" y="157229"/>
                  </a:lnTo>
                  <a:lnTo>
                    <a:pt x="19606" y="166083"/>
                  </a:lnTo>
                  <a:lnTo>
                    <a:pt x="25206" y="174417"/>
                  </a:lnTo>
                  <a:lnTo>
                    <a:pt x="31238" y="182340"/>
                  </a:lnTo>
                  <a:lnTo>
                    <a:pt x="37746" y="189305"/>
                  </a:lnTo>
                  <a:lnTo>
                    <a:pt x="44947" y="194166"/>
                  </a:lnTo>
                  <a:lnTo>
                    <a:pt x="52898" y="196468"/>
                  </a:lnTo>
                  <a:lnTo>
                    <a:pt x="61356" y="196385"/>
                  </a:lnTo>
                  <a:lnTo>
                    <a:pt x="69879" y="194353"/>
                  </a:lnTo>
                  <a:lnTo>
                    <a:pt x="78200" y="190834"/>
                  </a:lnTo>
                  <a:lnTo>
                    <a:pt x="86074" y="186067"/>
                  </a:lnTo>
                  <a:lnTo>
                    <a:pt x="93210" y="180060"/>
                  </a:lnTo>
                  <a:lnTo>
                    <a:pt x="99524" y="172917"/>
                  </a:lnTo>
                  <a:lnTo>
                    <a:pt x="105103" y="164835"/>
                  </a:lnTo>
                  <a:lnTo>
                    <a:pt x="110093" y="156034"/>
                  </a:lnTo>
                  <a:lnTo>
                    <a:pt x="114634" y="146699"/>
                  </a:lnTo>
                  <a:lnTo>
                    <a:pt x="118686" y="136821"/>
                  </a:lnTo>
                  <a:lnTo>
                    <a:pt x="122035" y="126204"/>
                  </a:lnTo>
                  <a:lnTo>
                    <a:pt x="124638" y="114833"/>
                  </a:lnTo>
                  <a:lnTo>
                    <a:pt x="127079" y="103999"/>
                  </a:lnTo>
                  <a:lnTo>
                    <a:pt x="130336" y="97262"/>
                  </a:lnTo>
                  <a:lnTo>
                    <a:pt x="134260" y="96462"/>
                  </a:lnTo>
                  <a:lnTo>
                    <a:pt x="138097" y="99762"/>
                  </a:lnTo>
                  <a:lnTo>
                    <a:pt x="141897" y="105612"/>
                  </a:lnTo>
                  <a:lnTo>
                    <a:pt x="146052" y="113082"/>
                  </a:lnTo>
                  <a:lnTo>
                    <a:pt x="150766" y="121595"/>
                  </a:lnTo>
                  <a:lnTo>
                    <a:pt x="156043" y="130623"/>
                  </a:lnTo>
                  <a:lnTo>
                    <a:pt x="161799" y="139625"/>
                  </a:lnTo>
                  <a:lnTo>
                    <a:pt x="167924" y="148317"/>
                  </a:lnTo>
                  <a:lnTo>
                    <a:pt x="174322" y="156633"/>
                  </a:lnTo>
                  <a:lnTo>
                    <a:pt x="180915" y="164608"/>
                  </a:lnTo>
                  <a:lnTo>
                    <a:pt x="187639" y="172300"/>
                  </a:lnTo>
                  <a:lnTo>
                    <a:pt x="194341" y="179476"/>
                  </a:lnTo>
                  <a:lnTo>
                    <a:pt x="201539" y="186308"/>
                  </a:lnTo>
                  <a:lnTo>
                    <a:pt x="210980" y="193397"/>
                  </a:lnTo>
                  <a:lnTo>
                    <a:pt x="225649" y="2018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781721" y="210569"/>
            <a:ext cx="3746570" cy="631711"/>
            <a:chOff x="5781721" y="210569"/>
            <a:chExt cx="3746570" cy="631711"/>
          </a:xfrm>
        </p:grpSpPr>
        <p:sp>
          <p:nvSpPr>
            <p:cNvPr id="26" name="Freeform 25"/>
            <p:cNvSpPr/>
            <p:nvPr/>
          </p:nvSpPr>
          <p:spPr>
            <a:xfrm>
              <a:off x="5781721" y="352725"/>
              <a:ext cx="187938" cy="240614"/>
            </a:xfrm>
            <a:custGeom>
              <a:avLst/>
              <a:gdLst/>
              <a:ahLst/>
              <a:cxnLst/>
              <a:rect l="0" t="0" r="0" b="0"/>
              <a:pathLst>
                <a:path w="187938" h="240614">
                  <a:moveTo>
                    <a:pt x="114237" y="78943"/>
                  </a:moveTo>
                  <a:lnTo>
                    <a:pt x="111303" y="70142"/>
                  </a:lnTo>
                  <a:lnTo>
                    <a:pt x="108521" y="61795"/>
                  </a:lnTo>
                  <a:lnTo>
                    <a:pt x="105622" y="53096"/>
                  </a:lnTo>
                  <a:lnTo>
                    <a:pt x="102582" y="43975"/>
                  </a:lnTo>
                  <a:lnTo>
                    <a:pt x="99416" y="34480"/>
                  </a:lnTo>
                  <a:lnTo>
                    <a:pt x="96139" y="24707"/>
                  </a:lnTo>
                  <a:lnTo>
                    <a:pt x="92282" y="15384"/>
                  </a:lnTo>
                  <a:lnTo>
                    <a:pt x="86946" y="7803"/>
                  </a:lnTo>
                  <a:lnTo>
                    <a:pt x="79766" y="2544"/>
                  </a:lnTo>
                  <a:lnTo>
                    <a:pt x="71181" y="0"/>
                  </a:lnTo>
                  <a:lnTo>
                    <a:pt x="62116" y="713"/>
                  </a:lnTo>
                  <a:lnTo>
                    <a:pt x="53174" y="4639"/>
                  </a:lnTo>
                  <a:lnTo>
                    <a:pt x="44750" y="11137"/>
                  </a:lnTo>
                  <a:lnTo>
                    <a:pt x="37180" y="19301"/>
                  </a:lnTo>
                  <a:lnTo>
                    <a:pt x="30541" y="28451"/>
                  </a:lnTo>
                  <a:lnTo>
                    <a:pt x="24729" y="38333"/>
                  </a:lnTo>
                  <a:lnTo>
                    <a:pt x="19576" y="49016"/>
                  </a:lnTo>
                  <a:lnTo>
                    <a:pt x="14922" y="60499"/>
                  </a:lnTo>
                  <a:lnTo>
                    <a:pt x="10792" y="72837"/>
                  </a:lnTo>
                  <a:lnTo>
                    <a:pt x="7389" y="86190"/>
                  </a:lnTo>
                  <a:lnTo>
                    <a:pt x="4766" y="100547"/>
                  </a:lnTo>
                  <a:lnTo>
                    <a:pt x="2834" y="115597"/>
                  </a:lnTo>
                  <a:lnTo>
                    <a:pt x="1455" y="130846"/>
                  </a:lnTo>
                  <a:lnTo>
                    <a:pt x="493" y="145986"/>
                  </a:lnTo>
                  <a:lnTo>
                    <a:pt x="0" y="160743"/>
                  </a:lnTo>
                  <a:lnTo>
                    <a:pt x="192" y="174806"/>
                  </a:lnTo>
                  <a:lnTo>
                    <a:pt x="1141" y="188074"/>
                  </a:lnTo>
                  <a:lnTo>
                    <a:pt x="2930" y="200458"/>
                  </a:lnTo>
                  <a:lnTo>
                    <a:pt x="5735" y="211791"/>
                  </a:lnTo>
                  <a:lnTo>
                    <a:pt x="9551" y="222065"/>
                  </a:lnTo>
                  <a:lnTo>
                    <a:pt x="14231" y="230779"/>
                  </a:lnTo>
                  <a:lnTo>
                    <a:pt x="19590" y="236899"/>
                  </a:lnTo>
                  <a:lnTo>
                    <a:pt x="25452" y="240085"/>
                  </a:lnTo>
                  <a:lnTo>
                    <a:pt x="31674" y="240613"/>
                  </a:lnTo>
                  <a:lnTo>
                    <a:pt x="38150" y="239000"/>
                  </a:lnTo>
                  <a:lnTo>
                    <a:pt x="44796" y="235760"/>
                  </a:lnTo>
                  <a:lnTo>
                    <a:pt x="51395" y="231013"/>
                  </a:lnTo>
                  <a:lnTo>
                    <a:pt x="57598" y="224488"/>
                  </a:lnTo>
                  <a:lnTo>
                    <a:pt x="63247" y="216178"/>
                  </a:lnTo>
                  <a:lnTo>
                    <a:pt x="68192" y="206330"/>
                  </a:lnTo>
                  <a:lnTo>
                    <a:pt x="72217" y="195271"/>
                  </a:lnTo>
                  <a:lnTo>
                    <a:pt x="75293" y="183311"/>
                  </a:lnTo>
                  <a:lnTo>
                    <a:pt x="77545" y="170704"/>
                  </a:lnTo>
                  <a:lnTo>
                    <a:pt x="79148" y="157643"/>
                  </a:lnTo>
                  <a:lnTo>
                    <a:pt x="80263" y="144271"/>
                  </a:lnTo>
                  <a:lnTo>
                    <a:pt x="80861" y="130853"/>
                  </a:lnTo>
                  <a:lnTo>
                    <a:pt x="80738" y="117764"/>
                  </a:lnTo>
                  <a:lnTo>
                    <a:pt x="79866" y="105256"/>
                  </a:lnTo>
                  <a:lnTo>
                    <a:pt x="79172" y="95956"/>
                  </a:lnTo>
                  <a:lnTo>
                    <a:pt x="79511" y="93224"/>
                  </a:lnTo>
                  <a:lnTo>
                    <a:pt x="80209" y="96157"/>
                  </a:lnTo>
                  <a:lnTo>
                    <a:pt x="81209" y="102824"/>
                  </a:lnTo>
                  <a:lnTo>
                    <a:pt x="83027" y="111550"/>
                  </a:lnTo>
                  <a:lnTo>
                    <a:pt x="85922" y="121302"/>
                  </a:lnTo>
                  <a:lnTo>
                    <a:pt x="89850" y="131531"/>
                  </a:lnTo>
                  <a:lnTo>
                    <a:pt x="94638" y="141970"/>
                  </a:lnTo>
                  <a:lnTo>
                    <a:pt x="100084" y="152489"/>
                  </a:lnTo>
                  <a:lnTo>
                    <a:pt x="106013" y="162868"/>
                  </a:lnTo>
                  <a:lnTo>
                    <a:pt x="112284" y="172777"/>
                  </a:lnTo>
                  <a:lnTo>
                    <a:pt x="118798" y="182074"/>
                  </a:lnTo>
                  <a:lnTo>
                    <a:pt x="125646" y="190624"/>
                  </a:lnTo>
                  <a:lnTo>
                    <a:pt x="133081" y="198223"/>
                  </a:lnTo>
                  <a:lnTo>
                    <a:pt x="141189" y="204844"/>
                  </a:lnTo>
                  <a:lnTo>
                    <a:pt x="149646" y="210279"/>
                  </a:lnTo>
                  <a:lnTo>
                    <a:pt x="158741" y="214476"/>
                  </a:lnTo>
                  <a:lnTo>
                    <a:pt x="170397" y="216689"/>
                  </a:lnTo>
                  <a:lnTo>
                    <a:pt x="187937" y="2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32201" y="371588"/>
              <a:ext cx="167416" cy="230010"/>
            </a:xfrm>
            <a:custGeom>
              <a:avLst/>
              <a:gdLst/>
              <a:ahLst/>
              <a:cxnLst/>
              <a:rect l="0" t="0" r="0" b="0"/>
              <a:pathLst>
                <a:path w="167416" h="230010">
                  <a:moveTo>
                    <a:pt x="121685" y="7437"/>
                  </a:moveTo>
                  <a:lnTo>
                    <a:pt x="112817" y="4571"/>
                  </a:lnTo>
                  <a:lnTo>
                    <a:pt x="103830" y="2429"/>
                  </a:lnTo>
                  <a:lnTo>
                    <a:pt x="93843" y="835"/>
                  </a:lnTo>
                  <a:lnTo>
                    <a:pt x="83208" y="0"/>
                  </a:lnTo>
                  <a:lnTo>
                    <a:pt x="72693" y="448"/>
                  </a:lnTo>
                  <a:lnTo>
                    <a:pt x="62736" y="2357"/>
                  </a:lnTo>
                  <a:lnTo>
                    <a:pt x="53277" y="5594"/>
                  </a:lnTo>
                  <a:lnTo>
                    <a:pt x="43941" y="9902"/>
                  </a:lnTo>
                  <a:lnTo>
                    <a:pt x="34488" y="15026"/>
                  </a:lnTo>
                  <a:lnTo>
                    <a:pt x="25156" y="20904"/>
                  </a:lnTo>
                  <a:lnTo>
                    <a:pt x="16564" y="27673"/>
                  </a:lnTo>
                  <a:lnTo>
                    <a:pt x="9021" y="35326"/>
                  </a:lnTo>
                  <a:lnTo>
                    <a:pt x="3160" y="43413"/>
                  </a:lnTo>
                  <a:lnTo>
                    <a:pt x="43" y="51154"/>
                  </a:lnTo>
                  <a:lnTo>
                    <a:pt x="0" y="58132"/>
                  </a:lnTo>
                  <a:lnTo>
                    <a:pt x="2887" y="64121"/>
                  </a:lnTo>
                  <a:lnTo>
                    <a:pt x="8473" y="68919"/>
                  </a:lnTo>
                  <a:lnTo>
                    <a:pt x="16338" y="72556"/>
                  </a:lnTo>
                  <a:lnTo>
                    <a:pt x="25987" y="75371"/>
                  </a:lnTo>
                  <a:lnTo>
                    <a:pt x="36962" y="77892"/>
                  </a:lnTo>
                  <a:lnTo>
                    <a:pt x="48887" y="80453"/>
                  </a:lnTo>
                  <a:lnTo>
                    <a:pt x="61312" y="83348"/>
                  </a:lnTo>
                  <a:lnTo>
                    <a:pt x="73726" y="86903"/>
                  </a:lnTo>
                  <a:lnTo>
                    <a:pt x="85851" y="91226"/>
                  </a:lnTo>
                  <a:lnTo>
                    <a:pt x="97621" y="96249"/>
                  </a:lnTo>
                  <a:lnTo>
                    <a:pt x="109065" y="101838"/>
                  </a:lnTo>
                  <a:lnTo>
                    <a:pt x="120239" y="107863"/>
                  </a:lnTo>
                  <a:lnTo>
                    <a:pt x="130880" y="114534"/>
                  </a:lnTo>
                  <a:lnTo>
                    <a:pt x="140427" y="122376"/>
                  </a:lnTo>
                  <a:lnTo>
                    <a:pt x="148661" y="131580"/>
                  </a:lnTo>
                  <a:lnTo>
                    <a:pt x="155512" y="142032"/>
                  </a:lnTo>
                  <a:lnTo>
                    <a:pt x="160898" y="153498"/>
                  </a:lnTo>
                  <a:lnTo>
                    <a:pt x="164914" y="165716"/>
                  </a:lnTo>
                  <a:lnTo>
                    <a:pt x="167306" y="177988"/>
                  </a:lnTo>
                  <a:lnTo>
                    <a:pt x="167415" y="189227"/>
                  </a:lnTo>
                  <a:lnTo>
                    <a:pt x="165079" y="198925"/>
                  </a:lnTo>
                  <a:lnTo>
                    <a:pt x="160579" y="207094"/>
                  </a:lnTo>
                  <a:lnTo>
                    <a:pt x="154355" y="213978"/>
                  </a:lnTo>
                  <a:lnTo>
                    <a:pt x="146837" y="219862"/>
                  </a:lnTo>
                  <a:lnTo>
                    <a:pt x="138385" y="224680"/>
                  </a:lnTo>
                  <a:lnTo>
                    <a:pt x="129275" y="228028"/>
                  </a:lnTo>
                  <a:lnTo>
                    <a:pt x="119710" y="229800"/>
                  </a:lnTo>
                  <a:lnTo>
                    <a:pt x="109831" y="230009"/>
                  </a:lnTo>
                  <a:lnTo>
                    <a:pt x="99740" y="228630"/>
                  </a:lnTo>
                  <a:lnTo>
                    <a:pt x="89520" y="225820"/>
                  </a:lnTo>
                  <a:lnTo>
                    <a:pt x="79671" y="222154"/>
                  </a:lnTo>
                  <a:lnTo>
                    <a:pt x="70149" y="218166"/>
                  </a:lnTo>
                  <a:lnTo>
                    <a:pt x="60121" y="213511"/>
                  </a:lnTo>
                  <a:lnTo>
                    <a:pt x="47985" y="2074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86448" y="336911"/>
              <a:ext cx="146086" cy="236576"/>
            </a:xfrm>
            <a:custGeom>
              <a:avLst/>
              <a:gdLst/>
              <a:ahLst/>
              <a:cxnLst/>
              <a:rect l="0" t="0" r="0" b="0"/>
              <a:pathLst>
                <a:path w="146086" h="236576">
                  <a:moveTo>
                    <a:pt x="130692" y="0"/>
                  </a:moveTo>
                  <a:lnTo>
                    <a:pt x="116224" y="134"/>
                  </a:lnTo>
                  <a:lnTo>
                    <a:pt x="104233" y="1415"/>
                  </a:lnTo>
                  <a:lnTo>
                    <a:pt x="93621" y="4003"/>
                  </a:lnTo>
                  <a:lnTo>
                    <a:pt x="83825" y="7550"/>
                  </a:lnTo>
                  <a:lnTo>
                    <a:pt x="74302" y="11535"/>
                  </a:lnTo>
                  <a:lnTo>
                    <a:pt x="64732" y="15619"/>
                  </a:lnTo>
                  <a:lnTo>
                    <a:pt x="55161" y="19814"/>
                  </a:lnTo>
                  <a:lnTo>
                    <a:pt x="45877" y="24380"/>
                  </a:lnTo>
                  <a:lnTo>
                    <a:pt x="37042" y="29452"/>
                  </a:lnTo>
                  <a:lnTo>
                    <a:pt x="28819" y="35180"/>
                  </a:lnTo>
                  <a:lnTo>
                    <a:pt x="21450" y="41789"/>
                  </a:lnTo>
                  <a:lnTo>
                    <a:pt x="14983" y="49320"/>
                  </a:lnTo>
                  <a:lnTo>
                    <a:pt x="9471" y="57819"/>
                  </a:lnTo>
                  <a:lnTo>
                    <a:pt x="5061" y="67428"/>
                  </a:lnTo>
                  <a:lnTo>
                    <a:pt x="1739" y="78096"/>
                  </a:lnTo>
                  <a:lnTo>
                    <a:pt x="0" y="89004"/>
                  </a:lnTo>
                  <a:lnTo>
                    <a:pt x="871" y="98721"/>
                  </a:lnTo>
                  <a:lnTo>
                    <a:pt x="4685" y="106538"/>
                  </a:lnTo>
                  <a:lnTo>
                    <a:pt x="11162" y="112274"/>
                  </a:lnTo>
                  <a:lnTo>
                    <a:pt x="19786" y="115914"/>
                  </a:lnTo>
                  <a:lnTo>
                    <a:pt x="30029" y="117697"/>
                  </a:lnTo>
                  <a:lnTo>
                    <a:pt x="41445" y="118152"/>
                  </a:lnTo>
                  <a:lnTo>
                    <a:pt x="53691" y="117951"/>
                  </a:lnTo>
                  <a:lnTo>
                    <a:pt x="66501" y="117542"/>
                  </a:lnTo>
                  <a:lnTo>
                    <a:pt x="79371" y="117462"/>
                  </a:lnTo>
                  <a:lnTo>
                    <a:pt x="91559" y="118401"/>
                  </a:lnTo>
                  <a:lnTo>
                    <a:pt x="102714" y="120636"/>
                  </a:lnTo>
                  <a:lnTo>
                    <a:pt x="112680" y="124258"/>
                  </a:lnTo>
                  <a:lnTo>
                    <a:pt x="121309" y="129355"/>
                  </a:lnTo>
                  <a:lnTo>
                    <a:pt x="128665" y="135825"/>
                  </a:lnTo>
                  <a:lnTo>
                    <a:pt x="134794" y="143591"/>
                  </a:lnTo>
                  <a:lnTo>
                    <a:pt x="139628" y="152698"/>
                  </a:lnTo>
                  <a:lnTo>
                    <a:pt x="143247" y="163034"/>
                  </a:lnTo>
                  <a:lnTo>
                    <a:pt x="145526" y="174057"/>
                  </a:lnTo>
                  <a:lnTo>
                    <a:pt x="146085" y="184915"/>
                  </a:lnTo>
                  <a:lnTo>
                    <a:pt x="144861" y="195135"/>
                  </a:lnTo>
                  <a:lnTo>
                    <a:pt x="141920" y="204452"/>
                  </a:lnTo>
                  <a:lnTo>
                    <a:pt x="137281" y="212638"/>
                  </a:lnTo>
                  <a:lnTo>
                    <a:pt x="131114" y="219693"/>
                  </a:lnTo>
                  <a:lnTo>
                    <a:pt x="123381" y="225618"/>
                  </a:lnTo>
                  <a:lnTo>
                    <a:pt x="113764" y="230315"/>
                  </a:lnTo>
                  <a:lnTo>
                    <a:pt x="102266" y="233841"/>
                  </a:lnTo>
                  <a:lnTo>
                    <a:pt x="89478" y="236058"/>
                  </a:lnTo>
                  <a:lnTo>
                    <a:pt x="76364" y="236575"/>
                  </a:lnTo>
                  <a:lnTo>
                    <a:pt x="63520" y="235337"/>
                  </a:lnTo>
                  <a:lnTo>
                    <a:pt x="51406" y="232881"/>
                  </a:lnTo>
                  <a:lnTo>
                    <a:pt x="39227" y="229913"/>
                  </a:lnTo>
                  <a:lnTo>
                    <a:pt x="24805" y="226171"/>
                  </a:lnTo>
                  <a:lnTo>
                    <a:pt x="435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38197" y="210569"/>
              <a:ext cx="273742" cy="332055"/>
            </a:xfrm>
            <a:custGeom>
              <a:avLst/>
              <a:gdLst/>
              <a:ahLst/>
              <a:cxnLst/>
              <a:rect l="0" t="0" r="0" b="0"/>
              <a:pathLst>
                <a:path w="273742" h="332055">
                  <a:moveTo>
                    <a:pt x="0" y="0"/>
                  </a:moveTo>
                  <a:lnTo>
                    <a:pt x="66" y="14602"/>
                  </a:lnTo>
                  <a:lnTo>
                    <a:pt x="706" y="27873"/>
                  </a:lnTo>
                  <a:lnTo>
                    <a:pt x="2003" y="41070"/>
                  </a:lnTo>
                  <a:lnTo>
                    <a:pt x="3863" y="54239"/>
                  </a:lnTo>
                  <a:lnTo>
                    <a:pt x="6179" y="67099"/>
                  </a:lnTo>
                  <a:lnTo>
                    <a:pt x="8841" y="79504"/>
                  </a:lnTo>
                  <a:lnTo>
                    <a:pt x="11592" y="91618"/>
                  </a:lnTo>
                  <a:lnTo>
                    <a:pt x="14051" y="103819"/>
                  </a:lnTo>
                  <a:lnTo>
                    <a:pt x="16033" y="116329"/>
                  </a:lnTo>
                  <a:lnTo>
                    <a:pt x="17532" y="129359"/>
                  </a:lnTo>
                  <a:lnTo>
                    <a:pt x="18619" y="143178"/>
                  </a:lnTo>
                  <a:lnTo>
                    <a:pt x="19394" y="157846"/>
                  </a:lnTo>
                  <a:lnTo>
                    <a:pt x="20101" y="173105"/>
                  </a:lnTo>
                  <a:lnTo>
                    <a:pt x="21116" y="188493"/>
                  </a:lnTo>
                  <a:lnTo>
                    <a:pt x="22614" y="203731"/>
                  </a:lnTo>
                  <a:lnTo>
                    <a:pt x="24437" y="218724"/>
                  </a:lnTo>
                  <a:lnTo>
                    <a:pt x="26199" y="233477"/>
                  </a:lnTo>
                  <a:lnTo>
                    <a:pt x="27678" y="248030"/>
                  </a:lnTo>
                  <a:lnTo>
                    <a:pt x="28823" y="262431"/>
                  </a:lnTo>
                  <a:lnTo>
                    <a:pt x="29666" y="276721"/>
                  </a:lnTo>
                  <a:lnTo>
                    <a:pt x="30268" y="290844"/>
                  </a:lnTo>
                  <a:lnTo>
                    <a:pt x="30707" y="301772"/>
                  </a:lnTo>
                  <a:lnTo>
                    <a:pt x="30868" y="305483"/>
                  </a:lnTo>
                  <a:lnTo>
                    <a:pt x="30436" y="302900"/>
                  </a:lnTo>
                  <a:lnTo>
                    <a:pt x="29321" y="296078"/>
                  </a:lnTo>
                  <a:lnTo>
                    <a:pt x="27917" y="286755"/>
                  </a:lnTo>
                  <a:lnTo>
                    <a:pt x="26963" y="276251"/>
                  </a:lnTo>
                  <a:lnTo>
                    <a:pt x="26845" y="265317"/>
                  </a:lnTo>
                  <a:lnTo>
                    <a:pt x="27767" y="254302"/>
                  </a:lnTo>
                  <a:lnTo>
                    <a:pt x="29915" y="243341"/>
                  </a:lnTo>
                  <a:lnTo>
                    <a:pt x="33262" y="232483"/>
                  </a:lnTo>
                  <a:lnTo>
                    <a:pt x="37950" y="222218"/>
                  </a:lnTo>
                  <a:lnTo>
                    <a:pt x="44370" y="213452"/>
                  </a:lnTo>
                  <a:lnTo>
                    <a:pt x="52565" y="206568"/>
                  </a:lnTo>
                  <a:lnTo>
                    <a:pt x="61810" y="201946"/>
                  </a:lnTo>
                  <a:lnTo>
                    <a:pt x="70860" y="200191"/>
                  </a:lnTo>
                  <a:lnTo>
                    <a:pt x="79016" y="201349"/>
                  </a:lnTo>
                  <a:lnTo>
                    <a:pt x="86287" y="205024"/>
                  </a:lnTo>
                  <a:lnTo>
                    <a:pt x="93084" y="210680"/>
                  </a:lnTo>
                  <a:lnTo>
                    <a:pt x="99720" y="217814"/>
                  </a:lnTo>
                  <a:lnTo>
                    <a:pt x="106026" y="226174"/>
                  </a:lnTo>
                  <a:lnTo>
                    <a:pt x="111442" y="235754"/>
                  </a:lnTo>
                  <a:lnTo>
                    <a:pt x="115720" y="246453"/>
                  </a:lnTo>
                  <a:lnTo>
                    <a:pt x="118917" y="258076"/>
                  </a:lnTo>
                  <a:lnTo>
                    <a:pt x="121222" y="270410"/>
                  </a:lnTo>
                  <a:lnTo>
                    <a:pt x="122858" y="283233"/>
                  </a:lnTo>
                  <a:lnTo>
                    <a:pt x="124485" y="295247"/>
                  </a:lnTo>
                  <a:lnTo>
                    <a:pt x="127241" y="303096"/>
                  </a:lnTo>
                  <a:lnTo>
                    <a:pt x="131324" y="305215"/>
                  </a:lnTo>
                  <a:lnTo>
                    <a:pt x="136104" y="303596"/>
                  </a:lnTo>
                  <a:lnTo>
                    <a:pt x="141543" y="299998"/>
                  </a:lnTo>
                  <a:lnTo>
                    <a:pt x="147883" y="295624"/>
                  </a:lnTo>
                  <a:lnTo>
                    <a:pt x="155185" y="291108"/>
                  </a:lnTo>
                  <a:lnTo>
                    <a:pt x="163340" y="286706"/>
                  </a:lnTo>
                  <a:lnTo>
                    <a:pt x="172174" y="282492"/>
                  </a:lnTo>
                  <a:lnTo>
                    <a:pt x="181517" y="278454"/>
                  </a:lnTo>
                  <a:lnTo>
                    <a:pt x="191227" y="274395"/>
                  </a:lnTo>
                  <a:lnTo>
                    <a:pt x="201198" y="269973"/>
                  </a:lnTo>
                  <a:lnTo>
                    <a:pt x="211343" y="265028"/>
                  </a:lnTo>
                  <a:lnTo>
                    <a:pt x="221443" y="259568"/>
                  </a:lnTo>
                  <a:lnTo>
                    <a:pt x="231150" y="253677"/>
                  </a:lnTo>
                  <a:lnTo>
                    <a:pt x="240305" y="247449"/>
                  </a:lnTo>
                  <a:lnTo>
                    <a:pt x="248757" y="240810"/>
                  </a:lnTo>
                  <a:lnTo>
                    <a:pt x="256289" y="233522"/>
                  </a:lnTo>
                  <a:lnTo>
                    <a:pt x="262861" y="225508"/>
                  </a:lnTo>
                  <a:lnTo>
                    <a:pt x="268103" y="216838"/>
                  </a:lnTo>
                  <a:lnTo>
                    <a:pt x="271271" y="207640"/>
                  </a:lnTo>
                  <a:lnTo>
                    <a:pt x="272130" y="198058"/>
                  </a:lnTo>
                  <a:lnTo>
                    <a:pt x="270588" y="188692"/>
                  </a:lnTo>
                  <a:lnTo>
                    <a:pt x="266437" y="180549"/>
                  </a:lnTo>
                  <a:lnTo>
                    <a:pt x="259833" y="174084"/>
                  </a:lnTo>
                  <a:lnTo>
                    <a:pt x="251350" y="169407"/>
                  </a:lnTo>
                  <a:lnTo>
                    <a:pt x="241764" y="166552"/>
                  </a:lnTo>
                  <a:lnTo>
                    <a:pt x="231625" y="165341"/>
                  </a:lnTo>
                  <a:lnTo>
                    <a:pt x="221399" y="165627"/>
                  </a:lnTo>
                  <a:lnTo>
                    <a:pt x="211541" y="167398"/>
                  </a:lnTo>
                  <a:lnTo>
                    <a:pt x="202248" y="170508"/>
                  </a:lnTo>
                  <a:lnTo>
                    <a:pt x="193519" y="174712"/>
                  </a:lnTo>
                  <a:lnTo>
                    <a:pt x="185260" y="179748"/>
                  </a:lnTo>
                  <a:lnTo>
                    <a:pt x="177371" y="185407"/>
                  </a:lnTo>
                  <a:lnTo>
                    <a:pt x="169917" y="192003"/>
                  </a:lnTo>
                  <a:lnTo>
                    <a:pt x="163130" y="200327"/>
                  </a:lnTo>
                  <a:lnTo>
                    <a:pt x="157089" y="210668"/>
                  </a:lnTo>
                  <a:lnTo>
                    <a:pt x="152050" y="222699"/>
                  </a:lnTo>
                  <a:lnTo>
                    <a:pt x="148494" y="235763"/>
                  </a:lnTo>
                  <a:lnTo>
                    <a:pt x="146556" y="249356"/>
                  </a:lnTo>
                  <a:lnTo>
                    <a:pt x="146221" y="262871"/>
                  </a:lnTo>
                  <a:lnTo>
                    <a:pt x="147508" y="275552"/>
                  </a:lnTo>
                  <a:lnTo>
                    <a:pt x="150268" y="287067"/>
                  </a:lnTo>
                  <a:lnTo>
                    <a:pt x="154389" y="297287"/>
                  </a:lnTo>
                  <a:lnTo>
                    <a:pt x="159897" y="306095"/>
                  </a:lnTo>
                  <a:lnTo>
                    <a:pt x="166682" y="313574"/>
                  </a:lnTo>
                  <a:lnTo>
                    <a:pt x="174846" y="319786"/>
                  </a:lnTo>
                  <a:lnTo>
                    <a:pt x="184761" y="324677"/>
                  </a:lnTo>
                  <a:lnTo>
                    <a:pt x="196457" y="328337"/>
                  </a:lnTo>
                  <a:lnTo>
                    <a:pt x="209319" y="330792"/>
                  </a:lnTo>
                  <a:lnTo>
                    <a:pt x="223732" y="332054"/>
                  </a:lnTo>
                  <a:lnTo>
                    <a:pt x="243196" y="331118"/>
                  </a:lnTo>
                  <a:lnTo>
                    <a:pt x="273741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14692" y="357968"/>
              <a:ext cx="260501" cy="175948"/>
            </a:xfrm>
            <a:custGeom>
              <a:avLst/>
              <a:gdLst/>
              <a:ahLst/>
              <a:cxnLst/>
              <a:rect l="0" t="0" r="0" b="0"/>
              <a:pathLst>
                <a:path w="260501" h="175948">
                  <a:moveTo>
                    <a:pt x="7815" y="21057"/>
                  </a:moveTo>
                  <a:lnTo>
                    <a:pt x="4949" y="32792"/>
                  </a:lnTo>
                  <a:lnTo>
                    <a:pt x="2806" y="43921"/>
                  </a:lnTo>
                  <a:lnTo>
                    <a:pt x="1208" y="55515"/>
                  </a:lnTo>
                  <a:lnTo>
                    <a:pt x="200" y="67504"/>
                  </a:lnTo>
                  <a:lnTo>
                    <a:pt x="0" y="79515"/>
                  </a:lnTo>
                  <a:lnTo>
                    <a:pt x="656" y="91318"/>
                  </a:lnTo>
                  <a:lnTo>
                    <a:pt x="2067" y="102845"/>
                  </a:lnTo>
                  <a:lnTo>
                    <a:pt x="4078" y="114113"/>
                  </a:lnTo>
                  <a:lnTo>
                    <a:pt x="6546" y="125168"/>
                  </a:lnTo>
                  <a:lnTo>
                    <a:pt x="9506" y="135896"/>
                  </a:lnTo>
                  <a:lnTo>
                    <a:pt x="13172" y="146033"/>
                  </a:lnTo>
                  <a:lnTo>
                    <a:pt x="17604" y="155470"/>
                  </a:lnTo>
                  <a:lnTo>
                    <a:pt x="22885" y="163774"/>
                  </a:lnTo>
                  <a:lnTo>
                    <a:pt x="29188" y="170142"/>
                  </a:lnTo>
                  <a:lnTo>
                    <a:pt x="36501" y="174296"/>
                  </a:lnTo>
                  <a:lnTo>
                    <a:pt x="44513" y="175947"/>
                  </a:lnTo>
                  <a:lnTo>
                    <a:pt x="52730" y="174561"/>
                  </a:lnTo>
                  <a:lnTo>
                    <a:pt x="60841" y="170144"/>
                  </a:lnTo>
                  <a:lnTo>
                    <a:pt x="68573" y="163129"/>
                  </a:lnTo>
                  <a:lnTo>
                    <a:pt x="75612" y="154077"/>
                  </a:lnTo>
                  <a:lnTo>
                    <a:pt x="81863" y="143515"/>
                  </a:lnTo>
                  <a:lnTo>
                    <a:pt x="87399" y="131869"/>
                  </a:lnTo>
                  <a:lnTo>
                    <a:pt x="92359" y="119463"/>
                  </a:lnTo>
                  <a:lnTo>
                    <a:pt x="96904" y="106626"/>
                  </a:lnTo>
                  <a:lnTo>
                    <a:pt x="101797" y="96853"/>
                  </a:lnTo>
                  <a:lnTo>
                    <a:pt x="107389" y="94106"/>
                  </a:lnTo>
                  <a:lnTo>
                    <a:pt x="112880" y="96665"/>
                  </a:lnTo>
                  <a:lnTo>
                    <a:pt x="118333" y="102441"/>
                  </a:lnTo>
                  <a:lnTo>
                    <a:pt x="123973" y="110102"/>
                  </a:lnTo>
                  <a:lnTo>
                    <a:pt x="129896" y="118864"/>
                  </a:lnTo>
                  <a:lnTo>
                    <a:pt x="136262" y="127952"/>
                  </a:lnTo>
                  <a:lnTo>
                    <a:pt x="143333" y="136492"/>
                  </a:lnTo>
                  <a:lnTo>
                    <a:pt x="151189" y="144067"/>
                  </a:lnTo>
                  <a:lnTo>
                    <a:pt x="159913" y="150486"/>
                  </a:lnTo>
                  <a:lnTo>
                    <a:pt x="169678" y="155587"/>
                  </a:lnTo>
                  <a:lnTo>
                    <a:pt x="180460" y="159415"/>
                  </a:lnTo>
                  <a:lnTo>
                    <a:pt x="191785" y="161683"/>
                  </a:lnTo>
                  <a:lnTo>
                    <a:pt x="202846" y="161708"/>
                  </a:lnTo>
                  <a:lnTo>
                    <a:pt x="213203" y="159318"/>
                  </a:lnTo>
                  <a:lnTo>
                    <a:pt x="222611" y="154782"/>
                  </a:lnTo>
                  <a:lnTo>
                    <a:pt x="230859" y="148533"/>
                  </a:lnTo>
                  <a:lnTo>
                    <a:pt x="237955" y="140994"/>
                  </a:lnTo>
                  <a:lnTo>
                    <a:pt x="243907" y="132359"/>
                  </a:lnTo>
                  <a:lnTo>
                    <a:pt x="248622" y="122593"/>
                  </a:lnTo>
                  <a:lnTo>
                    <a:pt x="252169" y="111765"/>
                  </a:lnTo>
                  <a:lnTo>
                    <a:pt x="254741" y="99885"/>
                  </a:lnTo>
                  <a:lnTo>
                    <a:pt x="256559" y="86847"/>
                  </a:lnTo>
                  <a:lnTo>
                    <a:pt x="257822" y="72720"/>
                  </a:lnTo>
                  <a:lnTo>
                    <a:pt x="258691" y="58250"/>
                  </a:lnTo>
                  <a:lnTo>
                    <a:pt x="259378" y="43245"/>
                  </a:lnTo>
                  <a:lnTo>
                    <a:pt x="259946" y="25271"/>
                  </a:lnTo>
                  <a:lnTo>
                    <a:pt x="2605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11490" y="381475"/>
              <a:ext cx="216387" cy="148649"/>
            </a:xfrm>
            <a:custGeom>
              <a:avLst/>
              <a:gdLst/>
              <a:ahLst/>
              <a:cxnLst/>
              <a:rect l="0" t="0" r="0" b="0"/>
              <a:pathLst>
                <a:path w="216387" h="148649">
                  <a:moveTo>
                    <a:pt x="132157" y="71250"/>
                  </a:moveTo>
                  <a:lnTo>
                    <a:pt x="126290" y="62449"/>
                  </a:lnTo>
                  <a:lnTo>
                    <a:pt x="120726" y="54102"/>
                  </a:lnTo>
                  <a:lnTo>
                    <a:pt x="114927" y="45408"/>
                  </a:lnTo>
                  <a:lnTo>
                    <a:pt x="108846" y="36460"/>
                  </a:lnTo>
                  <a:lnTo>
                    <a:pt x="102517" y="27613"/>
                  </a:lnTo>
                  <a:lnTo>
                    <a:pt x="95978" y="19088"/>
                  </a:lnTo>
                  <a:lnTo>
                    <a:pt x="88957" y="11418"/>
                  </a:lnTo>
                  <a:lnTo>
                    <a:pt x="80878" y="5486"/>
                  </a:lnTo>
                  <a:lnTo>
                    <a:pt x="71522" y="1624"/>
                  </a:lnTo>
                  <a:lnTo>
                    <a:pt x="61308" y="0"/>
                  </a:lnTo>
                  <a:lnTo>
                    <a:pt x="51066" y="873"/>
                  </a:lnTo>
                  <a:lnTo>
                    <a:pt x="41296" y="4133"/>
                  </a:lnTo>
                  <a:lnTo>
                    <a:pt x="32298" y="9556"/>
                  </a:lnTo>
                  <a:lnTo>
                    <a:pt x="24335" y="17000"/>
                  </a:lnTo>
                  <a:lnTo>
                    <a:pt x="17432" y="26187"/>
                  </a:lnTo>
                  <a:lnTo>
                    <a:pt x="11611" y="36758"/>
                  </a:lnTo>
                  <a:lnTo>
                    <a:pt x="6984" y="48369"/>
                  </a:lnTo>
                  <a:lnTo>
                    <a:pt x="3501" y="60727"/>
                  </a:lnTo>
                  <a:lnTo>
                    <a:pt x="1142" y="73446"/>
                  </a:lnTo>
                  <a:lnTo>
                    <a:pt x="0" y="86058"/>
                  </a:lnTo>
                  <a:lnTo>
                    <a:pt x="17" y="98313"/>
                  </a:lnTo>
                  <a:lnTo>
                    <a:pt x="1333" y="109999"/>
                  </a:lnTo>
                  <a:lnTo>
                    <a:pt x="4343" y="120855"/>
                  </a:lnTo>
                  <a:lnTo>
                    <a:pt x="9111" y="130806"/>
                  </a:lnTo>
                  <a:lnTo>
                    <a:pt x="15413" y="139303"/>
                  </a:lnTo>
                  <a:lnTo>
                    <a:pt x="22932" y="145275"/>
                  </a:lnTo>
                  <a:lnTo>
                    <a:pt x="31353" y="148358"/>
                  </a:lnTo>
                  <a:lnTo>
                    <a:pt x="40259" y="148648"/>
                  </a:lnTo>
                  <a:lnTo>
                    <a:pt x="49150" y="146342"/>
                  </a:lnTo>
                  <a:lnTo>
                    <a:pt x="57750" y="141829"/>
                  </a:lnTo>
                  <a:lnTo>
                    <a:pt x="65827" y="135582"/>
                  </a:lnTo>
                  <a:lnTo>
                    <a:pt x="73106" y="128044"/>
                  </a:lnTo>
                  <a:lnTo>
                    <a:pt x="79516" y="119567"/>
                  </a:lnTo>
                  <a:lnTo>
                    <a:pt x="84991" y="110099"/>
                  </a:lnTo>
                  <a:lnTo>
                    <a:pt x="89378" y="99228"/>
                  </a:lnTo>
                  <a:lnTo>
                    <a:pt x="92706" y="86874"/>
                  </a:lnTo>
                  <a:lnTo>
                    <a:pt x="95328" y="74547"/>
                  </a:lnTo>
                  <a:lnTo>
                    <a:pt x="98713" y="66268"/>
                  </a:lnTo>
                  <a:lnTo>
                    <a:pt x="103718" y="64492"/>
                  </a:lnTo>
                  <a:lnTo>
                    <a:pt x="109232" y="67879"/>
                  </a:lnTo>
                  <a:lnTo>
                    <a:pt x="114956" y="74478"/>
                  </a:lnTo>
                  <a:lnTo>
                    <a:pt x="120914" y="82501"/>
                  </a:lnTo>
                  <a:lnTo>
                    <a:pt x="127121" y="90889"/>
                  </a:lnTo>
                  <a:lnTo>
                    <a:pt x="133710" y="99015"/>
                  </a:lnTo>
                  <a:lnTo>
                    <a:pt x="140948" y="106421"/>
                  </a:lnTo>
                  <a:lnTo>
                    <a:pt x="148918" y="112967"/>
                  </a:lnTo>
                  <a:lnTo>
                    <a:pt x="157556" y="118726"/>
                  </a:lnTo>
                  <a:lnTo>
                    <a:pt x="166730" y="123848"/>
                  </a:lnTo>
                  <a:lnTo>
                    <a:pt x="176294" y="128483"/>
                  </a:lnTo>
                  <a:lnTo>
                    <a:pt x="185684" y="132615"/>
                  </a:lnTo>
                  <a:lnTo>
                    <a:pt x="194837" y="136460"/>
                  </a:lnTo>
                  <a:lnTo>
                    <a:pt x="204556" y="140360"/>
                  </a:lnTo>
                  <a:lnTo>
                    <a:pt x="216386" y="1449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96290" y="362655"/>
              <a:ext cx="197185" cy="179971"/>
            </a:xfrm>
            <a:custGeom>
              <a:avLst/>
              <a:gdLst/>
              <a:ahLst/>
              <a:cxnLst/>
              <a:rect l="0" t="0" r="0" b="0"/>
              <a:pathLst>
                <a:path w="197185" h="179971">
                  <a:moveTo>
                    <a:pt x="168456" y="26899"/>
                  </a:moveTo>
                  <a:lnTo>
                    <a:pt x="162521" y="21098"/>
                  </a:lnTo>
                  <a:lnTo>
                    <a:pt x="156317" y="16174"/>
                  </a:lnTo>
                  <a:lnTo>
                    <a:pt x="149212" y="11676"/>
                  </a:lnTo>
                  <a:lnTo>
                    <a:pt x="140926" y="7628"/>
                  </a:lnTo>
                  <a:lnTo>
                    <a:pt x="130983" y="4263"/>
                  </a:lnTo>
                  <a:lnTo>
                    <a:pt x="119291" y="1664"/>
                  </a:lnTo>
                  <a:lnTo>
                    <a:pt x="106386" y="83"/>
                  </a:lnTo>
                  <a:lnTo>
                    <a:pt x="93200" y="0"/>
                  </a:lnTo>
                  <a:lnTo>
                    <a:pt x="80306" y="1541"/>
                  </a:lnTo>
                  <a:lnTo>
                    <a:pt x="68059" y="4524"/>
                  </a:lnTo>
                  <a:lnTo>
                    <a:pt x="56763" y="8661"/>
                  </a:lnTo>
                  <a:lnTo>
                    <a:pt x="46479" y="13668"/>
                  </a:lnTo>
                  <a:lnTo>
                    <a:pt x="37574" y="19468"/>
                  </a:lnTo>
                  <a:lnTo>
                    <a:pt x="30787" y="26184"/>
                  </a:lnTo>
                  <a:lnTo>
                    <a:pt x="26343" y="33802"/>
                  </a:lnTo>
                  <a:lnTo>
                    <a:pt x="24322" y="41865"/>
                  </a:lnTo>
                  <a:lnTo>
                    <a:pt x="24926" y="49591"/>
                  </a:lnTo>
                  <a:lnTo>
                    <a:pt x="28001" y="56562"/>
                  </a:lnTo>
                  <a:lnTo>
                    <a:pt x="33131" y="62717"/>
                  </a:lnTo>
                  <a:lnTo>
                    <a:pt x="39846" y="68159"/>
                  </a:lnTo>
                  <a:lnTo>
                    <a:pt x="47729" y="73036"/>
                  </a:lnTo>
                  <a:lnTo>
                    <a:pt x="56611" y="77330"/>
                  </a:lnTo>
                  <a:lnTo>
                    <a:pt x="66549" y="80849"/>
                  </a:lnTo>
                  <a:lnTo>
                    <a:pt x="77488" y="83559"/>
                  </a:lnTo>
                  <a:lnTo>
                    <a:pt x="89104" y="85720"/>
                  </a:lnTo>
                  <a:lnTo>
                    <a:pt x="100901" y="87786"/>
                  </a:lnTo>
                  <a:lnTo>
                    <a:pt x="112577" y="90036"/>
                  </a:lnTo>
                  <a:lnTo>
                    <a:pt x="124028" y="92718"/>
                  </a:lnTo>
                  <a:lnTo>
                    <a:pt x="135250" y="96130"/>
                  </a:lnTo>
                  <a:lnTo>
                    <a:pt x="146276" y="100356"/>
                  </a:lnTo>
                  <a:lnTo>
                    <a:pt x="156986" y="105314"/>
                  </a:lnTo>
                  <a:lnTo>
                    <a:pt x="167112" y="110859"/>
                  </a:lnTo>
                  <a:lnTo>
                    <a:pt x="176541" y="116850"/>
                  </a:lnTo>
                  <a:lnTo>
                    <a:pt x="184841" y="123329"/>
                  </a:lnTo>
                  <a:lnTo>
                    <a:pt x="191205" y="130509"/>
                  </a:lnTo>
                  <a:lnTo>
                    <a:pt x="195360" y="138442"/>
                  </a:lnTo>
                  <a:lnTo>
                    <a:pt x="197184" y="146717"/>
                  </a:lnTo>
                  <a:lnTo>
                    <a:pt x="196445" y="154586"/>
                  </a:lnTo>
                  <a:lnTo>
                    <a:pt x="193272" y="161649"/>
                  </a:lnTo>
                  <a:lnTo>
                    <a:pt x="187735" y="167695"/>
                  </a:lnTo>
                  <a:lnTo>
                    <a:pt x="179684" y="172532"/>
                  </a:lnTo>
                  <a:lnTo>
                    <a:pt x="169276" y="176185"/>
                  </a:lnTo>
                  <a:lnTo>
                    <a:pt x="157069" y="178672"/>
                  </a:lnTo>
                  <a:lnTo>
                    <a:pt x="143823" y="179907"/>
                  </a:lnTo>
                  <a:lnTo>
                    <a:pt x="130066" y="179970"/>
                  </a:lnTo>
                  <a:lnTo>
                    <a:pt x="116087" y="179218"/>
                  </a:lnTo>
                  <a:lnTo>
                    <a:pt x="102022" y="178184"/>
                  </a:lnTo>
                  <a:lnTo>
                    <a:pt x="87938" y="177193"/>
                  </a:lnTo>
                  <a:lnTo>
                    <a:pt x="74023" y="176208"/>
                  </a:lnTo>
                  <a:lnTo>
                    <a:pt x="60592" y="174940"/>
                  </a:lnTo>
                  <a:lnTo>
                    <a:pt x="47790" y="173240"/>
                  </a:lnTo>
                  <a:lnTo>
                    <a:pt x="36033" y="171258"/>
                  </a:lnTo>
                  <a:lnTo>
                    <a:pt x="24941" y="169173"/>
                  </a:lnTo>
                  <a:lnTo>
                    <a:pt x="13543" y="166800"/>
                  </a:lnTo>
                  <a:lnTo>
                    <a:pt x="0" y="163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33202" y="389070"/>
              <a:ext cx="186015" cy="453210"/>
            </a:xfrm>
            <a:custGeom>
              <a:avLst/>
              <a:gdLst/>
              <a:ahLst/>
              <a:cxnLst/>
              <a:rect l="0" t="0" r="0" b="0"/>
              <a:pathLst>
                <a:path w="186015" h="453210">
                  <a:moveTo>
                    <a:pt x="136871" y="105769"/>
                  </a:moveTo>
                  <a:lnTo>
                    <a:pt x="142604" y="96833"/>
                  </a:lnTo>
                  <a:lnTo>
                    <a:pt x="146889" y="87206"/>
                  </a:lnTo>
                  <a:lnTo>
                    <a:pt x="150085" y="75928"/>
                  </a:lnTo>
                  <a:lnTo>
                    <a:pt x="152101" y="63606"/>
                  </a:lnTo>
                  <a:lnTo>
                    <a:pt x="152501" y="51423"/>
                  </a:lnTo>
                  <a:lnTo>
                    <a:pt x="151185" y="40063"/>
                  </a:lnTo>
                  <a:lnTo>
                    <a:pt x="148190" y="29851"/>
                  </a:lnTo>
                  <a:lnTo>
                    <a:pt x="143517" y="21001"/>
                  </a:lnTo>
                  <a:lnTo>
                    <a:pt x="137334" y="13474"/>
                  </a:lnTo>
                  <a:lnTo>
                    <a:pt x="129760" y="7388"/>
                  </a:lnTo>
                  <a:lnTo>
                    <a:pt x="120783" y="3108"/>
                  </a:lnTo>
                  <a:lnTo>
                    <a:pt x="110533" y="673"/>
                  </a:lnTo>
                  <a:lnTo>
                    <a:pt x="99568" y="0"/>
                  </a:lnTo>
                  <a:lnTo>
                    <a:pt x="88749" y="1060"/>
                  </a:lnTo>
                  <a:lnTo>
                    <a:pt x="78555" y="3665"/>
                  </a:lnTo>
                  <a:lnTo>
                    <a:pt x="69255" y="7683"/>
                  </a:lnTo>
                  <a:lnTo>
                    <a:pt x="61079" y="13121"/>
                  </a:lnTo>
                  <a:lnTo>
                    <a:pt x="54028" y="19851"/>
                  </a:lnTo>
                  <a:lnTo>
                    <a:pt x="47936" y="27639"/>
                  </a:lnTo>
                  <a:lnTo>
                    <a:pt x="42594" y="36237"/>
                  </a:lnTo>
                  <a:lnTo>
                    <a:pt x="37817" y="45426"/>
                  </a:lnTo>
                  <a:lnTo>
                    <a:pt x="33775" y="55037"/>
                  </a:lnTo>
                  <a:lnTo>
                    <a:pt x="30964" y="64941"/>
                  </a:lnTo>
                  <a:lnTo>
                    <a:pt x="29556" y="75047"/>
                  </a:lnTo>
                  <a:lnTo>
                    <a:pt x="29422" y="85290"/>
                  </a:lnTo>
                  <a:lnTo>
                    <a:pt x="30322" y="95627"/>
                  </a:lnTo>
                  <a:lnTo>
                    <a:pt x="32010" y="106018"/>
                  </a:lnTo>
                  <a:lnTo>
                    <a:pt x="34600" y="116115"/>
                  </a:lnTo>
                  <a:lnTo>
                    <a:pt x="38541" y="125290"/>
                  </a:lnTo>
                  <a:lnTo>
                    <a:pt x="43969" y="133260"/>
                  </a:lnTo>
                  <a:lnTo>
                    <a:pt x="50733" y="139593"/>
                  </a:lnTo>
                  <a:lnTo>
                    <a:pt x="58568" y="143566"/>
                  </a:lnTo>
                  <a:lnTo>
                    <a:pt x="67205" y="145007"/>
                  </a:lnTo>
                  <a:lnTo>
                    <a:pt x="76258" y="144042"/>
                  </a:lnTo>
                  <a:lnTo>
                    <a:pt x="85248" y="140819"/>
                  </a:lnTo>
                  <a:lnTo>
                    <a:pt x="93919" y="135659"/>
                  </a:lnTo>
                  <a:lnTo>
                    <a:pt x="102213" y="129131"/>
                  </a:lnTo>
                  <a:lnTo>
                    <a:pt x="110170" y="121928"/>
                  </a:lnTo>
                  <a:lnTo>
                    <a:pt x="117848" y="114491"/>
                  </a:lnTo>
                  <a:lnTo>
                    <a:pt x="124989" y="106705"/>
                  </a:lnTo>
                  <a:lnTo>
                    <a:pt x="131033" y="98033"/>
                  </a:lnTo>
                  <a:lnTo>
                    <a:pt x="135779" y="88338"/>
                  </a:lnTo>
                  <a:lnTo>
                    <a:pt x="139752" y="81367"/>
                  </a:lnTo>
                  <a:lnTo>
                    <a:pt x="143457" y="81442"/>
                  </a:lnTo>
                  <a:lnTo>
                    <a:pt x="146709" y="86691"/>
                  </a:lnTo>
                  <a:lnTo>
                    <a:pt x="149706" y="95138"/>
                  </a:lnTo>
                  <a:lnTo>
                    <a:pt x="152668" y="105578"/>
                  </a:lnTo>
                  <a:lnTo>
                    <a:pt x="155703" y="117285"/>
                  </a:lnTo>
                  <a:lnTo>
                    <a:pt x="158839" y="129969"/>
                  </a:lnTo>
                  <a:lnTo>
                    <a:pt x="162072" y="143652"/>
                  </a:lnTo>
                  <a:lnTo>
                    <a:pt x="165384" y="158282"/>
                  </a:lnTo>
                  <a:lnTo>
                    <a:pt x="168754" y="173708"/>
                  </a:lnTo>
                  <a:lnTo>
                    <a:pt x="172167" y="189753"/>
                  </a:lnTo>
                  <a:lnTo>
                    <a:pt x="175606" y="206250"/>
                  </a:lnTo>
                  <a:lnTo>
                    <a:pt x="178898" y="222906"/>
                  </a:lnTo>
                  <a:lnTo>
                    <a:pt x="181730" y="239315"/>
                  </a:lnTo>
                  <a:lnTo>
                    <a:pt x="183962" y="255278"/>
                  </a:lnTo>
                  <a:lnTo>
                    <a:pt x="185459" y="270776"/>
                  </a:lnTo>
                  <a:lnTo>
                    <a:pt x="186014" y="285876"/>
                  </a:lnTo>
                  <a:lnTo>
                    <a:pt x="185594" y="300653"/>
                  </a:lnTo>
                  <a:lnTo>
                    <a:pt x="183838" y="314696"/>
                  </a:lnTo>
                  <a:lnTo>
                    <a:pt x="179998" y="327149"/>
                  </a:lnTo>
                  <a:lnTo>
                    <a:pt x="173851" y="337672"/>
                  </a:lnTo>
                  <a:lnTo>
                    <a:pt x="165470" y="346400"/>
                  </a:lnTo>
                  <a:lnTo>
                    <a:pt x="154952" y="353660"/>
                  </a:lnTo>
                  <a:lnTo>
                    <a:pt x="142585" y="359805"/>
                  </a:lnTo>
                  <a:lnTo>
                    <a:pt x="128909" y="365139"/>
                  </a:lnTo>
                  <a:lnTo>
                    <a:pt x="114602" y="369897"/>
                  </a:lnTo>
                  <a:lnTo>
                    <a:pt x="100102" y="374260"/>
                  </a:lnTo>
                  <a:lnTo>
                    <a:pt x="85775" y="378516"/>
                  </a:lnTo>
                  <a:lnTo>
                    <a:pt x="72003" y="383061"/>
                  </a:lnTo>
                  <a:lnTo>
                    <a:pt x="58934" y="388092"/>
                  </a:lnTo>
                  <a:lnTo>
                    <a:pt x="46854" y="393947"/>
                  </a:lnTo>
                  <a:lnTo>
                    <a:pt x="36257" y="401166"/>
                  </a:lnTo>
                  <a:lnTo>
                    <a:pt x="27280" y="409897"/>
                  </a:lnTo>
                  <a:lnTo>
                    <a:pt x="19892" y="419378"/>
                  </a:lnTo>
                  <a:lnTo>
                    <a:pt x="13343" y="429051"/>
                  </a:lnTo>
                  <a:lnTo>
                    <a:pt x="7060" y="439769"/>
                  </a:lnTo>
                  <a:lnTo>
                    <a:pt x="0" y="453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40945" y="379025"/>
              <a:ext cx="108113" cy="144727"/>
            </a:xfrm>
            <a:custGeom>
              <a:avLst/>
              <a:gdLst/>
              <a:ahLst/>
              <a:cxnLst/>
              <a:rect l="0" t="0" r="0" b="0"/>
              <a:pathLst>
                <a:path w="108113" h="144727">
                  <a:moveTo>
                    <a:pt x="2827" y="52643"/>
                  </a:moveTo>
                  <a:lnTo>
                    <a:pt x="2961" y="67245"/>
                  </a:lnTo>
                  <a:lnTo>
                    <a:pt x="4243" y="80516"/>
                  </a:lnTo>
                  <a:lnTo>
                    <a:pt x="6831" y="93713"/>
                  </a:lnTo>
                  <a:lnTo>
                    <a:pt x="10376" y="106881"/>
                  </a:lnTo>
                  <a:lnTo>
                    <a:pt x="14361" y="119742"/>
                  </a:lnTo>
                  <a:lnTo>
                    <a:pt x="18404" y="132074"/>
                  </a:lnTo>
                  <a:lnTo>
                    <a:pt x="21065" y="141479"/>
                  </a:lnTo>
                  <a:lnTo>
                    <a:pt x="20981" y="144726"/>
                  </a:lnTo>
                  <a:lnTo>
                    <a:pt x="19127" y="142382"/>
                  </a:lnTo>
                  <a:lnTo>
                    <a:pt x="16378" y="136057"/>
                  </a:lnTo>
                  <a:lnTo>
                    <a:pt x="13202" y="127248"/>
                  </a:lnTo>
                  <a:lnTo>
                    <a:pt x="9829" y="117179"/>
                  </a:lnTo>
                  <a:lnTo>
                    <a:pt x="6376" y="106581"/>
                  </a:lnTo>
                  <a:lnTo>
                    <a:pt x="3222" y="95813"/>
                  </a:lnTo>
                  <a:lnTo>
                    <a:pt x="1006" y="85028"/>
                  </a:lnTo>
                  <a:lnTo>
                    <a:pt x="0" y="74284"/>
                  </a:lnTo>
                  <a:lnTo>
                    <a:pt x="307" y="63758"/>
                  </a:lnTo>
                  <a:lnTo>
                    <a:pt x="2033" y="53753"/>
                  </a:lnTo>
                  <a:lnTo>
                    <a:pt x="5088" y="44393"/>
                  </a:lnTo>
                  <a:lnTo>
                    <a:pt x="9410" y="35801"/>
                  </a:lnTo>
                  <a:lnTo>
                    <a:pt x="15053" y="28174"/>
                  </a:lnTo>
                  <a:lnTo>
                    <a:pt x="21927" y="21530"/>
                  </a:lnTo>
                  <a:lnTo>
                    <a:pt x="30153" y="15898"/>
                  </a:lnTo>
                  <a:lnTo>
                    <a:pt x="40109" y="11406"/>
                  </a:lnTo>
                  <a:lnTo>
                    <a:pt x="51823" y="8012"/>
                  </a:lnTo>
                  <a:lnTo>
                    <a:pt x="64300" y="5539"/>
                  </a:lnTo>
                  <a:lnTo>
                    <a:pt x="76923" y="3520"/>
                  </a:lnTo>
                  <a:lnTo>
                    <a:pt x="90802" y="1775"/>
                  </a:lnTo>
                  <a:lnTo>
                    <a:pt x="1081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60766" y="357968"/>
              <a:ext cx="108651" cy="188753"/>
            </a:xfrm>
            <a:custGeom>
              <a:avLst/>
              <a:gdLst/>
              <a:ahLst/>
              <a:cxnLst/>
              <a:rect l="0" t="0" r="0" b="0"/>
              <a:pathLst>
                <a:path w="108651" h="188753">
                  <a:moveTo>
                    <a:pt x="104104" y="21057"/>
                  </a:moveTo>
                  <a:lnTo>
                    <a:pt x="95303" y="18325"/>
                  </a:lnTo>
                  <a:lnTo>
                    <a:pt x="86956" y="17463"/>
                  </a:lnTo>
                  <a:lnTo>
                    <a:pt x="78262" y="18453"/>
                  </a:lnTo>
                  <a:lnTo>
                    <a:pt x="69314" y="20992"/>
                  </a:lnTo>
                  <a:lnTo>
                    <a:pt x="60468" y="24776"/>
                  </a:lnTo>
                  <a:lnTo>
                    <a:pt x="51929" y="29516"/>
                  </a:lnTo>
                  <a:lnTo>
                    <a:pt x="43740" y="35122"/>
                  </a:lnTo>
                  <a:lnTo>
                    <a:pt x="35863" y="41701"/>
                  </a:lnTo>
                  <a:lnTo>
                    <a:pt x="28237" y="49236"/>
                  </a:lnTo>
                  <a:lnTo>
                    <a:pt x="20964" y="57751"/>
                  </a:lnTo>
                  <a:lnTo>
                    <a:pt x="14300" y="67377"/>
                  </a:lnTo>
                  <a:lnTo>
                    <a:pt x="8346" y="78077"/>
                  </a:lnTo>
                  <a:lnTo>
                    <a:pt x="3535" y="89688"/>
                  </a:lnTo>
                  <a:lnTo>
                    <a:pt x="666" y="102005"/>
                  </a:lnTo>
                  <a:lnTo>
                    <a:pt x="0" y="114842"/>
                  </a:lnTo>
                  <a:lnTo>
                    <a:pt x="1335" y="127884"/>
                  </a:lnTo>
                  <a:lnTo>
                    <a:pt x="4282" y="140712"/>
                  </a:lnTo>
                  <a:lnTo>
                    <a:pt x="8457" y="153103"/>
                  </a:lnTo>
                  <a:lnTo>
                    <a:pt x="13848" y="164541"/>
                  </a:lnTo>
                  <a:lnTo>
                    <a:pt x="20815" y="174165"/>
                  </a:lnTo>
                  <a:lnTo>
                    <a:pt x="29415" y="181658"/>
                  </a:lnTo>
                  <a:lnTo>
                    <a:pt x="39121" y="186705"/>
                  </a:lnTo>
                  <a:lnTo>
                    <a:pt x="49020" y="188752"/>
                  </a:lnTo>
                  <a:lnTo>
                    <a:pt x="58564" y="187789"/>
                  </a:lnTo>
                  <a:lnTo>
                    <a:pt x="67582" y="184077"/>
                  </a:lnTo>
                  <a:lnTo>
                    <a:pt x="76091" y="177864"/>
                  </a:lnTo>
                  <a:lnTo>
                    <a:pt x="84173" y="169538"/>
                  </a:lnTo>
                  <a:lnTo>
                    <a:pt x="91601" y="159393"/>
                  </a:lnTo>
                  <a:lnTo>
                    <a:pt x="97845" y="147545"/>
                  </a:lnTo>
                  <a:lnTo>
                    <a:pt x="102711" y="134217"/>
                  </a:lnTo>
                  <a:lnTo>
                    <a:pt x="106148" y="120034"/>
                  </a:lnTo>
                  <a:lnTo>
                    <a:pt x="108090" y="105901"/>
                  </a:lnTo>
                  <a:lnTo>
                    <a:pt x="108650" y="92324"/>
                  </a:lnTo>
                  <a:lnTo>
                    <a:pt x="107908" y="79429"/>
                  </a:lnTo>
                  <a:lnTo>
                    <a:pt x="105823" y="67156"/>
                  </a:lnTo>
                  <a:lnTo>
                    <a:pt x="102502" y="55390"/>
                  </a:lnTo>
                  <a:lnTo>
                    <a:pt x="98277" y="44267"/>
                  </a:lnTo>
                  <a:lnTo>
                    <a:pt x="93104" y="32993"/>
                  </a:lnTo>
                  <a:lnTo>
                    <a:pt x="85411" y="19456"/>
                  </a:lnTo>
                  <a:lnTo>
                    <a:pt x="725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06984" y="379025"/>
              <a:ext cx="231628" cy="166561"/>
            </a:xfrm>
            <a:custGeom>
              <a:avLst/>
              <a:gdLst/>
              <a:ahLst/>
              <a:cxnLst/>
              <a:rect l="0" t="0" r="0" b="0"/>
              <a:pathLst>
                <a:path w="231628" h="166561">
                  <a:moveTo>
                    <a:pt x="0" y="10529"/>
                  </a:moveTo>
                  <a:lnTo>
                    <a:pt x="0" y="22331"/>
                  </a:lnTo>
                  <a:lnTo>
                    <a:pt x="0" y="34100"/>
                  </a:lnTo>
                  <a:lnTo>
                    <a:pt x="5" y="46986"/>
                  </a:lnTo>
                  <a:lnTo>
                    <a:pt x="177" y="60661"/>
                  </a:lnTo>
                  <a:lnTo>
                    <a:pt x="825" y="74341"/>
                  </a:lnTo>
                  <a:lnTo>
                    <a:pt x="2084" y="87552"/>
                  </a:lnTo>
                  <a:lnTo>
                    <a:pt x="4082" y="100004"/>
                  </a:lnTo>
                  <a:lnTo>
                    <a:pt x="7027" y="111435"/>
                  </a:lnTo>
                  <a:lnTo>
                    <a:pt x="10936" y="121820"/>
                  </a:lnTo>
                  <a:lnTo>
                    <a:pt x="15680" y="131301"/>
                  </a:lnTo>
                  <a:lnTo>
                    <a:pt x="21081" y="140070"/>
                  </a:lnTo>
                  <a:lnTo>
                    <a:pt x="26975" y="148296"/>
                  </a:lnTo>
                  <a:lnTo>
                    <a:pt x="33390" y="155637"/>
                  </a:lnTo>
                  <a:lnTo>
                    <a:pt x="40527" y="161285"/>
                  </a:lnTo>
                  <a:lnTo>
                    <a:pt x="48435" y="164928"/>
                  </a:lnTo>
                  <a:lnTo>
                    <a:pt x="56864" y="166560"/>
                  </a:lnTo>
                  <a:lnTo>
                    <a:pt x="65368" y="166218"/>
                  </a:lnTo>
                  <a:lnTo>
                    <a:pt x="73675" y="164129"/>
                  </a:lnTo>
                  <a:lnTo>
                    <a:pt x="81541" y="160474"/>
                  </a:lnTo>
                  <a:lnTo>
                    <a:pt x="88670" y="155288"/>
                  </a:lnTo>
                  <a:lnTo>
                    <a:pt x="94982" y="148731"/>
                  </a:lnTo>
                  <a:lnTo>
                    <a:pt x="100557" y="141060"/>
                  </a:lnTo>
                  <a:lnTo>
                    <a:pt x="105545" y="132542"/>
                  </a:lnTo>
                  <a:lnTo>
                    <a:pt x="110090" y="123406"/>
                  </a:lnTo>
                  <a:lnTo>
                    <a:pt x="114314" y="113831"/>
                  </a:lnTo>
                  <a:lnTo>
                    <a:pt x="118311" y="103951"/>
                  </a:lnTo>
                  <a:lnTo>
                    <a:pt x="122159" y="93932"/>
                  </a:lnTo>
                  <a:lnTo>
                    <a:pt x="126098" y="86338"/>
                  </a:lnTo>
                  <a:lnTo>
                    <a:pt x="129987" y="84342"/>
                  </a:lnTo>
                  <a:lnTo>
                    <a:pt x="133290" y="86980"/>
                  </a:lnTo>
                  <a:lnTo>
                    <a:pt x="136220" y="92626"/>
                  </a:lnTo>
                  <a:lnTo>
                    <a:pt x="139071" y="100122"/>
                  </a:lnTo>
                  <a:lnTo>
                    <a:pt x="141997" y="108744"/>
                  </a:lnTo>
                  <a:lnTo>
                    <a:pt x="145050" y="118052"/>
                  </a:lnTo>
                  <a:lnTo>
                    <a:pt x="148558" y="127457"/>
                  </a:lnTo>
                  <a:lnTo>
                    <a:pt x="153114" y="136185"/>
                  </a:lnTo>
                  <a:lnTo>
                    <a:pt x="158950" y="143864"/>
                  </a:lnTo>
                  <a:lnTo>
                    <a:pt x="165816" y="150008"/>
                  </a:lnTo>
                  <a:lnTo>
                    <a:pt x="173186" y="153856"/>
                  </a:lnTo>
                  <a:lnTo>
                    <a:pt x="180698" y="155215"/>
                  </a:lnTo>
                  <a:lnTo>
                    <a:pt x="188180" y="154195"/>
                  </a:lnTo>
                  <a:lnTo>
                    <a:pt x="195577" y="150935"/>
                  </a:lnTo>
                  <a:lnTo>
                    <a:pt x="202872" y="145742"/>
                  </a:lnTo>
                  <a:lnTo>
                    <a:pt x="209752" y="138853"/>
                  </a:lnTo>
                  <a:lnTo>
                    <a:pt x="215621" y="130343"/>
                  </a:lnTo>
                  <a:lnTo>
                    <a:pt x="220235" y="120397"/>
                  </a:lnTo>
                  <a:lnTo>
                    <a:pt x="223672" y="109128"/>
                  </a:lnTo>
                  <a:lnTo>
                    <a:pt x="226146" y="96508"/>
                  </a:lnTo>
                  <a:lnTo>
                    <a:pt x="227885" y="82660"/>
                  </a:lnTo>
                  <a:lnTo>
                    <a:pt x="229091" y="68181"/>
                  </a:lnTo>
                  <a:lnTo>
                    <a:pt x="230049" y="52425"/>
                  </a:lnTo>
                  <a:lnTo>
                    <a:pt x="230846" y="31775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01782" y="410611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7" y="34458"/>
                  </a:lnTo>
                  <a:lnTo>
                    <a:pt x="7970" y="46446"/>
                  </a:lnTo>
                  <a:lnTo>
                    <a:pt x="9468" y="58458"/>
                  </a:lnTo>
                  <a:lnTo>
                    <a:pt x="11318" y="70261"/>
                  </a:lnTo>
                  <a:lnTo>
                    <a:pt x="13558" y="81787"/>
                  </a:lnTo>
                  <a:lnTo>
                    <a:pt x="16138" y="93056"/>
                  </a:lnTo>
                  <a:lnTo>
                    <a:pt x="18983" y="104106"/>
                  </a:lnTo>
                  <a:lnTo>
                    <a:pt x="21871" y="114727"/>
                  </a:lnTo>
                  <a:lnTo>
                    <a:pt x="24729" y="125601"/>
                  </a:lnTo>
                  <a:lnTo>
                    <a:pt x="27805" y="138803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12311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96538" y="373216"/>
              <a:ext cx="117870" cy="132152"/>
            </a:xfrm>
            <a:custGeom>
              <a:avLst/>
              <a:gdLst/>
              <a:ahLst/>
              <a:cxnLst/>
              <a:rect l="0" t="0" r="0" b="0"/>
              <a:pathLst>
                <a:path w="117870" h="132152">
                  <a:moveTo>
                    <a:pt x="0" y="58452"/>
                  </a:moveTo>
                  <a:lnTo>
                    <a:pt x="2934" y="67253"/>
                  </a:lnTo>
                  <a:lnTo>
                    <a:pt x="5717" y="75600"/>
                  </a:lnTo>
                  <a:lnTo>
                    <a:pt x="8612" y="84303"/>
                  </a:lnTo>
                  <a:lnTo>
                    <a:pt x="11480" y="93597"/>
                  </a:lnTo>
                  <a:lnTo>
                    <a:pt x="13996" y="103740"/>
                  </a:lnTo>
                  <a:lnTo>
                    <a:pt x="15979" y="114715"/>
                  </a:lnTo>
                  <a:lnTo>
                    <a:pt x="16416" y="123937"/>
                  </a:lnTo>
                  <a:lnTo>
                    <a:pt x="14691" y="127790"/>
                  </a:lnTo>
                  <a:lnTo>
                    <a:pt x="12086" y="126595"/>
                  </a:lnTo>
                  <a:lnTo>
                    <a:pt x="9331" y="121754"/>
                  </a:lnTo>
                  <a:lnTo>
                    <a:pt x="6884" y="114247"/>
                  </a:lnTo>
                  <a:lnTo>
                    <a:pt x="4924" y="104778"/>
                  </a:lnTo>
                  <a:lnTo>
                    <a:pt x="3449" y="93728"/>
                  </a:lnTo>
                  <a:lnTo>
                    <a:pt x="2382" y="81207"/>
                  </a:lnTo>
                  <a:lnTo>
                    <a:pt x="1638" y="67400"/>
                  </a:lnTo>
                  <a:lnTo>
                    <a:pt x="1460" y="53050"/>
                  </a:lnTo>
                  <a:lnTo>
                    <a:pt x="2398" y="39330"/>
                  </a:lnTo>
                  <a:lnTo>
                    <a:pt x="4666" y="26860"/>
                  </a:lnTo>
                  <a:lnTo>
                    <a:pt x="8325" y="16200"/>
                  </a:lnTo>
                  <a:lnTo>
                    <a:pt x="13455" y="8094"/>
                  </a:lnTo>
                  <a:lnTo>
                    <a:pt x="19946" y="2694"/>
                  </a:lnTo>
                  <a:lnTo>
                    <a:pt x="27558" y="0"/>
                  </a:lnTo>
                  <a:lnTo>
                    <a:pt x="36029" y="138"/>
                  </a:lnTo>
                  <a:lnTo>
                    <a:pt x="45126" y="2887"/>
                  </a:lnTo>
                  <a:lnTo>
                    <a:pt x="54503" y="7626"/>
                  </a:lnTo>
                  <a:lnTo>
                    <a:pt x="63718" y="13544"/>
                  </a:lnTo>
                  <a:lnTo>
                    <a:pt x="72538" y="20075"/>
                  </a:lnTo>
                  <a:lnTo>
                    <a:pt x="80765" y="27065"/>
                  </a:lnTo>
                  <a:lnTo>
                    <a:pt x="88143" y="34662"/>
                  </a:lnTo>
                  <a:lnTo>
                    <a:pt x="94625" y="42920"/>
                  </a:lnTo>
                  <a:lnTo>
                    <a:pt x="100318" y="51770"/>
                  </a:lnTo>
                  <a:lnTo>
                    <a:pt x="105384" y="61097"/>
                  </a:lnTo>
                  <a:lnTo>
                    <a:pt x="109973" y="70779"/>
                  </a:lnTo>
                  <a:lnTo>
                    <a:pt x="113871" y="80647"/>
                  </a:lnTo>
                  <a:lnTo>
                    <a:pt x="116789" y="91663"/>
                  </a:lnTo>
                  <a:lnTo>
                    <a:pt x="117869" y="107029"/>
                  </a:lnTo>
                  <a:lnTo>
                    <a:pt x="115814" y="1321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86010" y="370213"/>
              <a:ext cx="282949" cy="451010"/>
            </a:xfrm>
            <a:custGeom>
              <a:avLst/>
              <a:gdLst/>
              <a:ahLst/>
              <a:cxnLst/>
              <a:rect l="0" t="0" r="0" b="0"/>
              <a:pathLst>
                <a:path w="282949" h="451010">
                  <a:moveTo>
                    <a:pt x="210570" y="135154"/>
                  </a:moveTo>
                  <a:lnTo>
                    <a:pt x="222172" y="132087"/>
                  </a:lnTo>
                  <a:lnTo>
                    <a:pt x="232020" y="128024"/>
                  </a:lnTo>
                  <a:lnTo>
                    <a:pt x="241016" y="122527"/>
                  </a:lnTo>
                  <a:lnTo>
                    <a:pt x="249112" y="115594"/>
                  </a:lnTo>
                  <a:lnTo>
                    <a:pt x="255842" y="107148"/>
                  </a:lnTo>
                  <a:lnTo>
                    <a:pt x="261054" y="97302"/>
                  </a:lnTo>
                  <a:lnTo>
                    <a:pt x="264734" y="86464"/>
                  </a:lnTo>
                  <a:lnTo>
                    <a:pt x="266845" y="75210"/>
                  </a:lnTo>
                  <a:lnTo>
                    <a:pt x="267520" y="63913"/>
                  </a:lnTo>
                  <a:lnTo>
                    <a:pt x="266855" y="52890"/>
                  </a:lnTo>
                  <a:lnTo>
                    <a:pt x="264823" y="42489"/>
                  </a:lnTo>
                  <a:lnTo>
                    <a:pt x="261529" y="32834"/>
                  </a:lnTo>
                  <a:lnTo>
                    <a:pt x="257031" y="24028"/>
                  </a:lnTo>
                  <a:lnTo>
                    <a:pt x="251263" y="16252"/>
                  </a:lnTo>
                  <a:lnTo>
                    <a:pt x="244310" y="9513"/>
                  </a:lnTo>
                  <a:lnTo>
                    <a:pt x="236369" y="4156"/>
                  </a:lnTo>
                  <a:lnTo>
                    <a:pt x="227669" y="912"/>
                  </a:lnTo>
                  <a:lnTo>
                    <a:pt x="218415" y="0"/>
                  </a:lnTo>
                  <a:lnTo>
                    <a:pt x="208931" y="1508"/>
                  </a:lnTo>
                  <a:lnTo>
                    <a:pt x="199645" y="5635"/>
                  </a:lnTo>
                  <a:lnTo>
                    <a:pt x="190784" y="12232"/>
                  </a:lnTo>
                  <a:lnTo>
                    <a:pt x="182871" y="21050"/>
                  </a:lnTo>
                  <a:lnTo>
                    <a:pt x="176766" y="31927"/>
                  </a:lnTo>
                  <a:lnTo>
                    <a:pt x="172775" y="44562"/>
                  </a:lnTo>
                  <a:lnTo>
                    <a:pt x="170723" y="58263"/>
                  </a:lnTo>
                  <a:lnTo>
                    <a:pt x="170243" y="72064"/>
                  </a:lnTo>
                  <a:lnTo>
                    <a:pt x="170968" y="85396"/>
                  </a:lnTo>
                  <a:lnTo>
                    <a:pt x="173061" y="97445"/>
                  </a:lnTo>
                  <a:lnTo>
                    <a:pt x="177190" y="107021"/>
                  </a:lnTo>
                  <a:lnTo>
                    <a:pt x="183551" y="113709"/>
                  </a:lnTo>
                  <a:lnTo>
                    <a:pt x="191584" y="117589"/>
                  </a:lnTo>
                  <a:lnTo>
                    <a:pt x="200277" y="118853"/>
                  </a:lnTo>
                  <a:lnTo>
                    <a:pt x="208972" y="117886"/>
                  </a:lnTo>
                  <a:lnTo>
                    <a:pt x="217401" y="114835"/>
                  </a:lnTo>
                  <a:lnTo>
                    <a:pt x="225508" y="109531"/>
                  </a:lnTo>
                  <a:lnTo>
                    <a:pt x="233330" y="102141"/>
                  </a:lnTo>
                  <a:lnTo>
                    <a:pt x="241027" y="95131"/>
                  </a:lnTo>
                  <a:lnTo>
                    <a:pt x="248007" y="92404"/>
                  </a:lnTo>
                  <a:lnTo>
                    <a:pt x="253326" y="94904"/>
                  </a:lnTo>
                  <a:lnTo>
                    <a:pt x="257438" y="101807"/>
                  </a:lnTo>
                  <a:lnTo>
                    <a:pt x="260957" y="111995"/>
                  </a:lnTo>
                  <a:lnTo>
                    <a:pt x="264092" y="124683"/>
                  </a:lnTo>
                  <a:lnTo>
                    <a:pt x="266709" y="139466"/>
                  </a:lnTo>
                  <a:lnTo>
                    <a:pt x="268751" y="155948"/>
                  </a:lnTo>
                  <a:lnTo>
                    <a:pt x="270436" y="173253"/>
                  </a:lnTo>
                  <a:lnTo>
                    <a:pt x="272170" y="190112"/>
                  </a:lnTo>
                  <a:lnTo>
                    <a:pt x="274181" y="205868"/>
                  </a:lnTo>
                  <a:lnTo>
                    <a:pt x="276360" y="220736"/>
                  </a:lnTo>
                  <a:lnTo>
                    <a:pt x="278368" y="235484"/>
                  </a:lnTo>
                  <a:lnTo>
                    <a:pt x="280016" y="250591"/>
                  </a:lnTo>
                  <a:lnTo>
                    <a:pt x="281275" y="266046"/>
                  </a:lnTo>
                  <a:lnTo>
                    <a:pt x="282195" y="281516"/>
                  </a:lnTo>
                  <a:lnTo>
                    <a:pt x="282839" y="296779"/>
                  </a:lnTo>
                  <a:lnTo>
                    <a:pt x="282948" y="311607"/>
                  </a:lnTo>
                  <a:lnTo>
                    <a:pt x="281965" y="325710"/>
                  </a:lnTo>
                  <a:lnTo>
                    <a:pt x="279662" y="339002"/>
                  </a:lnTo>
                  <a:lnTo>
                    <a:pt x="275810" y="351401"/>
                  </a:lnTo>
                  <a:lnTo>
                    <a:pt x="270016" y="362742"/>
                  </a:lnTo>
                  <a:lnTo>
                    <a:pt x="262265" y="373032"/>
                  </a:lnTo>
                  <a:lnTo>
                    <a:pt x="252821" y="382096"/>
                  </a:lnTo>
                  <a:lnTo>
                    <a:pt x="242048" y="389514"/>
                  </a:lnTo>
                  <a:lnTo>
                    <a:pt x="230282" y="395208"/>
                  </a:lnTo>
                  <a:lnTo>
                    <a:pt x="217641" y="399388"/>
                  </a:lnTo>
                  <a:lnTo>
                    <a:pt x="204024" y="402368"/>
                  </a:lnTo>
                  <a:lnTo>
                    <a:pt x="189459" y="404451"/>
                  </a:lnTo>
                  <a:lnTo>
                    <a:pt x="174085" y="405886"/>
                  </a:lnTo>
                  <a:lnTo>
                    <a:pt x="158080" y="406867"/>
                  </a:lnTo>
                  <a:lnTo>
                    <a:pt x="141616" y="407536"/>
                  </a:lnTo>
                  <a:lnTo>
                    <a:pt x="125153" y="408158"/>
                  </a:lnTo>
                  <a:lnTo>
                    <a:pt x="109406" y="409109"/>
                  </a:lnTo>
                  <a:lnTo>
                    <a:pt x="94710" y="410569"/>
                  </a:lnTo>
                  <a:lnTo>
                    <a:pt x="81217" y="412704"/>
                  </a:lnTo>
                  <a:lnTo>
                    <a:pt x="69066" y="415739"/>
                  </a:lnTo>
                  <a:lnTo>
                    <a:pt x="58188" y="419705"/>
                  </a:lnTo>
                  <a:lnTo>
                    <a:pt x="48284" y="424365"/>
                  </a:lnTo>
                  <a:lnTo>
                    <a:pt x="37747" y="429880"/>
                  </a:lnTo>
                  <a:lnTo>
                    <a:pt x="23412" y="437851"/>
                  </a:lnTo>
                  <a:lnTo>
                    <a:pt x="0" y="451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171374" y="326383"/>
              <a:ext cx="111581" cy="196842"/>
            </a:xfrm>
            <a:custGeom>
              <a:avLst/>
              <a:gdLst/>
              <a:ahLst/>
              <a:cxnLst/>
              <a:rect l="0" t="0" r="0" b="0"/>
              <a:pathLst>
                <a:path w="111581" h="196842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4"/>
                  </a:lnTo>
                  <a:lnTo>
                    <a:pt x="1683" y="42695"/>
                  </a:lnTo>
                  <a:lnTo>
                    <a:pt x="835" y="56822"/>
                  </a:lnTo>
                  <a:lnTo>
                    <a:pt x="242" y="71938"/>
                  </a:lnTo>
                  <a:lnTo>
                    <a:pt x="0" y="87454"/>
                  </a:lnTo>
                  <a:lnTo>
                    <a:pt x="364" y="102546"/>
                  </a:lnTo>
                  <a:lnTo>
                    <a:pt x="1428" y="116796"/>
                  </a:lnTo>
                  <a:lnTo>
                    <a:pt x="3296" y="130157"/>
                  </a:lnTo>
                  <a:lnTo>
                    <a:pt x="6153" y="142751"/>
                  </a:lnTo>
                  <a:lnTo>
                    <a:pt x="10008" y="154734"/>
                  </a:lnTo>
                  <a:lnTo>
                    <a:pt x="14884" y="165936"/>
                  </a:lnTo>
                  <a:lnTo>
                    <a:pt x="20907" y="175869"/>
                  </a:lnTo>
                  <a:lnTo>
                    <a:pt x="28032" y="184355"/>
                  </a:lnTo>
                  <a:lnTo>
                    <a:pt x="36088" y="191038"/>
                  </a:lnTo>
                  <a:lnTo>
                    <a:pt x="44865" y="195247"/>
                  </a:lnTo>
                  <a:lnTo>
                    <a:pt x="54170" y="196841"/>
                  </a:lnTo>
                  <a:lnTo>
                    <a:pt x="63688" y="195809"/>
                  </a:lnTo>
                  <a:lnTo>
                    <a:pt x="72998" y="192009"/>
                  </a:lnTo>
                  <a:lnTo>
                    <a:pt x="81878" y="185638"/>
                  </a:lnTo>
                  <a:lnTo>
                    <a:pt x="89976" y="177144"/>
                  </a:lnTo>
                  <a:lnTo>
                    <a:pt x="96736" y="167018"/>
                  </a:lnTo>
                  <a:lnTo>
                    <a:pt x="101983" y="155690"/>
                  </a:lnTo>
                  <a:lnTo>
                    <a:pt x="105864" y="143342"/>
                  </a:lnTo>
                  <a:lnTo>
                    <a:pt x="108642" y="129924"/>
                  </a:lnTo>
                  <a:lnTo>
                    <a:pt x="110580" y="115504"/>
                  </a:lnTo>
                  <a:lnTo>
                    <a:pt x="111580" y="100737"/>
                  </a:lnTo>
                  <a:lnTo>
                    <a:pt x="111203" y="86737"/>
                  </a:lnTo>
                  <a:lnTo>
                    <a:pt x="109330" y="74072"/>
                  </a:lnTo>
                  <a:lnTo>
                    <a:pt x="106429" y="63079"/>
                  </a:lnTo>
                  <a:lnTo>
                    <a:pt x="103106" y="53041"/>
                  </a:lnTo>
                  <a:lnTo>
                    <a:pt x="99068" y="43084"/>
                  </a:lnTo>
                  <a:lnTo>
                    <a:pt x="93703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338777" y="350723"/>
              <a:ext cx="109835" cy="329096"/>
            </a:xfrm>
            <a:custGeom>
              <a:avLst/>
              <a:gdLst/>
              <a:ahLst/>
              <a:cxnLst/>
              <a:rect l="0" t="0" r="0" b="0"/>
              <a:pathLst>
                <a:path w="109835" h="329096">
                  <a:moveTo>
                    <a:pt x="31585" y="123059"/>
                  </a:moveTo>
                  <a:lnTo>
                    <a:pt x="28719" y="134861"/>
                  </a:lnTo>
                  <a:lnTo>
                    <a:pt x="26576" y="146630"/>
                  </a:lnTo>
                  <a:lnTo>
                    <a:pt x="24979" y="159530"/>
                  </a:lnTo>
                  <a:lnTo>
                    <a:pt x="23971" y="173723"/>
                  </a:lnTo>
                  <a:lnTo>
                    <a:pt x="23771" y="189348"/>
                  </a:lnTo>
                  <a:lnTo>
                    <a:pt x="24422" y="206319"/>
                  </a:lnTo>
                  <a:lnTo>
                    <a:pt x="25660" y="224248"/>
                  </a:lnTo>
                  <a:lnTo>
                    <a:pt x="27024" y="242568"/>
                  </a:lnTo>
                  <a:lnTo>
                    <a:pt x="28238" y="260917"/>
                  </a:lnTo>
                  <a:lnTo>
                    <a:pt x="29372" y="278980"/>
                  </a:lnTo>
                  <a:lnTo>
                    <a:pt x="30740" y="296414"/>
                  </a:lnTo>
                  <a:lnTo>
                    <a:pt x="32485" y="313004"/>
                  </a:lnTo>
                  <a:lnTo>
                    <a:pt x="33655" y="325348"/>
                  </a:lnTo>
                  <a:lnTo>
                    <a:pt x="33160" y="329095"/>
                  </a:lnTo>
                  <a:lnTo>
                    <a:pt x="31533" y="325526"/>
                  </a:lnTo>
                  <a:lnTo>
                    <a:pt x="29235" y="317314"/>
                  </a:lnTo>
                  <a:lnTo>
                    <a:pt x="26519" y="306849"/>
                  </a:lnTo>
                  <a:lnTo>
                    <a:pt x="23532" y="295538"/>
                  </a:lnTo>
                  <a:lnTo>
                    <a:pt x="20371" y="283561"/>
                  </a:lnTo>
                  <a:lnTo>
                    <a:pt x="17090" y="270257"/>
                  </a:lnTo>
                  <a:lnTo>
                    <a:pt x="13738" y="255316"/>
                  </a:lnTo>
                  <a:lnTo>
                    <a:pt x="10503" y="238994"/>
                  </a:lnTo>
                  <a:lnTo>
                    <a:pt x="7709" y="221873"/>
                  </a:lnTo>
                  <a:lnTo>
                    <a:pt x="5498" y="204382"/>
                  </a:lnTo>
                  <a:lnTo>
                    <a:pt x="3844" y="186753"/>
                  </a:lnTo>
                  <a:lnTo>
                    <a:pt x="2652" y="169091"/>
                  </a:lnTo>
                  <a:lnTo>
                    <a:pt x="1811" y="151441"/>
                  </a:lnTo>
                  <a:lnTo>
                    <a:pt x="1229" y="133981"/>
                  </a:lnTo>
                  <a:lnTo>
                    <a:pt x="829" y="117017"/>
                  </a:lnTo>
                  <a:lnTo>
                    <a:pt x="563" y="100680"/>
                  </a:lnTo>
                  <a:lnTo>
                    <a:pt x="553" y="85098"/>
                  </a:lnTo>
                  <a:lnTo>
                    <a:pt x="1077" y="70472"/>
                  </a:lnTo>
                  <a:lnTo>
                    <a:pt x="2252" y="56823"/>
                  </a:lnTo>
                  <a:lnTo>
                    <a:pt x="4195" y="44182"/>
                  </a:lnTo>
                  <a:lnTo>
                    <a:pt x="7102" y="32676"/>
                  </a:lnTo>
                  <a:lnTo>
                    <a:pt x="10995" y="22281"/>
                  </a:lnTo>
                  <a:lnTo>
                    <a:pt x="16068" y="13316"/>
                  </a:lnTo>
                  <a:lnTo>
                    <a:pt x="22754" y="6496"/>
                  </a:lnTo>
                  <a:lnTo>
                    <a:pt x="31135" y="2031"/>
                  </a:lnTo>
                  <a:lnTo>
                    <a:pt x="40677" y="0"/>
                  </a:lnTo>
                  <a:lnTo>
                    <a:pt x="50459" y="598"/>
                  </a:lnTo>
                  <a:lnTo>
                    <a:pt x="59922" y="3668"/>
                  </a:lnTo>
                  <a:lnTo>
                    <a:pt x="68882" y="8795"/>
                  </a:lnTo>
                  <a:lnTo>
                    <a:pt x="77352" y="15508"/>
                  </a:lnTo>
                  <a:lnTo>
                    <a:pt x="85408" y="23390"/>
                  </a:lnTo>
                  <a:lnTo>
                    <a:pt x="92817" y="32272"/>
                  </a:lnTo>
                  <a:lnTo>
                    <a:pt x="99049" y="42210"/>
                  </a:lnTo>
                  <a:lnTo>
                    <a:pt x="103907" y="53148"/>
                  </a:lnTo>
                  <a:lnTo>
                    <a:pt x="107339" y="64764"/>
                  </a:lnTo>
                  <a:lnTo>
                    <a:pt x="109277" y="76561"/>
                  </a:lnTo>
                  <a:lnTo>
                    <a:pt x="109834" y="88233"/>
                  </a:lnTo>
                  <a:lnTo>
                    <a:pt x="109092" y="99510"/>
                  </a:lnTo>
                  <a:lnTo>
                    <a:pt x="107005" y="110084"/>
                  </a:lnTo>
                  <a:lnTo>
                    <a:pt x="103669" y="119857"/>
                  </a:lnTo>
                  <a:lnTo>
                    <a:pt x="98975" y="128741"/>
                  </a:lnTo>
                  <a:lnTo>
                    <a:pt x="92543" y="136570"/>
                  </a:lnTo>
                  <a:lnTo>
                    <a:pt x="84328" y="143358"/>
                  </a:lnTo>
                  <a:lnTo>
                    <a:pt x="74729" y="149257"/>
                  </a:lnTo>
                  <a:lnTo>
                    <a:pt x="64375" y="154462"/>
                  </a:lnTo>
                  <a:lnTo>
                    <a:pt x="53719" y="159148"/>
                  </a:lnTo>
                  <a:lnTo>
                    <a:pt x="43248" y="163311"/>
                  </a:lnTo>
                  <a:lnTo>
                    <a:pt x="32431" y="167179"/>
                  </a:lnTo>
                  <a:lnTo>
                    <a:pt x="19210" y="171097"/>
                  </a:lnTo>
                  <a:lnTo>
                    <a:pt x="0" y="1757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517761" y="51589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87063" y="1881179"/>
            <a:ext cx="5344742" cy="715939"/>
            <a:chOff x="187063" y="1881179"/>
            <a:chExt cx="5344742" cy="715939"/>
          </a:xfrm>
        </p:grpSpPr>
        <p:sp>
          <p:nvSpPr>
            <p:cNvPr id="45" name="Freeform 44"/>
            <p:cNvSpPr/>
            <p:nvPr/>
          </p:nvSpPr>
          <p:spPr>
            <a:xfrm>
              <a:off x="318238" y="2102166"/>
              <a:ext cx="275701" cy="392242"/>
            </a:xfrm>
            <a:custGeom>
              <a:avLst/>
              <a:gdLst/>
              <a:ahLst/>
              <a:cxnLst/>
              <a:rect l="0" t="0" r="0" b="0"/>
              <a:pathLst>
                <a:path w="275701" h="392242">
                  <a:moveTo>
                    <a:pt x="33545" y="10640"/>
                  </a:moveTo>
                  <a:lnTo>
                    <a:pt x="30611" y="22375"/>
                  </a:lnTo>
                  <a:lnTo>
                    <a:pt x="27829" y="33504"/>
                  </a:lnTo>
                  <a:lnTo>
                    <a:pt x="24929" y="45097"/>
                  </a:lnTo>
                  <a:lnTo>
                    <a:pt x="21889" y="57086"/>
                  </a:lnTo>
                  <a:lnTo>
                    <a:pt x="18724" y="69097"/>
                  </a:lnTo>
                  <a:lnTo>
                    <a:pt x="15447" y="80869"/>
                  </a:lnTo>
                  <a:lnTo>
                    <a:pt x="11614" y="91199"/>
                  </a:lnTo>
                  <a:lnTo>
                    <a:pt x="6996" y="96958"/>
                  </a:lnTo>
                  <a:lnTo>
                    <a:pt x="2919" y="96833"/>
                  </a:lnTo>
                  <a:lnTo>
                    <a:pt x="601" y="92874"/>
                  </a:lnTo>
                  <a:lnTo>
                    <a:pt x="0" y="86598"/>
                  </a:lnTo>
                  <a:lnTo>
                    <a:pt x="698" y="78859"/>
                  </a:lnTo>
                  <a:lnTo>
                    <a:pt x="2313" y="70172"/>
                  </a:lnTo>
                  <a:lnTo>
                    <a:pt x="4718" y="60864"/>
                  </a:lnTo>
                  <a:lnTo>
                    <a:pt x="8020" y="51145"/>
                  </a:lnTo>
                  <a:lnTo>
                    <a:pt x="12214" y="41164"/>
                  </a:lnTo>
                  <a:lnTo>
                    <a:pt x="17339" y="31338"/>
                  </a:lnTo>
                  <a:lnTo>
                    <a:pt x="23537" y="22345"/>
                  </a:lnTo>
                  <a:lnTo>
                    <a:pt x="30785" y="14490"/>
                  </a:lnTo>
                  <a:lnTo>
                    <a:pt x="38925" y="8064"/>
                  </a:lnTo>
                  <a:lnTo>
                    <a:pt x="47759" y="3495"/>
                  </a:lnTo>
                  <a:lnTo>
                    <a:pt x="57103" y="837"/>
                  </a:lnTo>
                  <a:lnTo>
                    <a:pt x="66648" y="0"/>
                  </a:lnTo>
                  <a:lnTo>
                    <a:pt x="75975" y="943"/>
                  </a:lnTo>
                  <a:lnTo>
                    <a:pt x="84871" y="3471"/>
                  </a:lnTo>
                  <a:lnTo>
                    <a:pt x="93148" y="7606"/>
                  </a:lnTo>
                  <a:lnTo>
                    <a:pt x="100562" y="13654"/>
                  </a:lnTo>
                  <a:lnTo>
                    <a:pt x="107067" y="21606"/>
                  </a:lnTo>
                  <a:lnTo>
                    <a:pt x="112775" y="31029"/>
                  </a:lnTo>
                  <a:lnTo>
                    <a:pt x="117852" y="41263"/>
                  </a:lnTo>
                  <a:lnTo>
                    <a:pt x="122451" y="51852"/>
                  </a:lnTo>
                  <a:lnTo>
                    <a:pt x="126543" y="62723"/>
                  </a:lnTo>
                  <a:lnTo>
                    <a:pt x="129919" y="74080"/>
                  </a:lnTo>
                  <a:lnTo>
                    <a:pt x="132530" y="86019"/>
                  </a:lnTo>
                  <a:lnTo>
                    <a:pt x="134622" y="98664"/>
                  </a:lnTo>
                  <a:lnTo>
                    <a:pt x="136642" y="112225"/>
                  </a:lnTo>
                  <a:lnTo>
                    <a:pt x="138851" y="126720"/>
                  </a:lnTo>
                  <a:lnTo>
                    <a:pt x="141166" y="141863"/>
                  </a:lnTo>
                  <a:lnTo>
                    <a:pt x="143267" y="157174"/>
                  </a:lnTo>
                  <a:lnTo>
                    <a:pt x="144973" y="172360"/>
                  </a:lnTo>
                  <a:lnTo>
                    <a:pt x="146100" y="187318"/>
                  </a:lnTo>
                  <a:lnTo>
                    <a:pt x="146400" y="202048"/>
                  </a:lnTo>
                  <a:lnTo>
                    <a:pt x="145818" y="216586"/>
                  </a:lnTo>
                  <a:lnTo>
                    <a:pt x="144461" y="230977"/>
                  </a:lnTo>
                  <a:lnTo>
                    <a:pt x="142486" y="245259"/>
                  </a:lnTo>
                  <a:lnTo>
                    <a:pt x="140044" y="259460"/>
                  </a:lnTo>
                  <a:lnTo>
                    <a:pt x="137102" y="273440"/>
                  </a:lnTo>
                  <a:lnTo>
                    <a:pt x="133449" y="286907"/>
                  </a:lnTo>
                  <a:lnTo>
                    <a:pt x="129029" y="299743"/>
                  </a:lnTo>
                  <a:lnTo>
                    <a:pt x="123926" y="311991"/>
                  </a:lnTo>
                  <a:lnTo>
                    <a:pt x="118275" y="323756"/>
                  </a:lnTo>
                  <a:lnTo>
                    <a:pt x="112214" y="335149"/>
                  </a:lnTo>
                  <a:lnTo>
                    <a:pt x="105857" y="346106"/>
                  </a:lnTo>
                  <a:lnTo>
                    <a:pt x="99289" y="356399"/>
                  </a:lnTo>
                  <a:lnTo>
                    <a:pt x="92568" y="365945"/>
                  </a:lnTo>
                  <a:lnTo>
                    <a:pt x="85411" y="374491"/>
                  </a:lnTo>
                  <a:lnTo>
                    <a:pt x="77234" y="381554"/>
                  </a:lnTo>
                  <a:lnTo>
                    <a:pt x="67812" y="386997"/>
                  </a:lnTo>
                  <a:lnTo>
                    <a:pt x="57550" y="390668"/>
                  </a:lnTo>
                  <a:lnTo>
                    <a:pt x="47276" y="392241"/>
                  </a:lnTo>
                  <a:lnTo>
                    <a:pt x="37485" y="391737"/>
                  </a:lnTo>
                  <a:lnTo>
                    <a:pt x="28472" y="389300"/>
                  </a:lnTo>
                  <a:lnTo>
                    <a:pt x="20498" y="385005"/>
                  </a:lnTo>
                  <a:lnTo>
                    <a:pt x="13593" y="379078"/>
                  </a:lnTo>
                  <a:lnTo>
                    <a:pt x="7941" y="371677"/>
                  </a:lnTo>
                  <a:lnTo>
                    <a:pt x="3960" y="362815"/>
                  </a:lnTo>
                  <a:lnTo>
                    <a:pt x="1723" y="352639"/>
                  </a:lnTo>
                  <a:lnTo>
                    <a:pt x="1016" y="341553"/>
                  </a:lnTo>
                  <a:lnTo>
                    <a:pt x="1520" y="330120"/>
                  </a:lnTo>
                  <a:lnTo>
                    <a:pt x="2939" y="318700"/>
                  </a:lnTo>
                  <a:lnTo>
                    <a:pt x="5347" y="307763"/>
                  </a:lnTo>
                  <a:lnTo>
                    <a:pt x="9165" y="297951"/>
                  </a:lnTo>
                  <a:lnTo>
                    <a:pt x="14515" y="289512"/>
                  </a:lnTo>
                  <a:lnTo>
                    <a:pt x="21396" y="282677"/>
                  </a:lnTo>
                  <a:lnTo>
                    <a:pt x="29842" y="277827"/>
                  </a:lnTo>
                  <a:lnTo>
                    <a:pt x="39708" y="274976"/>
                  </a:lnTo>
                  <a:lnTo>
                    <a:pt x="50570" y="274009"/>
                  </a:lnTo>
                  <a:lnTo>
                    <a:pt x="61845" y="274863"/>
                  </a:lnTo>
                  <a:lnTo>
                    <a:pt x="73169" y="277323"/>
                  </a:lnTo>
                  <a:lnTo>
                    <a:pt x="84550" y="281073"/>
                  </a:lnTo>
                  <a:lnTo>
                    <a:pt x="96256" y="285797"/>
                  </a:lnTo>
                  <a:lnTo>
                    <a:pt x="108425" y="291225"/>
                  </a:lnTo>
                  <a:lnTo>
                    <a:pt x="120886" y="296985"/>
                  </a:lnTo>
                  <a:lnTo>
                    <a:pt x="133258" y="302618"/>
                  </a:lnTo>
                  <a:lnTo>
                    <a:pt x="145329" y="307876"/>
                  </a:lnTo>
                  <a:lnTo>
                    <a:pt x="157215" y="312388"/>
                  </a:lnTo>
                  <a:lnTo>
                    <a:pt x="169263" y="315588"/>
                  </a:lnTo>
                  <a:lnTo>
                    <a:pt x="181660" y="317289"/>
                  </a:lnTo>
                  <a:lnTo>
                    <a:pt x="194275" y="317465"/>
                  </a:lnTo>
                  <a:lnTo>
                    <a:pt x="206750" y="316070"/>
                  </a:lnTo>
                  <a:lnTo>
                    <a:pt x="218877" y="313249"/>
                  </a:lnTo>
                  <a:lnTo>
                    <a:pt x="230359" y="309378"/>
                  </a:lnTo>
                  <a:lnTo>
                    <a:pt x="241972" y="304488"/>
                  </a:lnTo>
                  <a:lnTo>
                    <a:pt x="255850" y="297034"/>
                  </a:lnTo>
                  <a:lnTo>
                    <a:pt x="275700" y="284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7063" y="2007521"/>
              <a:ext cx="448156" cy="585019"/>
            </a:xfrm>
            <a:custGeom>
              <a:avLst/>
              <a:gdLst/>
              <a:ahLst/>
              <a:cxnLst/>
              <a:rect l="0" t="0" r="0" b="0"/>
              <a:pathLst>
                <a:path w="448156" h="585019">
                  <a:moveTo>
                    <a:pt x="291062" y="21057"/>
                  </a:moveTo>
                  <a:lnTo>
                    <a:pt x="282127" y="18257"/>
                  </a:lnTo>
                  <a:lnTo>
                    <a:pt x="272499" y="16755"/>
                  </a:lnTo>
                  <a:lnTo>
                    <a:pt x="261212" y="16449"/>
                  </a:lnTo>
                  <a:lnTo>
                    <a:pt x="248545" y="17128"/>
                  </a:lnTo>
                  <a:lnTo>
                    <a:pt x="235065" y="18596"/>
                  </a:lnTo>
                  <a:lnTo>
                    <a:pt x="221193" y="20669"/>
                  </a:lnTo>
                  <a:lnTo>
                    <a:pt x="207158" y="23351"/>
                  </a:lnTo>
                  <a:lnTo>
                    <a:pt x="193066" y="26823"/>
                  </a:lnTo>
                  <a:lnTo>
                    <a:pt x="178974" y="31123"/>
                  </a:lnTo>
                  <a:lnTo>
                    <a:pt x="165226" y="36314"/>
                  </a:lnTo>
                  <a:lnTo>
                    <a:pt x="152441" y="42555"/>
                  </a:lnTo>
                  <a:lnTo>
                    <a:pt x="140877" y="49830"/>
                  </a:lnTo>
                  <a:lnTo>
                    <a:pt x="130466" y="57988"/>
                  </a:lnTo>
                  <a:lnTo>
                    <a:pt x="121005" y="66834"/>
                  </a:lnTo>
                  <a:lnTo>
                    <a:pt x="112263" y="76190"/>
                  </a:lnTo>
                  <a:lnTo>
                    <a:pt x="103881" y="85913"/>
                  </a:lnTo>
                  <a:lnTo>
                    <a:pt x="95399" y="95891"/>
                  </a:lnTo>
                  <a:lnTo>
                    <a:pt x="86581" y="106052"/>
                  </a:lnTo>
                  <a:lnTo>
                    <a:pt x="77707" y="116502"/>
                  </a:lnTo>
                  <a:lnTo>
                    <a:pt x="69436" y="127510"/>
                  </a:lnTo>
                  <a:lnTo>
                    <a:pt x="62093" y="139178"/>
                  </a:lnTo>
                  <a:lnTo>
                    <a:pt x="55521" y="151456"/>
                  </a:lnTo>
                  <a:lnTo>
                    <a:pt x="49266" y="164230"/>
                  </a:lnTo>
                  <a:lnTo>
                    <a:pt x="43025" y="177381"/>
                  </a:lnTo>
                  <a:lnTo>
                    <a:pt x="36833" y="190805"/>
                  </a:lnTo>
                  <a:lnTo>
                    <a:pt x="30968" y="204423"/>
                  </a:lnTo>
                  <a:lnTo>
                    <a:pt x="25574" y="218171"/>
                  </a:lnTo>
                  <a:lnTo>
                    <a:pt x="20645" y="231843"/>
                  </a:lnTo>
                  <a:lnTo>
                    <a:pt x="16108" y="245103"/>
                  </a:lnTo>
                  <a:lnTo>
                    <a:pt x="11877" y="257805"/>
                  </a:lnTo>
                  <a:lnTo>
                    <a:pt x="8037" y="270132"/>
                  </a:lnTo>
                  <a:lnTo>
                    <a:pt x="4829" y="282482"/>
                  </a:lnTo>
                  <a:lnTo>
                    <a:pt x="2342" y="295091"/>
                  </a:lnTo>
                  <a:lnTo>
                    <a:pt x="672" y="308019"/>
                  </a:lnTo>
                  <a:lnTo>
                    <a:pt x="0" y="321237"/>
                  </a:lnTo>
                  <a:lnTo>
                    <a:pt x="327" y="334689"/>
                  </a:lnTo>
                  <a:lnTo>
                    <a:pt x="1513" y="348317"/>
                  </a:lnTo>
                  <a:lnTo>
                    <a:pt x="3372" y="362072"/>
                  </a:lnTo>
                  <a:lnTo>
                    <a:pt x="5731" y="375912"/>
                  </a:lnTo>
                  <a:lnTo>
                    <a:pt x="8449" y="389646"/>
                  </a:lnTo>
                  <a:lnTo>
                    <a:pt x="11418" y="402947"/>
                  </a:lnTo>
                  <a:lnTo>
                    <a:pt x="14566" y="415677"/>
                  </a:lnTo>
                  <a:lnTo>
                    <a:pt x="18001" y="428022"/>
                  </a:lnTo>
                  <a:lnTo>
                    <a:pt x="21993" y="440385"/>
                  </a:lnTo>
                  <a:lnTo>
                    <a:pt x="26644" y="452993"/>
                  </a:lnTo>
                  <a:lnTo>
                    <a:pt x="31904" y="465581"/>
                  </a:lnTo>
                  <a:lnTo>
                    <a:pt x="37660" y="477506"/>
                  </a:lnTo>
                  <a:lnTo>
                    <a:pt x="43793" y="488458"/>
                  </a:lnTo>
                  <a:lnTo>
                    <a:pt x="50198" y="498610"/>
                  </a:lnTo>
                  <a:lnTo>
                    <a:pt x="56797" y="508421"/>
                  </a:lnTo>
                  <a:lnTo>
                    <a:pt x="63531" y="518203"/>
                  </a:lnTo>
                  <a:lnTo>
                    <a:pt x="70357" y="527926"/>
                  </a:lnTo>
                  <a:lnTo>
                    <a:pt x="77246" y="537315"/>
                  </a:lnTo>
                  <a:lnTo>
                    <a:pt x="84182" y="546224"/>
                  </a:lnTo>
                  <a:lnTo>
                    <a:pt x="91316" y="554495"/>
                  </a:lnTo>
                  <a:lnTo>
                    <a:pt x="98944" y="561898"/>
                  </a:lnTo>
                  <a:lnTo>
                    <a:pt x="107195" y="568388"/>
                  </a:lnTo>
                  <a:lnTo>
                    <a:pt x="116194" y="573915"/>
                  </a:lnTo>
                  <a:lnTo>
                    <a:pt x="126147" y="578336"/>
                  </a:lnTo>
                  <a:lnTo>
                    <a:pt x="137067" y="581678"/>
                  </a:lnTo>
                  <a:lnTo>
                    <a:pt x="148825" y="583940"/>
                  </a:lnTo>
                  <a:lnTo>
                    <a:pt x="161241" y="585018"/>
                  </a:lnTo>
                  <a:lnTo>
                    <a:pt x="174143" y="584966"/>
                  </a:lnTo>
                  <a:lnTo>
                    <a:pt x="187230" y="583966"/>
                  </a:lnTo>
                  <a:lnTo>
                    <a:pt x="200088" y="582233"/>
                  </a:lnTo>
                  <a:lnTo>
                    <a:pt x="212512" y="579954"/>
                  </a:lnTo>
                  <a:lnTo>
                    <a:pt x="224481" y="577120"/>
                  </a:lnTo>
                  <a:lnTo>
                    <a:pt x="236059" y="573540"/>
                  </a:lnTo>
                  <a:lnTo>
                    <a:pt x="247327" y="569169"/>
                  </a:lnTo>
                  <a:lnTo>
                    <a:pt x="258200" y="564098"/>
                  </a:lnTo>
                  <a:lnTo>
                    <a:pt x="268436" y="558469"/>
                  </a:lnTo>
                  <a:lnTo>
                    <a:pt x="277959" y="552422"/>
                  </a:lnTo>
                  <a:lnTo>
                    <a:pt x="286999" y="546075"/>
                  </a:lnTo>
                  <a:lnTo>
                    <a:pt x="295990" y="539514"/>
                  </a:lnTo>
                  <a:lnTo>
                    <a:pt x="305185" y="532801"/>
                  </a:lnTo>
                  <a:lnTo>
                    <a:pt x="314498" y="525820"/>
                  </a:lnTo>
                  <a:lnTo>
                    <a:pt x="323604" y="518293"/>
                  </a:lnTo>
                  <a:lnTo>
                    <a:pt x="332324" y="510116"/>
                  </a:lnTo>
                  <a:lnTo>
                    <a:pt x="340637" y="501335"/>
                  </a:lnTo>
                  <a:lnTo>
                    <a:pt x="348599" y="492062"/>
                  </a:lnTo>
                  <a:lnTo>
                    <a:pt x="356287" y="482420"/>
                  </a:lnTo>
                  <a:lnTo>
                    <a:pt x="363772" y="472675"/>
                  </a:lnTo>
                  <a:lnTo>
                    <a:pt x="371111" y="463212"/>
                  </a:lnTo>
                  <a:lnTo>
                    <a:pt x="378344" y="454212"/>
                  </a:lnTo>
                  <a:lnTo>
                    <a:pt x="385338" y="445355"/>
                  </a:lnTo>
                  <a:lnTo>
                    <a:pt x="391809" y="435956"/>
                  </a:lnTo>
                  <a:lnTo>
                    <a:pt x="397642" y="425668"/>
                  </a:lnTo>
                  <a:lnTo>
                    <a:pt x="402880" y="414638"/>
                  </a:lnTo>
                  <a:lnTo>
                    <a:pt x="407633" y="403308"/>
                  </a:lnTo>
                  <a:lnTo>
                    <a:pt x="412021" y="391981"/>
                  </a:lnTo>
                  <a:lnTo>
                    <a:pt x="416307" y="380782"/>
                  </a:lnTo>
                  <a:lnTo>
                    <a:pt x="420879" y="369736"/>
                  </a:lnTo>
                  <a:lnTo>
                    <a:pt x="425914" y="358824"/>
                  </a:lnTo>
                  <a:lnTo>
                    <a:pt x="431094" y="347853"/>
                  </a:lnTo>
                  <a:lnTo>
                    <a:pt x="435731" y="336488"/>
                  </a:lnTo>
                  <a:lnTo>
                    <a:pt x="439477" y="324571"/>
                  </a:lnTo>
                  <a:lnTo>
                    <a:pt x="442311" y="311956"/>
                  </a:lnTo>
                  <a:lnTo>
                    <a:pt x="444371" y="298422"/>
                  </a:lnTo>
                  <a:lnTo>
                    <a:pt x="445828" y="283949"/>
                  </a:lnTo>
                  <a:lnTo>
                    <a:pt x="446841" y="268822"/>
                  </a:lnTo>
                  <a:lnTo>
                    <a:pt x="447537" y="253523"/>
                  </a:lnTo>
                  <a:lnTo>
                    <a:pt x="448007" y="238345"/>
                  </a:lnTo>
                  <a:lnTo>
                    <a:pt x="448155" y="223392"/>
                  </a:lnTo>
                  <a:lnTo>
                    <a:pt x="447724" y="208666"/>
                  </a:lnTo>
                  <a:lnTo>
                    <a:pt x="446611" y="194135"/>
                  </a:lnTo>
                  <a:lnTo>
                    <a:pt x="444711" y="179919"/>
                  </a:lnTo>
                  <a:lnTo>
                    <a:pt x="441831" y="166286"/>
                  </a:lnTo>
                  <a:lnTo>
                    <a:pt x="437970" y="153335"/>
                  </a:lnTo>
                  <a:lnTo>
                    <a:pt x="433428" y="141008"/>
                  </a:lnTo>
                  <a:lnTo>
                    <a:pt x="428695" y="129190"/>
                  </a:lnTo>
                  <a:lnTo>
                    <a:pt x="424062" y="117761"/>
                  </a:lnTo>
                  <a:lnTo>
                    <a:pt x="419309" y="106779"/>
                  </a:lnTo>
                  <a:lnTo>
                    <a:pt x="413826" y="96471"/>
                  </a:lnTo>
                  <a:lnTo>
                    <a:pt x="407325" y="86905"/>
                  </a:lnTo>
                  <a:lnTo>
                    <a:pt x="399991" y="78005"/>
                  </a:lnTo>
                  <a:lnTo>
                    <a:pt x="392297" y="69640"/>
                  </a:lnTo>
                  <a:lnTo>
                    <a:pt x="384555" y="61679"/>
                  </a:lnTo>
                  <a:lnTo>
                    <a:pt x="376577" y="54009"/>
                  </a:lnTo>
                  <a:lnTo>
                    <a:pt x="367782" y="46545"/>
                  </a:lnTo>
                  <a:lnTo>
                    <a:pt x="357908" y="39229"/>
                  </a:lnTo>
                  <a:lnTo>
                    <a:pt x="347157" y="32179"/>
                  </a:lnTo>
                  <a:lnTo>
                    <a:pt x="336016" y="25670"/>
                  </a:lnTo>
                  <a:lnTo>
                    <a:pt x="324812" y="19817"/>
                  </a:lnTo>
                  <a:lnTo>
                    <a:pt x="313525" y="14735"/>
                  </a:lnTo>
                  <a:lnTo>
                    <a:pt x="301889" y="10619"/>
                  </a:lnTo>
                  <a:lnTo>
                    <a:pt x="289775" y="7481"/>
                  </a:lnTo>
                  <a:lnTo>
                    <a:pt x="277419" y="5183"/>
                  </a:lnTo>
                  <a:lnTo>
                    <a:pt x="263916" y="3301"/>
                  </a:lnTo>
                  <a:lnTo>
                    <a:pt x="245843" y="1667"/>
                  </a:lnTo>
                  <a:lnTo>
                    <a:pt x="217362" y="0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9324" y="2005311"/>
              <a:ext cx="279226" cy="424324"/>
            </a:xfrm>
            <a:custGeom>
              <a:avLst/>
              <a:gdLst/>
              <a:ahLst/>
              <a:cxnLst/>
              <a:rect l="0" t="0" r="0" b="0"/>
              <a:pathLst>
                <a:path w="279226" h="424324">
                  <a:moveTo>
                    <a:pt x="193640" y="23267"/>
                  </a:moveTo>
                  <a:lnTo>
                    <a:pt x="187639" y="17466"/>
                  </a:lnTo>
                  <a:lnTo>
                    <a:pt x="180794" y="12542"/>
                  </a:lnTo>
                  <a:lnTo>
                    <a:pt x="172397" y="8049"/>
                  </a:lnTo>
                  <a:lnTo>
                    <a:pt x="162424" y="4173"/>
                  </a:lnTo>
                  <a:lnTo>
                    <a:pt x="150813" y="1456"/>
                  </a:lnTo>
                  <a:lnTo>
                    <a:pt x="137708" y="101"/>
                  </a:lnTo>
                  <a:lnTo>
                    <a:pt x="123705" y="0"/>
                  </a:lnTo>
                  <a:lnTo>
                    <a:pt x="109708" y="918"/>
                  </a:lnTo>
                  <a:lnTo>
                    <a:pt x="96230" y="2612"/>
                  </a:lnTo>
                  <a:lnTo>
                    <a:pt x="83405" y="5036"/>
                  </a:lnTo>
                  <a:lnTo>
                    <a:pt x="71180" y="8332"/>
                  </a:lnTo>
                  <a:lnTo>
                    <a:pt x="59443" y="12510"/>
                  </a:lnTo>
                  <a:lnTo>
                    <a:pt x="48237" y="17450"/>
                  </a:lnTo>
                  <a:lnTo>
                    <a:pt x="37770" y="22989"/>
                  </a:lnTo>
                  <a:lnTo>
                    <a:pt x="28103" y="28985"/>
                  </a:lnTo>
                  <a:lnTo>
                    <a:pt x="19474" y="35639"/>
                  </a:lnTo>
                  <a:lnTo>
                    <a:pt x="12355" y="43469"/>
                  </a:lnTo>
                  <a:lnTo>
                    <a:pt x="6869" y="52665"/>
                  </a:lnTo>
                  <a:lnTo>
                    <a:pt x="3000" y="63113"/>
                  </a:lnTo>
                  <a:lnTo>
                    <a:pt x="762" y="74576"/>
                  </a:lnTo>
                  <a:lnTo>
                    <a:pt x="0" y="86802"/>
                  </a:lnTo>
                  <a:lnTo>
                    <a:pt x="605" y="99418"/>
                  </a:lnTo>
                  <a:lnTo>
                    <a:pt x="2597" y="111952"/>
                  </a:lnTo>
                  <a:lnTo>
                    <a:pt x="5865" y="124147"/>
                  </a:lnTo>
                  <a:lnTo>
                    <a:pt x="10345" y="135622"/>
                  </a:lnTo>
                  <a:lnTo>
                    <a:pt x="16101" y="145802"/>
                  </a:lnTo>
                  <a:lnTo>
                    <a:pt x="23052" y="154496"/>
                  </a:lnTo>
                  <a:lnTo>
                    <a:pt x="31159" y="161673"/>
                  </a:lnTo>
                  <a:lnTo>
                    <a:pt x="40504" y="167285"/>
                  </a:lnTo>
                  <a:lnTo>
                    <a:pt x="51014" y="171470"/>
                  </a:lnTo>
                  <a:lnTo>
                    <a:pt x="62495" y="174487"/>
                  </a:lnTo>
                  <a:lnTo>
                    <a:pt x="74725" y="176612"/>
                  </a:lnTo>
                  <a:lnTo>
                    <a:pt x="87502" y="178089"/>
                  </a:lnTo>
                  <a:lnTo>
                    <a:pt x="100505" y="179272"/>
                  </a:lnTo>
                  <a:lnTo>
                    <a:pt x="113307" y="180607"/>
                  </a:lnTo>
                  <a:lnTo>
                    <a:pt x="125694" y="182325"/>
                  </a:lnTo>
                  <a:lnTo>
                    <a:pt x="137639" y="184463"/>
                  </a:lnTo>
                  <a:lnTo>
                    <a:pt x="149200" y="186970"/>
                  </a:lnTo>
                  <a:lnTo>
                    <a:pt x="160461" y="189772"/>
                  </a:lnTo>
                  <a:lnTo>
                    <a:pt x="171500" y="192957"/>
                  </a:lnTo>
                  <a:lnTo>
                    <a:pt x="182379" y="196773"/>
                  </a:lnTo>
                  <a:lnTo>
                    <a:pt x="193142" y="201307"/>
                  </a:lnTo>
                  <a:lnTo>
                    <a:pt x="203660" y="206657"/>
                  </a:lnTo>
                  <a:lnTo>
                    <a:pt x="213649" y="213005"/>
                  </a:lnTo>
                  <a:lnTo>
                    <a:pt x="222998" y="220347"/>
                  </a:lnTo>
                  <a:lnTo>
                    <a:pt x="231751" y="228379"/>
                  </a:lnTo>
                  <a:lnTo>
                    <a:pt x="240015" y="236609"/>
                  </a:lnTo>
                  <a:lnTo>
                    <a:pt x="247905" y="244748"/>
                  </a:lnTo>
                  <a:lnTo>
                    <a:pt x="255357" y="253177"/>
                  </a:lnTo>
                  <a:lnTo>
                    <a:pt x="262143" y="262814"/>
                  </a:lnTo>
                  <a:lnTo>
                    <a:pt x="268182" y="274076"/>
                  </a:lnTo>
                  <a:lnTo>
                    <a:pt x="273220" y="286743"/>
                  </a:lnTo>
                  <a:lnTo>
                    <a:pt x="276774" y="300242"/>
                  </a:lnTo>
                  <a:lnTo>
                    <a:pt x="278717" y="314135"/>
                  </a:lnTo>
                  <a:lnTo>
                    <a:pt x="279225" y="328022"/>
                  </a:lnTo>
                  <a:lnTo>
                    <a:pt x="278585" y="341485"/>
                  </a:lnTo>
                  <a:lnTo>
                    <a:pt x="277079" y="354344"/>
                  </a:lnTo>
                  <a:lnTo>
                    <a:pt x="274782" y="366450"/>
                  </a:lnTo>
                  <a:lnTo>
                    <a:pt x="271572" y="377595"/>
                  </a:lnTo>
                  <a:lnTo>
                    <a:pt x="267447" y="387757"/>
                  </a:lnTo>
                  <a:lnTo>
                    <a:pt x="262373" y="396905"/>
                  </a:lnTo>
                  <a:lnTo>
                    <a:pt x="256211" y="404913"/>
                  </a:lnTo>
                  <a:lnTo>
                    <a:pt x="248979" y="411811"/>
                  </a:lnTo>
                  <a:lnTo>
                    <a:pt x="240512" y="417445"/>
                  </a:lnTo>
                  <a:lnTo>
                    <a:pt x="230393" y="421407"/>
                  </a:lnTo>
                  <a:lnTo>
                    <a:pt x="218555" y="423627"/>
                  </a:lnTo>
                  <a:lnTo>
                    <a:pt x="205537" y="424323"/>
                  </a:lnTo>
                  <a:lnTo>
                    <a:pt x="192269" y="423809"/>
                  </a:lnTo>
                  <a:lnTo>
                    <a:pt x="179308" y="422398"/>
                  </a:lnTo>
                  <a:lnTo>
                    <a:pt x="166675" y="420504"/>
                  </a:lnTo>
                  <a:lnTo>
                    <a:pt x="154054" y="418628"/>
                  </a:lnTo>
                  <a:lnTo>
                    <a:pt x="141235" y="417040"/>
                  </a:lnTo>
                  <a:lnTo>
                    <a:pt x="128188" y="415804"/>
                  </a:lnTo>
                  <a:lnTo>
                    <a:pt x="113393" y="414759"/>
                  </a:lnTo>
                  <a:lnTo>
                    <a:pt x="92195" y="413817"/>
                  </a:lnTo>
                  <a:lnTo>
                    <a:pt x="56770" y="412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94698" y="1996992"/>
              <a:ext cx="342452" cy="358809"/>
            </a:xfrm>
            <a:custGeom>
              <a:avLst/>
              <a:gdLst/>
              <a:ahLst/>
              <a:cxnLst/>
              <a:rect l="0" t="0" r="0" b="0"/>
              <a:pathLst>
                <a:path w="342452" h="358809">
                  <a:moveTo>
                    <a:pt x="4608" y="0"/>
                  </a:moveTo>
                  <a:lnTo>
                    <a:pt x="1809" y="11735"/>
                  </a:lnTo>
                  <a:lnTo>
                    <a:pt x="307" y="22864"/>
                  </a:lnTo>
                  <a:lnTo>
                    <a:pt x="0" y="34472"/>
                  </a:lnTo>
                  <a:lnTo>
                    <a:pt x="680" y="46978"/>
                  </a:lnTo>
                  <a:lnTo>
                    <a:pt x="2147" y="60935"/>
                  </a:lnTo>
                  <a:lnTo>
                    <a:pt x="4216" y="76498"/>
                  </a:lnTo>
                  <a:lnTo>
                    <a:pt x="6726" y="93501"/>
                  </a:lnTo>
                  <a:lnTo>
                    <a:pt x="9548" y="111659"/>
                  </a:lnTo>
                  <a:lnTo>
                    <a:pt x="12591" y="130677"/>
                  </a:lnTo>
                  <a:lnTo>
                    <a:pt x="15784" y="149987"/>
                  </a:lnTo>
                  <a:lnTo>
                    <a:pt x="19080" y="168789"/>
                  </a:lnTo>
                  <a:lnTo>
                    <a:pt x="22441" y="186694"/>
                  </a:lnTo>
                  <a:lnTo>
                    <a:pt x="25682" y="203834"/>
                  </a:lnTo>
                  <a:lnTo>
                    <a:pt x="28479" y="220650"/>
                  </a:lnTo>
                  <a:lnTo>
                    <a:pt x="30696" y="237446"/>
                  </a:lnTo>
                  <a:lnTo>
                    <a:pt x="32525" y="254186"/>
                  </a:lnTo>
                  <a:lnTo>
                    <a:pt x="34367" y="270593"/>
                  </a:lnTo>
                  <a:lnTo>
                    <a:pt x="36456" y="286525"/>
                  </a:lnTo>
                  <a:lnTo>
                    <a:pt x="38691" y="301988"/>
                  </a:lnTo>
                  <a:lnTo>
                    <a:pt x="40739" y="317059"/>
                  </a:lnTo>
                  <a:lnTo>
                    <a:pt x="42416" y="331729"/>
                  </a:lnTo>
                  <a:lnTo>
                    <a:pt x="43801" y="342664"/>
                  </a:lnTo>
                  <a:lnTo>
                    <a:pt x="44935" y="345766"/>
                  </a:lnTo>
                  <a:lnTo>
                    <a:pt x="45686" y="342587"/>
                  </a:lnTo>
                  <a:lnTo>
                    <a:pt x="46298" y="335182"/>
                  </a:lnTo>
                  <a:lnTo>
                    <a:pt x="47196" y="324784"/>
                  </a:lnTo>
                  <a:lnTo>
                    <a:pt x="48592" y="312230"/>
                  </a:lnTo>
                  <a:lnTo>
                    <a:pt x="50500" y="298465"/>
                  </a:lnTo>
                  <a:lnTo>
                    <a:pt x="52845" y="284563"/>
                  </a:lnTo>
                  <a:lnTo>
                    <a:pt x="55539" y="271126"/>
                  </a:lnTo>
                  <a:lnTo>
                    <a:pt x="58821" y="258652"/>
                  </a:lnTo>
                  <a:lnTo>
                    <a:pt x="63233" y="247720"/>
                  </a:lnTo>
                  <a:lnTo>
                    <a:pt x="68986" y="238487"/>
                  </a:lnTo>
                  <a:lnTo>
                    <a:pt x="76137" y="231099"/>
                  </a:lnTo>
                  <a:lnTo>
                    <a:pt x="84766" y="225868"/>
                  </a:lnTo>
                  <a:lnTo>
                    <a:pt x="94749" y="222758"/>
                  </a:lnTo>
                  <a:lnTo>
                    <a:pt x="105520" y="221615"/>
                  </a:lnTo>
                  <a:lnTo>
                    <a:pt x="116201" y="222351"/>
                  </a:lnTo>
                  <a:lnTo>
                    <a:pt x="126303" y="224735"/>
                  </a:lnTo>
                  <a:lnTo>
                    <a:pt x="135710" y="228604"/>
                  </a:lnTo>
                  <a:lnTo>
                    <a:pt x="144488" y="233941"/>
                  </a:lnTo>
                  <a:lnTo>
                    <a:pt x="152758" y="240608"/>
                  </a:lnTo>
                  <a:lnTo>
                    <a:pt x="160483" y="248523"/>
                  </a:lnTo>
                  <a:lnTo>
                    <a:pt x="167459" y="257738"/>
                  </a:lnTo>
                  <a:lnTo>
                    <a:pt x="173638" y="268161"/>
                  </a:lnTo>
                  <a:lnTo>
                    <a:pt x="179113" y="279583"/>
                  </a:lnTo>
                  <a:lnTo>
                    <a:pt x="184025" y="291775"/>
                  </a:lnTo>
                  <a:lnTo>
                    <a:pt x="188534" y="304440"/>
                  </a:lnTo>
                  <a:lnTo>
                    <a:pt x="193400" y="314241"/>
                  </a:lnTo>
                  <a:lnTo>
                    <a:pt x="198971" y="317518"/>
                  </a:lnTo>
                  <a:lnTo>
                    <a:pt x="204452" y="316134"/>
                  </a:lnTo>
                  <a:lnTo>
                    <a:pt x="210071" y="312138"/>
                  </a:lnTo>
                  <a:lnTo>
                    <a:pt x="216355" y="306748"/>
                  </a:lnTo>
                  <a:lnTo>
                    <a:pt x="223524" y="300623"/>
                  </a:lnTo>
                  <a:lnTo>
                    <a:pt x="231541" y="294272"/>
                  </a:lnTo>
                  <a:lnTo>
                    <a:pt x="240258" y="288183"/>
                  </a:lnTo>
                  <a:lnTo>
                    <a:pt x="249512" y="282581"/>
                  </a:lnTo>
                  <a:lnTo>
                    <a:pt x="259157" y="277485"/>
                  </a:lnTo>
                  <a:lnTo>
                    <a:pt x="269080" y="272821"/>
                  </a:lnTo>
                  <a:lnTo>
                    <a:pt x="279192" y="268491"/>
                  </a:lnTo>
                  <a:lnTo>
                    <a:pt x="289269" y="264240"/>
                  </a:lnTo>
                  <a:lnTo>
                    <a:pt x="298962" y="259692"/>
                  </a:lnTo>
                  <a:lnTo>
                    <a:pt x="308106" y="254659"/>
                  </a:lnTo>
                  <a:lnTo>
                    <a:pt x="316552" y="248971"/>
                  </a:lnTo>
                  <a:lnTo>
                    <a:pt x="324079" y="242395"/>
                  </a:lnTo>
                  <a:lnTo>
                    <a:pt x="330651" y="234895"/>
                  </a:lnTo>
                  <a:lnTo>
                    <a:pt x="336065" y="226587"/>
                  </a:lnTo>
                  <a:lnTo>
                    <a:pt x="339879" y="217639"/>
                  </a:lnTo>
                  <a:lnTo>
                    <a:pt x="341995" y="208220"/>
                  </a:lnTo>
                  <a:lnTo>
                    <a:pt x="342451" y="198625"/>
                  </a:lnTo>
                  <a:lnTo>
                    <a:pt x="341244" y="189264"/>
                  </a:lnTo>
                  <a:lnTo>
                    <a:pt x="338536" y="180355"/>
                  </a:lnTo>
                  <a:lnTo>
                    <a:pt x="334278" y="172408"/>
                  </a:lnTo>
                  <a:lnTo>
                    <a:pt x="328147" y="166282"/>
                  </a:lnTo>
                  <a:lnTo>
                    <a:pt x="320143" y="162281"/>
                  </a:lnTo>
                  <a:lnTo>
                    <a:pt x="310855" y="160392"/>
                  </a:lnTo>
                  <a:lnTo>
                    <a:pt x="301245" y="160554"/>
                  </a:lnTo>
                  <a:lnTo>
                    <a:pt x="291897" y="162513"/>
                  </a:lnTo>
                  <a:lnTo>
                    <a:pt x="283013" y="165910"/>
                  </a:lnTo>
                  <a:lnTo>
                    <a:pt x="274594" y="170390"/>
                  </a:lnTo>
                  <a:lnTo>
                    <a:pt x="266568" y="175659"/>
                  </a:lnTo>
                  <a:lnTo>
                    <a:pt x="259008" y="181650"/>
                  </a:lnTo>
                  <a:lnTo>
                    <a:pt x="252143" y="188503"/>
                  </a:lnTo>
                  <a:lnTo>
                    <a:pt x="246038" y="196224"/>
                  </a:lnTo>
                  <a:lnTo>
                    <a:pt x="240614" y="204698"/>
                  </a:lnTo>
                  <a:lnTo>
                    <a:pt x="235736" y="213765"/>
                  </a:lnTo>
                  <a:lnTo>
                    <a:pt x="231277" y="223278"/>
                  </a:lnTo>
                  <a:lnTo>
                    <a:pt x="227451" y="233276"/>
                  </a:lnTo>
                  <a:lnTo>
                    <a:pt x="224786" y="243973"/>
                  </a:lnTo>
                  <a:lnTo>
                    <a:pt x="223476" y="255425"/>
                  </a:lnTo>
                  <a:lnTo>
                    <a:pt x="223410" y="267387"/>
                  </a:lnTo>
                  <a:lnTo>
                    <a:pt x="224354" y="279416"/>
                  </a:lnTo>
                  <a:lnTo>
                    <a:pt x="226067" y="291243"/>
                  </a:lnTo>
                  <a:lnTo>
                    <a:pt x="228504" y="302625"/>
                  </a:lnTo>
                  <a:lnTo>
                    <a:pt x="231810" y="313269"/>
                  </a:lnTo>
                  <a:lnTo>
                    <a:pt x="235999" y="323088"/>
                  </a:lnTo>
                  <a:lnTo>
                    <a:pt x="241115" y="332003"/>
                  </a:lnTo>
                  <a:lnTo>
                    <a:pt x="247306" y="339853"/>
                  </a:lnTo>
                  <a:lnTo>
                    <a:pt x="254548" y="346646"/>
                  </a:lnTo>
                  <a:lnTo>
                    <a:pt x="262683" y="352209"/>
                  </a:lnTo>
                  <a:lnTo>
                    <a:pt x="271514" y="356123"/>
                  </a:lnTo>
                  <a:lnTo>
                    <a:pt x="280856" y="358307"/>
                  </a:lnTo>
                  <a:lnTo>
                    <a:pt x="290398" y="358808"/>
                  </a:lnTo>
                  <a:lnTo>
                    <a:pt x="299724" y="357632"/>
                  </a:lnTo>
                  <a:lnTo>
                    <a:pt x="308656" y="354935"/>
                  </a:lnTo>
                  <a:lnTo>
                    <a:pt x="317724" y="351102"/>
                  </a:lnTo>
                  <a:lnTo>
                    <a:pt x="328048" y="345461"/>
                  </a:lnTo>
                  <a:lnTo>
                    <a:pt x="34152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81087" y="2091749"/>
              <a:ext cx="257566" cy="189379"/>
            </a:xfrm>
            <a:custGeom>
              <a:avLst/>
              <a:gdLst/>
              <a:ahLst/>
              <a:cxnLst/>
              <a:rect l="0" t="0" r="0" b="0"/>
              <a:pathLst>
                <a:path w="257566" h="189379">
                  <a:moveTo>
                    <a:pt x="7815" y="63171"/>
                  </a:moveTo>
                  <a:lnTo>
                    <a:pt x="4948" y="72039"/>
                  </a:lnTo>
                  <a:lnTo>
                    <a:pt x="2806" y="81026"/>
                  </a:lnTo>
                  <a:lnTo>
                    <a:pt x="1208" y="91016"/>
                  </a:lnTo>
                  <a:lnTo>
                    <a:pt x="200" y="101824"/>
                  </a:lnTo>
                  <a:lnTo>
                    <a:pt x="0" y="112987"/>
                  </a:lnTo>
                  <a:lnTo>
                    <a:pt x="660" y="124193"/>
                  </a:lnTo>
                  <a:lnTo>
                    <a:pt x="2244" y="135305"/>
                  </a:lnTo>
                  <a:lnTo>
                    <a:pt x="4905" y="146289"/>
                  </a:lnTo>
                  <a:lnTo>
                    <a:pt x="8630" y="157141"/>
                  </a:lnTo>
                  <a:lnTo>
                    <a:pt x="13589" y="167393"/>
                  </a:lnTo>
                  <a:lnTo>
                    <a:pt x="20198" y="176145"/>
                  </a:lnTo>
                  <a:lnTo>
                    <a:pt x="28522" y="183017"/>
                  </a:lnTo>
                  <a:lnTo>
                    <a:pt x="37856" y="187630"/>
                  </a:lnTo>
                  <a:lnTo>
                    <a:pt x="46966" y="189378"/>
                  </a:lnTo>
                  <a:lnTo>
                    <a:pt x="55160" y="188216"/>
                  </a:lnTo>
                  <a:lnTo>
                    <a:pt x="62284" y="184537"/>
                  </a:lnTo>
                  <a:lnTo>
                    <a:pt x="68451" y="178879"/>
                  </a:lnTo>
                  <a:lnTo>
                    <a:pt x="73856" y="171749"/>
                  </a:lnTo>
                  <a:lnTo>
                    <a:pt x="78689" y="163560"/>
                  </a:lnTo>
                  <a:lnTo>
                    <a:pt x="83112" y="154628"/>
                  </a:lnTo>
                  <a:lnTo>
                    <a:pt x="87258" y="145214"/>
                  </a:lnTo>
                  <a:lnTo>
                    <a:pt x="91717" y="136682"/>
                  </a:lnTo>
                  <a:lnTo>
                    <a:pt x="97301" y="132476"/>
                  </a:lnTo>
                  <a:lnTo>
                    <a:pt x="103626" y="134214"/>
                  </a:lnTo>
                  <a:lnTo>
                    <a:pt x="109895" y="140020"/>
                  </a:lnTo>
                  <a:lnTo>
                    <a:pt x="116255" y="148136"/>
                  </a:lnTo>
                  <a:lnTo>
                    <a:pt x="123160" y="157088"/>
                  </a:lnTo>
                  <a:lnTo>
                    <a:pt x="130815" y="166038"/>
                  </a:lnTo>
                  <a:lnTo>
                    <a:pt x="139359" y="174174"/>
                  </a:lnTo>
                  <a:lnTo>
                    <a:pt x="148978" y="180508"/>
                  </a:lnTo>
                  <a:lnTo>
                    <a:pt x="159657" y="184682"/>
                  </a:lnTo>
                  <a:lnTo>
                    <a:pt x="171077" y="186536"/>
                  </a:lnTo>
                  <a:lnTo>
                    <a:pt x="182732" y="185828"/>
                  </a:lnTo>
                  <a:lnTo>
                    <a:pt x="194304" y="182684"/>
                  </a:lnTo>
                  <a:lnTo>
                    <a:pt x="205512" y="177340"/>
                  </a:lnTo>
                  <a:lnTo>
                    <a:pt x="216038" y="169950"/>
                  </a:lnTo>
                  <a:lnTo>
                    <a:pt x="225774" y="160800"/>
                  </a:lnTo>
                  <a:lnTo>
                    <a:pt x="234463" y="150254"/>
                  </a:lnTo>
                  <a:lnTo>
                    <a:pt x="241629" y="138660"/>
                  </a:lnTo>
                  <a:lnTo>
                    <a:pt x="247154" y="126304"/>
                  </a:lnTo>
                  <a:lnTo>
                    <a:pt x="251221" y="113247"/>
                  </a:lnTo>
                  <a:lnTo>
                    <a:pt x="254125" y="99343"/>
                  </a:lnTo>
                  <a:lnTo>
                    <a:pt x="256152" y="84594"/>
                  </a:lnTo>
                  <a:lnTo>
                    <a:pt x="257354" y="69490"/>
                  </a:lnTo>
                  <a:lnTo>
                    <a:pt x="257565" y="53239"/>
                  </a:lnTo>
                  <a:lnTo>
                    <a:pt x="255690" y="32177"/>
                  </a:lnTo>
                  <a:lnTo>
                    <a:pt x="2499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88678" y="2126130"/>
              <a:ext cx="184536" cy="113384"/>
            </a:xfrm>
            <a:custGeom>
              <a:avLst/>
              <a:gdLst/>
              <a:ahLst/>
              <a:cxnLst/>
              <a:rect l="0" t="0" r="0" b="0"/>
              <a:pathLst>
                <a:path w="184536" h="113384">
                  <a:moveTo>
                    <a:pt x="89779" y="70904"/>
                  </a:moveTo>
                  <a:lnTo>
                    <a:pt x="89645" y="59236"/>
                  </a:lnTo>
                  <a:lnTo>
                    <a:pt x="88364" y="48747"/>
                  </a:lnTo>
                  <a:lnTo>
                    <a:pt x="85767" y="38454"/>
                  </a:lnTo>
                  <a:lnTo>
                    <a:pt x="81874" y="28498"/>
                  </a:lnTo>
                  <a:lnTo>
                    <a:pt x="76593" y="19452"/>
                  </a:lnTo>
                  <a:lnTo>
                    <a:pt x="70007" y="11582"/>
                  </a:lnTo>
                  <a:lnTo>
                    <a:pt x="62334" y="5323"/>
                  </a:lnTo>
                  <a:lnTo>
                    <a:pt x="53823" y="1403"/>
                  </a:lnTo>
                  <a:lnTo>
                    <a:pt x="44705" y="0"/>
                  </a:lnTo>
                  <a:lnTo>
                    <a:pt x="35485" y="991"/>
                  </a:lnTo>
                  <a:lnTo>
                    <a:pt x="26908" y="4232"/>
                  </a:lnTo>
                  <a:lnTo>
                    <a:pt x="19334" y="9413"/>
                  </a:lnTo>
                  <a:lnTo>
                    <a:pt x="12929" y="16295"/>
                  </a:lnTo>
                  <a:lnTo>
                    <a:pt x="7843" y="24799"/>
                  </a:lnTo>
                  <a:lnTo>
                    <a:pt x="4019" y="34733"/>
                  </a:lnTo>
                  <a:lnTo>
                    <a:pt x="1416" y="45654"/>
                  </a:lnTo>
                  <a:lnTo>
                    <a:pt x="101" y="56976"/>
                  </a:lnTo>
                  <a:lnTo>
                    <a:pt x="0" y="68321"/>
                  </a:lnTo>
                  <a:lnTo>
                    <a:pt x="1235" y="79208"/>
                  </a:lnTo>
                  <a:lnTo>
                    <a:pt x="4190" y="88987"/>
                  </a:lnTo>
                  <a:lnTo>
                    <a:pt x="8920" y="97403"/>
                  </a:lnTo>
                  <a:lnTo>
                    <a:pt x="15198" y="104223"/>
                  </a:lnTo>
                  <a:lnTo>
                    <a:pt x="22700" y="109063"/>
                  </a:lnTo>
                  <a:lnTo>
                    <a:pt x="31110" y="111907"/>
                  </a:lnTo>
                  <a:lnTo>
                    <a:pt x="40009" y="112870"/>
                  </a:lnTo>
                  <a:lnTo>
                    <a:pt x="48895" y="112012"/>
                  </a:lnTo>
                  <a:lnTo>
                    <a:pt x="57487" y="109542"/>
                  </a:lnTo>
                  <a:lnTo>
                    <a:pt x="65389" y="105445"/>
                  </a:lnTo>
                  <a:lnTo>
                    <a:pt x="72018" y="99423"/>
                  </a:lnTo>
                  <a:lnTo>
                    <a:pt x="77195" y="91519"/>
                  </a:lnTo>
                  <a:lnTo>
                    <a:pt x="81628" y="83286"/>
                  </a:lnTo>
                  <a:lnTo>
                    <a:pt x="86603" y="78367"/>
                  </a:lnTo>
                  <a:lnTo>
                    <a:pt x="92258" y="78303"/>
                  </a:lnTo>
                  <a:lnTo>
                    <a:pt x="98029" y="81213"/>
                  </a:lnTo>
                  <a:lnTo>
                    <a:pt x="104060" y="85752"/>
                  </a:lnTo>
                  <a:lnTo>
                    <a:pt x="110752" y="91231"/>
                  </a:lnTo>
                  <a:lnTo>
                    <a:pt x="118267" y="97261"/>
                  </a:lnTo>
                  <a:lnTo>
                    <a:pt x="126552" y="103137"/>
                  </a:lnTo>
                  <a:lnTo>
                    <a:pt x="135467" y="107806"/>
                  </a:lnTo>
                  <a:lnTo>
                    <a:pt x="144847" y="110806"/>
                  </a:lnTo>
                  <a:lnTo>
                    <a:pt x="154107" y="112346"/>
                  </a:lnTo>
                  <a:lnTo>
                    <a:pt x="163157" y="113183"/>
                  </a:lnTo>
                  <a:lnTo>
                    <a:pt x="172791" y="113383"/>
                  </a:lnTo>
                  <a:lnTo>
                    <a:pt x="184535" y="11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54006" y="2060163"/>
              <a:ext cx="134842" cy="221100"/>
            </a:xfrm>
            <a:custGeom>
              <a:avLst/>
              <a:gdLst/>
              <a:ahLst/>
              <a:cxnLst/>
              <a:rect l="0" t="0" r="0" b="0"/>
              <a:pathLst>
                <a:path w="134842" h="221100">
                  <a:moveTo>
                    <a:pt x="71849" y="0"/>
                  </a:moveTo>
                  <a:lnTo>
                    <a:pt x="60248" y="134"/>
                  </a:lnTo>
                  <a:lnTo>
                    <a:pt x="50400" y="1415"/>
                  </a:lnTo>
                  <a:lnTo>
                    <a:pt x="41395" y="4008"/>
                  </a:lnTo>
                  <a:lnTo>
                    <a:pt x="32953" y="7727"/>
                  </a:lnTo>
                  <a:lnTo>
                    <a:pt x="24926" y="12360"/>
                  </a:lnTo>
                  <a:lnTo>
                    <a:pt x="17217" y="17698"/>
                  </a:lnTo>
                  <a:lnTo>
                    <a:pt x="10230" y="23718"/>
                  </a:lnTo>
                  <a:lnTo>
                    <a:pt x="4824" y="30580"/>
                  </a:lnTo>
                  <a:lnTo>
                    <a:pt x="1349" y="38295"/>
                  </a:lnTo>
                  <a:lnTo>
                    <a:pt x="0" y="46423"/>
                  </a:lnTo>
                  <a:lnTo>
                    <a:pt x="1065" y="54192"/>
                  </a:lnTo>
                  <a:lnTo>
                    <a:pt x="4456" y="61187"/>
                  </a:lnTo>
                  <a:lnTo>
                    <a:pt x="9970" y="67188"/>
                  </a:lnTo>
                  <a:lnTo>
                    <a:pt x="17475" y="71995"/>
                  </a:lnTo>
                  <a:lnTo>
                    <a:pt x="26698" y="75636"/>
                  </a:lnTo>
                  <a:lnTo>
                    <a:pt x="37124" y="78456"/>
                  </a:lnTo>
                  <a:lnTo>
                    <a:pt x="48106" y="80979"/>
                  </a:lnTo>
                  <a:lnTo>
                    <a:pt x="59227" y="83542"/>
                  </a:lnTo>
                  <a:lnTo>
                    <a:pt x="70302" y="86437"/>
                  </a:lnTo>
                  <a:lnTo>
                    <a:pt x="81272" y="89993"/>
                  </a:lnTo>
                  <a:lnTo>
                    <a:pt x="92123" y="94326"/>
                  </a:lnTo>
                  <a:lnTo>
                    <a:pt x="102546" y="99695"/>
                  </a:lnTo>
                  <a:lnTo>
                    <a:pt x="111946" y="106580"/>
                  </a:lnTo>
                  <a:lnTo>
                    <a:pt x="120077" y="115103"/>
                  </a:lnTo>
                  <a:lnTo>
                    <a:pt x="126689" y="125080"/>
                  </a:lnTo>
                  <a:lnTo>
                    <a:pt x="131383" y="136218"/>
                  </a:lnTo>
                  <a:lnTo>
                    <a:pt x="134121" y="148213"/>
                  </a:lnTo>
                  <a:lnTo>
                    <a:pt x="134841" y="160333"/>
                  </a:lnTo>
                  <a:lnTo>
                    <a:pt x="133288" y="171469"/>
                  </a:lnTo>
                  <a:lnTo>
                    <a:pt x="129536" y="181099"/>
                  </a:lnTo>
                  <a:lnTo>
                    <a:pt x="123765" y="189221"/>
                  </a:lnTo>
                  <a:lnTo>
                    <a:pt x="116080" y="196075"/>
                  </a:lnTo>
                  <a:lnTo>
                    <a:pt x="106746" y="201942"/>
                  </a:lnTo>
                  <a:lnTo>
                    <a:pt x="96712" y="206935"/>
                  </a:lnTo>
                  <a:lnTo>
                    <a:pt x="86532" y="211467"/>
                  </a:lnTo>
                  <a:lnTo>
                    <a:pt x="75320" y="215942"/>
                  </a:lnTo>
                  <a:lnTo>
                    <a:pt x="61321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45553" y="2076612"/>
              <a:ext cx="155428" cy="186076"/>
            </a:xfrm>
            <a:custGeom>
              <a:avLst/>
              <a:gdLst/>
              <a:ahLst/>
              <a:cxnLst/>
              <a:rect l="0" t="0" r="0" b="0"/>
              <a:pathLst>
                <a:path w="155428" h="186076">
                  <a:moveTo>
                    <a:pt x="133028" y="4608"/>
                  </a:moveTo>
                  <a:lnTo>
                    <a:pt x="124227" y="1809"/>
                  </a:lnTo>
                  <a:lnTo>
                    <a:pt x="115880" y="307"/>
                  </a:lnTo>
                  <a:lnTo>
                    <a:pt x="107181" y="0"/>
                  </a:lnTo>
                  <a:lnTo>
                    <a:pt x="98060" y="680"/>
                  </a:lnTo>
                  <a:lnTo>
                    <a:pt x="88565" y="2147"/>
                  </a:lnTo>
                  <a:lnTo>
                    <a:pt x="78778" y="4221"/>
                  </a:lnTo>
                  <a:lnTo>
                    <a:pt x="68937" y="6903"/>
                  </a:lnTo>
                  <a:lnTo>
                    <a:pt x="59411" y="10374"/>
                  </a:lnTo>
                  <a:lnTo>
                    <a:pt x="50383" y="14674"/>
                  </a:lnTo>
                  <a:lnTo>
                    <a:pt x="42017" y="19866"/>
                  </a:lnTo>
                  <a:lnTo>
                    <a:pt x="34544" y="26107"/>
                  </a:lnTo>
                  <a:lnTo>
                    <a:pt x="27999" y="33382"/>
                  </a:lnTo>
                  <a:lnTo>
                    <a:pt x="22265" y="41539"/>
                  </a:lnTo>
                  <a:lnTo>
                    <a:pt x="17171" y="50385"/>
                  </a:lnTo>
                  <a:lnTo>
                    <a:pt x="12559" y="59746"/>
                  </a:lnTo>
                  <a:lnTo>
                    <a:pt x="8460" y="69642"/>
                  </a:lnTo>
                  <a:lnTo>
                    <a:pt x="5079" y="80269"/>
                  </a:lnTo>
                  <a:lnTo>
                    <a:pt x="2474" y="91673"/>
                  </a:lnTo>
                  <a:lnTo>
                    <a:pt x="725" y="103603"/>
                  </a:lnTo>
                  <a:lnTo>
                    <a:pt x="0" y="115611"/>
                  </a:lnTo>
                  <a:lnTo>
                    <a:pt x="301" y="127424"/>
                  </a:lnTo>
                  <a:lnTo>
                    <a:pt x="1809" y="138797"/>
                  </a:lnTo>
                  <a:lnTo>
                    <a:pt x="4949" y="149434"/>
                  </a:lnTo>
                  <a:lnTo>
                    <a:pt x="9808" y="159244"/>
                  </a:lnTo>
                  <a:lnTo>
                    <a:pt x="16343" y="167984"/>
                  </a:lnTo>
                  <a:lnTo>
                    <a:pt x="24549" y="175184"/>
                  </a:lnTo>
                  <a:lnTo>
                    <a:pt x="34249" y="180721"/>
                  </a:lnTo>
                  <a:lnTo>
                    <a:pt x="44999" y="184458"/>
                  </a:lnTo>
                  <a:lnTo>
                    <a:pt x="56198" y="186075"/>
                  </a:lnTo>
                  <a:lnTo>
                    <a:pt x="67462" y="185607"/>
                  </a:lnTo>
                  <a:lnTo>
                    <a:pt x="78462" y="183363"/>
                  </a:lnTo>
                  <a:lnTo>
                    <a:pt x="88849" y="179730"/>
                  </a:lnTo>
                  <a:lnTo>
                    <a:pt x="98500" y="175070"/>
                  </a:lnTo>
                  <a:lnTo>
                    <a:pt x="107473" y="169674"/>
                  </a:lnTo>
                  <a:lnTo>
                    <a:pt x="115894" y="163761"/>
                  </a:lnTo>
                  <a:lnTo>
                    <a:pt x="123892" y="157487"/>
                  </a:lnTo>
                  <a:lnTo>
                    <a:pt x="131419" y="150801"/>
                  </a:lnTo>
                  <a:lnTo>
                    <a:pt x="138255" y="143474"/>
                  </a:lnTo>
                  <a:lnTo>
                    <a:pt x="144328" y="135421"/>
                  </a:lnTo>
                  <a:lnTo>
                    <a:pt x="149390" y="126383"/>
                  </a:lnTo>
                  <a:lnTo>
                    <a:pt x="152959" y="115873"/>
                  </a:lnTo>
                  <a:lnTo>
                    <a:pt x="154913" y="103769"/>
                  </a:lnTo>
                  <a:lnTo>
                    <a:pt x="155427" y="90572"/>
                  </a:lnTo>
                  <a:lnTo>
                    <a:pt x="154792" y="77183"/>
                  </a:lnTo>
                  <a:lnTo>
                    <a:pt x="153289" y="64149"/>
                  </a:lnTo>
                  <a:lnTo>
                    <a:pt x="150995" y="51808"/>
                  </a:lnTo>
                  <a:lnTo>
                    <a:pt x="147785" y="40446"/>
                  </a:lnTo>
                  <a:lnTo>
                    <a:pt x="143666" y="30119"/>
                  </a:lnTo>
                  <a:lnTo>
                    <a:pt x="138688" y="21184"/>
                  </a:lnTo>
                  <a:lnTo>
                    <a:pt x="132174" y="13637"/>
                  </a:lnTo>
                  <a:lnTo>
                    <a:pt x="121316" y="7930"/>
                  </a:lnTo>
                  <a:lnTo>
                    <a:pt x="101442" y="4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52280" y="2108521"/>
              <a:ext cx="136872" cy="162213"/>
            </a:xfrm>
            <a:custGeom>
              <a:avLst/>
              <a:gdLst/>
              <a:ahLst/>
              <a:cxnLst/>
              <a:rect l="0" t="0" r="0" b="0"/>
              <a:pathLst>
                <a:path w="136872" h="162213">
                  <a:moveTo>
                    <a:pt x="0" y="14813"/>
                  </a:moveTo>
                  <a:lnTo>
                    <a:pt x="2934" y="23614"/>
                  </a:lnTo>
                  <a:lnTo>
                    <a:pt x="5716" y="31961"/>
                  </a:lnTo>
                  <a:lnTo>
                    <a:pt x="8616" y="40660"/>
                  </a:lnTo>
                  <a:lnTo>
                    <a:pt x="11656" y="49781"/>
                  </a:lnTo>
                  <a:lnTo>
                    <a:pt x="14821" y="59276"/>
                  </a:lnTo>
                  <a:lnTo>
                    <a:pt x="18081" y="69072"/>
                  </a:lnTo>
                  <a:lnTo>
                    <a:pt x="21246" y="79259"/>
                  </a:lnTo>
                  <a:lnTo>
                    <a:pt x="23989" y="90081"/>
                  </a:lnTo>
                  <a:lnTo>
                    <a:pt x="26140" y="101514"/>
                  </a:lnTo>
                  <a:lnTo>
                    <a:pt x="26876" y="109740"/>
                  </a:lnTo>
                  <a:lnTo>
                    <a:pt x="25896" y="110181"/>
                  </a:lnTo>
                  <a:lnTo>
                    <a:pt x="24608" y="104450"/>
                  </a:lnTo>
                  <a:lnTo>
                    <a:pt x="23716" y="94800"/>
                  </a:lnTo>
                  <a:lnTo>
                    <a:pt x="23585" y="82968"/>
                  </a:lnTo>
                  <a:lnTo>
                    <a:pt x="24297" y="70014"/>
                  </a:lnTo>
                  <a:lnTo>
                    <a:pt x="25920" y="56667"/>
                  </a:lnTo>
                  <a:lnTo>
                    <a:pt x="28610" y="43522"/>
                  </a:lnTo>
                  <a:lnTo>
                    <a:pt x="32351" y="30868"/>
                  </a:lnTo>
                  <a:lnTo>
                    <a:pt x="37151" y="19398"/>
                  </a:lnTo>
                  <a:lnTo>
                    <a:pt x="43122" y="10271"/>
                  </a:lnTo>
                  <a:lnTo>
                    <a:pt x="50208" y="3920"/>
                  </a:lnTo>
                  <a:lnTo>
                    <a:pt x="58068" y="450"/>
                  </a:lnTo>
                  <a:lnTo>
                    <a:pt x="66181" y="0"/>
                  </a:lnTo>
                  <a:lnTo>
                    <a:pt x="74223" y="2326"/>
                  </a:lnTo>
                  <a:lnTo>
                    <a:pt x="81909" y="6935"/>
                  </a:lnTo>
                  <a:lnTo>
                    <a:pt x="88917" y="13291"/>
                  </a:lnTo>
                  <a:lnTo>
                    <a:pt x="95146" y="20927"/>
                  </a:lnTo>
                  <a:lnTo>
                    <a:pt x="100668" y="29471"/>
                  </a:lnTo>
                  <a:lnTo>
                    <a:pt x="105619" y="38649"/>
                  </a:lnTo>
                  <a:lnTo>
                    <a:pt x="110139" y="48264"/>
                  </a:lnTo>
                  <a:lnTo>
                    <a:pt x="114347" y="58177"/>
                  </a:lnTo>
                  <a:lnTo>
                    <a:pt x="118334" y="68292"/>
                  </a:lnTo>
                  <a:lnTo>
                    <a:pt x="122162" y="78548"/>
                  </a:lnTo>
                  <a:lnTo>
                    <a:pt x="125718" y="89064"/>
                  </a:lnTo>
                  <a:lnTo>
                    <a:pt x="128727" y="100116"/>
                  </a:lnTo>
                  <a:lnTo>
                    <a:pt x="131082" y="111797"/>
                  </a:lnTo>
                  <a:lnTo>
                    <a:pt x="132836" y="123449"/>
                  </a:lnTo>
                  <a:lnTo>
                    <a:pt x="134286" y="134907"/>
                  </a:lnTo>
                  <a:lnTo>
                    <a:pt x="135558" y="147180"/>
                  </a:lnTo>
                  <a:lnTo>
                    <a:pt x="136871" y="162212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37181" y="1881179"/>
              <a:ext cx="57256" cy="400084"/>
            </a:xfrm>
            <a:custGeom>
              <a:avLst/>
              <a:gdLst/>
              <a:ahLst/>
              <a:cxnLst/>
              <a:rect l="0" t="0" r="0" b="0"/>
              <a:pathLst>
                <a:path w="57256" h="400084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9"/>
                  </a:lnTo>
                  <a:lnTo>
                    <a:pt x="506" y="42872"/>
                  </a:lnTo>
                  <a:lnTo>
                    <a:pt x="1325" y="57648"/>
                  </a:lnTo>
                  <a:lnTo>
                    <a:pt x="2146" y="74017"/>
                  </a:lnTo>
                  <a:lnTo>
                    <a:pt x="3003" y="91359"/>
                  </a:lnTo>
                  <a:lnTo>
                    <a:pt x="4178" y="108746"/>
                  </a:lnTo>
                  <a:lnTo>
                    <a:pt x="5812" y="125658"/>
                  </a:lnTo>
                  <a:lnTo>
                    <a:pt x="7740" y="142110"/>
                  </a:lnTo>
                  <a:lnTo>
                    <a:pt x="9579" y="158456"/>
                  </a:lnTo>
                  <a:lnTo>
                    <a:pt x="11119" y="174927"/>
                  </a:lnTo>
                  <a:lnTo>
                    <a:pt x="12474" y="191278"/>
                  </a:lnTo>
                  <a:lnTo>
                    <a:pt x="13992" y="206891"/>
                  </a:lnTo>
                  <a:lnTo>
                    <a:pt x="15860" y="221477"/>
                  </a:lnTo>
                  <a:lnTo>
                    <a:pt x="17945" y="235222"/>
                  </a:lnTo>
                  <a:lnTo>
                    <a:pt x="19891" y="248600"/>
                  </a:lnTo>
                  <a:lnTo>
                    <a:pt x="21502" y="261931"/>
                  </a:lnTo>
                  <a:lnTo>
                    <a:pt x="22906" y="275190"/>
                  </a:lnTo>
                  <a:lnTo>
                    <a:pt x="24456" y="288106"/>
                  </a:lnTo>
                  <a:lnTo>
                    <a:pt x="26350" y="300540"/>
                  </a:lnTo>
                  <a:lnTo>
                    <a:pt x="28622" y="312502"/>
                  </a:lnTo>
                  <a:lnTo>
                    <a:pt x="31227" y="324067"/>
                  </a:lnTo>
                  <a:lnTo>
                    <a:pt x="34093" y="335324"/>
                  </a:lnTo>
                  <a:lnTo>
                    <a:pt x="37194" y="346283"/>
                  </a:lnTo>
                  <a:lnTo>
                    <a:pt x="40962" y="358166"/>
                  </a:lnTo>
                  <a:lnTo>
                    <a:pt x="46844" y="374253"/>
                  </a:lnTo>
                  <a:lnTo>
                    <a:pt x="5725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36550" y="2165448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5867" y="11601"/>
                  </a:lnTo>
                  <a:lnTo>
                    <a:pt x="11432" y="21450"/>
                  </a:lnTo>
                  <a:lnTo>
                    <a:pt x="17231" y="30451"/>
                  </a:lnTo>
                  <a:lnTo>
                    <a:pt x="23392" y="38776"/>
                  </a:lnTo>
                  <a:lnTo>
                    <a:pt x="30852" y="47291"/>
                  </a:lnTo>
                  <a:lnTo>
                    <a:pt x="42507" y="57870"/>
                  </a:lnTo>
                  <a:lnTo>
                    <a:pt x="63171" y="73700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68135" y="2102277"/>
              <a:ext cx="105286" cy="494841"/>
            </a:xfrm>
            <a:custGeom>
              <a:avLst/>
              <a:gdLst/>
              <a:ahLst/>
              <a:cxnLst/>
              <a:rect l="0" t="0" r="0" b="0"/>
              <a:pathLst>
                <a:path w="105286" h="494841">
                  <a:moveTo>
                    <a:pt x="105285" y="0"/>
                  </a:moveTo>
                  <a:lnTo>
                    <a:pt x="99485" y="11736"/>
                  </a:lnTo>
                  <a:lnTo>
                    <a:pt x="94560" y="22864"/>
                  </a:lnTo>
                  <a:lnTo>
                    <a:pt x="90058" y="34463"/>
                  </a:lnTo>
                  <a:lnTo>
                    <a:pt x="85837" y="46624"/>
                  </a:lnTo>
                  <a:lnTo>
                    <a:pt x="81824" y="59284"/>
                  </a:lnTo>
                  <a:lnTo>
                    <a:pt x="77962" y="72335"/>
                  </a:lnTo>
                  <a:lnTo>
                    <a:pt x="74210" y="85515"/>
                  </a:lnTo>
                  <a:lnTo>
                    <a:pt x="70534" y="98431"/>
                  </a:lnTo>
                  <a:lnTo>
                    <a:pt x="66917" y="110898"/>
                  </a:lnTo>
                  <a:lnTo>
                    <a:pt x="63504" y="123064"/>
                  </a:lnTo>
                  <a:lnTo>
                    <a:pt x="60591" y="135306"/>
                  </a:lnTo>
                  <a:lnTo>
                    <a:pt x="58296" y="147837"/>
                  </a:lnTo>
                  <a:lnTo>
                    <a:pt x="56416" y="160543"/>
                  </a:lnTo>
                  <a:lnTo>
                    <a:pt x="54540" y="173080"/>
                  </a:lnTo>
                  <a:lnTo>
                    <a:pt x="52422" y="185261"/>
                  </a:lnTo>
                  <a:lnTo>
                    <a:pt x="49999" y="197221"/>
                  </a:lnTo>
                  <a:lnTo>
                    <a:pt x="47293" y="209319"/>
                  </a:lnTo>
                  <a:lnTo>
                    <a:pt x="44358" y="221749"/>
                  </a:lnTo>
                  <a:lnTo>
                    <a:pt x="41252" y="234386"/>
                  </a:lnTo>
                  <a:lnTo>
                    <a:pt x="38020" y="246876"/>
                  </a:lnTo>
                  <a:lnTo>
                    <a:pt x="34701" y="259021"/>
                  </a:lnTo>
                  <a:lnTo>
                    <a:pt x="31321" y="270787"/>
                  </a:lnTo>
                  <a:lnTo>
                    <a:pt x="27899" y="282221"/>
                  </a:lnTo>
                  <a:lnTo>
                    <a:pt x="24448" y="293412"/>
                  </a:lnTo>
                  <a:lnTo>
                    <a:pt x="20978" y="305081"/>
                  </a:lnTo>
                  <a:lnTo>
                    <a:pt x="17495" y="318512"/>
                  </a:lnTo>
                  <a:lnTo>
                    <a:pt x="14007" y="334255"/>
                  </a:lnTo>
                  <a:lnTo>
                    <a:pt x="10683" y="351883"/>
                  </a:lnTo>
                  <a:lnTo>
                    <a:pt x="7829" y="370397"/>
                  </a:lnTo>
                  <a:lnTo>
                    <a:pt x="5578" y="389099"/>
                  </a:lnTo>
                  <a:lnTo>
                    <a:pt x="3894" y="407498"/>
                  </a:lnTo>
                  <a:lnTo>
                    <a:pt x="2499" y="427277"/>
                  </a:lnTo>
                  <a:lnTo>
                    <a:pt x="1271" y="453515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20861" y="1923293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0" y="90032"/>
                  </a:lnTo>
                  <a:lnTo>
                    <a:pt x="0" y="109231"/>
                  </a:lnTo>
                  <a:lnTo>
                    <a:pt x="0" y="129011"/>
                  </a:lnTo>
                  <a:lnTo>
                    <a:pt x="5" y="149183"/>
                  </a:lnTo>
                  <a:lnTo>
                    <a:pt x="177" y="169131"/>
                  </a:lnTo>
                  <a:lnTo>
                    <a:pt x="825" y="187845"/>
                  </a:lnTo>
                  <a:lnTo>
                    <a:pt x="2074" y="204880"/>
                  </a:lnTo>
                  <a:lnTo>
                    <a:pt x="3727" y="220453"/>
                  </a:lnTo>
                  <a:lnTo>
                    <a:pt x="5375" y="235148"/>
                  </a:lnTo>
                  <a:lnTo>
                    <a:pt x="6778" y="249397"/>
                  </a:lnTo>
                  <a:lnTo>
                    <a:pt x="7873" y="263029"/>
                  </a:lnTo>
                  <a:lnTo>
                    <a:pt x="8801" y="276801"/>
                  </a:lnTo>
                  <a:lnTo>
                    <a:pt x="9640" y="293047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94560" y="1923293"/>
              <a:ext cx="189671" cy="329325"/>
            </a:xfrm>
            <a:custGeom>
              <a:avLst/>
              <a:gdLst/>
              <a:ahLst/>
              <a:cxnLst/>
              <a:rect l="0" t="0" r="0" b="0"/>
              <a:pathLst>
                <a:path w="189671" h="329325">
                  <a:moveTo>
                    <a:pt x="147399" y="0"/>
                  </a:moveTo>
                  <a:lnTo>
                    <a:pt x="138598" y="5800"/>
                  </a:lnTo>
                  <a:lnTo>
                    <a:pt x="130251" y="10724"/>
                  </a:lnTo>
                  <a:lnTo>
                    <a:pt x="121552" y="15227"/>
                  </a:lnTo>
                  <a:lnTo>
                    <a:pt x="112431" y="19448"/>
                  </a:lnTo>
                  <a:lnTo>
                    <a:pt x="102937" y="23462"/>
                  </a:lnTo>
                  <a:lnTo>
                    <a:pt x="93149" y="27328"/>
                  </a:lnTo>
                  <a:lnTo>
                    <a:pt x="83308" y="31253"/>
                  </a:lnTo>
                  <a:lnTo>
                    <a:pt x="73782" y="35576"/>
                  </a:lnTo>
                  <a:lnTo>
                    <a:pt x="64750" y="40452"/>
                  </a:lnTo>
                  <a:lnTo>
                    <a:pt x="56211" y="45863"/>
                  </a:lnTo>
                  <a:lnTo>
                    <a:pt x="48090" y="51720"/>
                  </a:lnTo>
                  <a:lnTo>
                    <a:pt x="40301" y="57929"/>
                  </a:lnTo>
                  <a:lnTo>
                    <a:pt x="33086" y="64726"/>
                  </a:lnTo>
                  <a:lnTo>
                    <a:pt x="26992" y="72652"/>
                  </a:lnTo>
                  <a:lnTo>
                    <a:pt x="22227" y="81912"/>
                  </a:lnTo>
                  <a:lnTo>
                    <a:pt x="18688" y="92403"/>
                  </a:lnTo>
                  <a:lnTo>
                    <a:pt x="16146" y="103894"/>
                  </a:lnTo>
                  <a:lnTo>
                    <a:pt x="14371" y="116116"/>
                  </a:lnTo>
                  <a:lnTo>
                    <a:pt x="13500" y="127877"/>
                  </a:lnTo>
                  <a:lnTo>
                    <a:pt x="14631" y="137038"/>
                  </a:lnTo>
                  <a:lnTo>
                    <a:pt x="18320" y="142563"/>
                  </a:lnTo>
                  <a:lnTo>
                    <a:pt x="23707" y="144849"/>
                  </a:lnTo>
                  <a:lnTo>
                    <a:pt x="30374" y="144921"/>
                  </a:lnTo>
                  <a:lnTo>
                    <a:pt x="38243" y="143785"/>
                  </a:lnTo>
                  <a:lnTo>
                    <a:pt x="47395" y="142291"/>
                  </a:lnTo>
                  <a:lnTo>
                    <a:pt x="57755" y="140903"/>
                  </a:lnTo>
                  <a:lnTo>
                    <a:pt x="68957" y="140112"/>
                  </a:lnTo>
                  <a:lnTo>
                    <a:pt x="80464" y="140547"/>
                  </a:lnTo>
                  <a:lnTo>
                    <a:pt x="91935" y="142428"/>
                  </a:lnTo>
                  <a:lnTo>
                    <a:pt x="103077" y="145637"/>
                  </a:lnTo>
                  <a:lnTo>
                    <a:pt x="113558" y="149923"/>
                  </a:lnTo>
                  <a:lnTo>
                    <a:pt x="123272" y="155028"/>
                  </a:lnTo>
                  <a:lnTo>
                    <a:pt x="132287" y="160894"/>
                  </a:lnTo>
                  <a:lnTo>
                    <a:pt x="140736" y="167654"/>
                  </a:lnTo>
                  <a:lnTo>
                    <a:pt x="148754" y="175310"/>
                  </a:lnTo>
                  <a:lnTo>
                    <a:pt x="156293" y="183738"/>
                  </a:lnTo>
                  <a:lnTo>
                    <a:pt x="163138" y="192773"/>
                  </a:lnTo>
                  <a:lnTo>
                    <a:pt x="169226" y="202260"/>
                  </a:lnTo>
                  <a:lnTo>
                    <a:pt x="174637" y="212071"/>
                  </a:lnTo>
                  <a:lnTo>
                    <a:pt x="179506" y="222110"/>
                  </a:lnTo>
                  <a:lnTo>
                    <a:pt x="183954" y="232306"/>
                  </a:lnTo>
                  <a:lnTo>
                    <a:pt x="187602" y="242611"/>
                  </a:lnTo>
                  <a:lnTo>
                    <a:pt x="189615" y="252989"/>
                  </a:lnTo>
                  <a:lnTo>
                    <a:pt x="189670" y="263416"/>
                  </a:lnTo>
                  <a:lnTo>
                    <a:pt x="187909" y="273877"/>
                  </a:lnTo>
                  <a:lnTo>
                    <a:pt x="184667" y="284360"/>
                  </a:lnTo>
                  <a:lnTo>
                    <a:pt x="180288" y="294845"/>
                  </a:lnTo>
                  <a:lnTo>
                    <a:pt x="174587" y="304834"/>
                  </a:lnTo>
                  <a:lnTo>
                    <a:pt x="166880" y="313404"/>
                  </a:lnTo>
                  <a:lnTo>
                    <a:pt x="156959" y="320160"/>
                  </a:lnTo>
                  <a:lnTo>
                    <a:pt x="145214" y="325033"/>
                  </a:lnTo>
                  <a:lnTo>
                    <a:pt x="132343" y="328019"/>
                  </a:lnTo>
                  <a:lnTo>
                    <a:pt x="118874" y="329324"/>
                  </a:lnTo>
                  <a:lnTo>
                    <a:pt x="105273" y="329270"/>
                  </a:lnTo>
                  <a:lnTo>
                    <a:pt x="92003" y="328187"/>
                  </a:lnTo>
                  <a:lnTo>
                    <a:pt x="79269" y="326357"/>
                  </a:lnTo>
                  <a:lnTo>
                    <a:pt x="67076" y="323996"/>
                  </a:lnTo>
                  <a:lnTo>
                    <a:pt x="55342" y="321268"/>
                  </a:lnTo>
                  <a:lnTo>
                    <a:pt x="43974" y="318291"/>
                  </a:lnTo>
                  <a:lnTo>
                    <a:pt x="33335" y="315299"/>
                  </a:lnTo>
                  <a:lnTo>
                    <a:pt x="23188" y="312352"/>
                  </a:lnTo>
                  <a:lnTo>
                    <a:pt x="12641" y="30919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57814" y="2112806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9" y="25842"/>
                  </a:lnTo>
                  <a:lnTo>
                    <a:pt x="15519" y="34790"/>
                  </a:lnTo>
                  <a:lnTo>
                    <a:pt x="21001" y="43637"/>
                  </a:lnTo>
                  <a:lnTo>
                    <a:pt x="26927" y="52171"/>
                  </a:lnTo>
                  <a:lnTo>
                    <a:pt x="33068" y="60243"/>
                  </a:lnTo>
                  <a:lnTo>
                    <a:pt x="39815" y="68581"/>
                  </a:lnTo>
                  <a:lnTo>
                    <a:pt x="48877" y="7903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89400" y="2081220"/>
              <a:ext cx="136871" cy="442198"/>
            </a:xfrm>
            <a:custGeom>
              <a:avLst/>
              <a:gdLst/>
              <a:ahLst/>
              <a:cxnLst/>
              <a:rect l="0" t="0" r="0" b="0"/>
              <a:pathLst>
                <a:path w="136871" h="442198">
                  <a:moveTo>
                    <a:pt x="136870" y="0"/>
                  </a:moveTo>
                  <a:lnTo>
                    <a:pt x="128136" y="8802"/>
                  </a:lnTo>
                  <a:lnTo>
                    <a:pt x="120430" y="17148"/>
                  </a:lnTo>
                  <a:lnTo>
                    <a:pt x="113027" y="25851"/>
                  </a:lnTo>
                  <a:lnTo>
                    <a:pt x="105766" y="35145"/>
                  </a:lnTo>
                  <a:lnTo>
                    <a:pt x="98587" y="45288"/>
                  </a:lnTo>
                  <a:lnTo>
                    <a:pt x="91466" y="56329"/>
                  </a:lnTo>
                  <a:lnTo>
                    <a:pt x="84549" y="67996"/>
                  </a:lnTo>
                  <a:lnTo>
                    <a:pt x="78130" y="79818"/>
                  </a:lnTo>
                  <a:lnTo>
                    <a:pt x="72328" y="91516"/>
                  </a:lnTo>
                  <a:lnTo>
                    <a:pt x="66941" y="103319"/>
                  </a:lnTo>
                  <a:lnTo>
                    <a:pt x="61555" y="115841"/>
                  </a:lnTo>
                  <a:lnTo>
                    <a:pt x="55930" y="129380"/>
                  </a:lnTo>
                  <a:lnTo>
                    <a:pt x="49998" y="143914"/>
                  </a:lnTo>
                  <a:lnTo>
                    <a:pt x="43782" y="159282"/>
                  </a:lnTo>
                  <a:lnTo>
                    <a:pt x="37343" y="175295"/>
                  </a:lnTo>
                  <a:lnTo>
                    <a:pt x="30900" y="191948"/>
                  </a:lnTo>
                  <a:lnTo>
                    <a:pt x="24807" y="209412"/>
                  </a:lnTo>
                  <a:lnTo>
                    <a:pt x="19236" y="227709"/>
                  </a:lnTo>
                  <a:lnTo>
                    <a:pt x="14345" y="246572"/>
                  </a:lnTo>
                  <a:lnTo>
                    <a:pt x="10358" y="265540"/>
                  </a:lnTo>
                  <a:lnTo>
                    <a:pt x="7307" y="284333"/>
                  </a:lnTo>
                  <a:lnTo>
                    <a:pt x="5071" y="302698"/>
                  </a:lnTo>
                  <a:lnTo>
                    <a:pt x="3480" y="320337"/>
                  </a:lnTo>
                  <a:lnTo>
                    <a:pt x="2368" y="337163"/>
                  </a:lnTo>
                  <a:lnTo>
                    <a:pt x="1603" y="353259"/>
                  </a:lnTo>
                  <a:lnTo>
                    <a:pt x="1080" y="368769"/>
                  </a:lnTo>
                  <a:lnTo>
                    <a:pt x="726" y="383820"/>
                  </a:lnTo>
                  <a:lnTo>
                    <a:pt x="486" y="397929"/>
                  </a:lnTo>
                  <a:lnTo>
                    <a:pt x="299" y="411393"/>
                  </a:lnTo>
                  <a:lnTo>
                    <a:pt x="146" y="42540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21918" y="2125359"/>
              <a:ext cx="109638" cy="169419"/>
            </a:xfrm>
            <a:custGeom>
              <a:avLst/>
              <a:gdLst/>
              <a:ahLst/>
              <a:cxnLst/>
              <a:rect l="0" t="0" r="0" b="0"/>
              <a:pathLst>
                <a:path w="109638" h="169419">
                  <a:moveTo>
                    <a:pt x="14881" y="71675"/>
                  </a:moveTo>
                  <a:lnTo>
                    <a:pt x="23749" y="68808"/>
                  </a:lnTo>
                  <a:lnTo>
                    <a:pt x="32736" y="66666"/>
                  </a:lnTo>
                  <a:lnTo>
                    <a:pt x="42722" y="65054"/>
                  </a:lnTo>
                  <a:lnTo>
                    <a:pt x="53357" y="63528"/>
                  </a:lnTo>
                  <a:lnTo>
                    <a:pt x="63872" y="61382"/>
                  </a:lnTo>
                  <a:lnTo>
                    <a:pt x="73819" y="58274"/>
                  </a:lnTo>
                  <a:lnTo>
                    <a:pt x="82933" y="54036"/>
                  </a:lnTo>
                  <a:lnTo>
                    <a:pt x="90973" y="48510"/>
                  </a:lnTo>
                  <a:lnTo>
                    <a:pt x="97915" y="41756"/>
                  </a:lnTo>
                  <a:lnTo>
                    <a:pt x="103423" y="34136"/>
                  </a:lnTo>
                  <a:lnTo>
                    <a:pt x="106775" y="26190"/>
                  </a:lnTo>
                  <a:lnTo>
                    <a:pt x="107766" y="18274"/>
                  </a:lnTo>
                  <a:lnTo>
                    <a:pt x="106483" y="11013"/>
                  </a:lnTo>
                  <a:lnTo>
                    <a:pt x="103039" y="5356"/>
                  </a:lnTo>
                  <a:lnTo>
                    <a:pt x="97728" y="1674"/>
                  </a:lnTo>
                  <a:lnTo>
                    <a:pt x="91097" y="0"/>
                  </a:lnTo>
                  <a:lnTo>
                    <a:pt x="83824" y="307"/>
                  </a:lnTo>
                  <a:lnTo>
                    <a:pt x="76345" y="2364"/>
                  </a:lnTo>
                  <a:lnTo>
                    <a:pt x="68700" y="5826"/>
                  </a:lnTo>
                  <a:lnTo>
                    <a:pt x="60655" y="10349"/>
                  </a:lnTo>
                  <a:lnTo>
                    <a:pt x="52098" y="15648"/>
                  </a:lnTo>
                  <a:lnTo>
                    <a:pt x="43215" y="21659"/>
                  </a:lnTo>
                  <a:lnTo>
                    <a:pt x="34398" y="28524"/>
                  </a:lnTo>
                  <a:lnTo>
                    <a:pt x="25881" y="36259"/>
                  </a:lnTo>
                  <a:lnTo>
                    <a:pt x="18043" y="44911"/>
                  </a:lnTo>
                  <a:lnTo>
                    <a:pt x="11464" y="54630"/>
                  </a:lnTo>
                  <a:lnTo>
                    <a:pt x="6345" y="65390"/>
                  </a:lnTo>
                  <a:lnTo>
                    <a:pt x="2722" y="76870"/>
                  </a:lnTo>
                  <a:lnTo>
                    <a:pt x="650" y="88568"/>
                  </a:lnTo>
                  <a:lnTo>
                    <a:pt x="0" y="100175"/>
                  </a:lnTo>
                  <a:lnTo>
                    <a:pt x="680" y="111577"/>
                  </a:lnTo>
                  <a:lnTo>
                    <a:pt x="2722" y="122766"/>
                  </a:lnTo>
                  <a:lnTo>
                    <a:pt x="6027" y="133760"/>
                  </a:lnTo>
                  <a:lnTo>
                    <a:pt x="10703" y="144109"/>
                  </a:lnTo>
                  <a:lnTo>
                    <a:pt x="17122" y="152928"/>
                  </a:lnTo>
                  <a:lnTo>
                    <a:pt x="25327" y="159853"/>
                  </a:lnTo>
                  <a:lnTo>
                    <a:pt x="34921" y="164842"/>
                  </a:lnTo>
                  <a:lnTo>
                    <a:pt x="45270" y="167907"/>
                  </a:lnTo>
                  <a:lnTo>
                    <a:pt x="55923" y="169269"/>
                  </a:lnTo>
                  <a:lnTo>
                    <a:pt x="66393" y="169418"/>
                  </a:lnTo>
                  <a:lnTo>
                    <a:pt x="77208" y="169028"/>
                  </a:lnTo>
                  <a:lnTo>
                    <a:pt x="90428" y="168070"/>
                  </a:lnTo>
                  <a:lnTo>
                    <a:pt x="109637" y="166431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66315" y="2147182"/>
              <a:ext cx="186339" cy="120164"/>
            </a:xfrm>
            <a:custGeom>
              <a:avLst/>
              <a:gdLst/>
              <a:ahLst/>
              <a:cxnLst/>
              <a:rect l="0" t="0" r="0" b="0"/>
              <a:pathLst>
                <a:path w="186339" h="120164">
                  <a:moveTo>
                    <a:pt x="102111" y="70909"/>
                  </a:moveTo>
                  <a:lnTo>
                    <a:pt x="101976" y="59241"/>
                  </a:lnTo>
                  <a:lnTo>
                    <a:pt x="100696" y="48752"/>
                  </a:lnTo>
                  <a:lnTo>
                    <a:pt x="98098" y="38459"/>
                  </a:lnTo>
                  <a:lnTo>
                    <a:pt x="94206" y="28504"/>
                  </a:lnTo>
                  <a:lnTo>
                    <a:pt x="88925" y="19457"/>
                  </a:lnTo>
                  <a:lnTo>
                    <a:pt x="82339" y="11587"/>
                  </a:lnTo>
                  <a:lnTo>
                    <a:pt x="74666" y="5328"/>
                  </a:lnTo>
                  <a:lnTo>
                    <a:pt x="66155" y="1408"/>
                  </a:lnTo>
                  <a:lnTo>
                    <a:pt x="57033" y="0"/>
                  </a:lnTo>
                  <a:lnTo>
                    <a:pt x="47639" y="819"/>
                  </a:lnTo>
                  <a:lnTo>
                    <a:pt x="38414" y="3411"/>
                  </a:lnTo>
                  <a:lnTo>
                    <a:pt x="29592" y="7343"/>
                  </a:lnTo>
                  <a:lnTo>
                    <a:pt x="21534" y="12572"/>
                  </a:lnTo>
                  <a:lnTo>
                    <a:pt x="14800" y="19429"/>
                  </a:lnTo>
                  <a:lnTo>
                    <a:pt x="9568" y="27965"/>
                  </a:lnTo>
                  <a:lnTo>
                    <a:pt x="5700" y="37966"/>
                  </a:lnTo>
                  <a:lnTo>
                    <a:pt x="2929" y="49128"/>
                  </a:lnTo>
                  <a:lnTo>
                    <a:pt x="997" y="61148"/>
                  </a:lnTo>
                  <a:lnTo>
                    <a:pt x="0" y="73455"/>
                  </a:lnTo>
                  <a:lnTo>
                    <a:pt x="380" y="85251"/>
                  </a:lnTo>
                  <a:lnTo>
                    <a:pt x="2267" y="96128"/>
                  </a:lnTo>
                  <a:lnTo>
                    <a:pt x="5670" y="105563"/>
                  </a:lnTo>
                  <a:lnTo>
                    <a:pt x="10628" y="112772"/>
                  </a:lnTo>
                  <a:lnTo>
                    <a:pt x="16999" y="117538"/>
                  </a:lnTo>
                  <a:lnTo>
                    <a:pt x="24360" y="119959"/>
                  </a:lnTo>
                  <a:lnTo>
                    <a:pt x="32132" y="120163"/>
                  </a:lnTo>
                  <a:lnTo>
                    <a:pt x="39942" y="118448"/>
                  </a:lnTo>
                  <a:lnTo>
                    <a:pt x="47470" y="115047"/>
                  </a:lnTo>
                  <a:lnTo>
                    <a:pt x="54372" y="110032"/>
                  </a:lnTo>
                  <a:lnTo>
                    <a:pt x="60530" y="103591"/>
                  </a:lnTo>
                  <a:lnTo>
                    <a:pt x="66004" y="95998"/>
                  </a:lnTo>
                  <a:lnTo>
                    <a:pt x="70923" y="87532"/>
                  </a:lnTo>
                  <a:lnTo>
                    <a:pt x="75436" y="78463"/>
                  </a:lnTo>
                  <a:lnTo>
                    <a:pt x="80166" y="70178"/>
                  </a:lnTo>
                  <a:lnTo>
                    <a:pt x="85953" y="65819"/>
                  </a:lnTo>
                  <a:lnTo>
                    <a:pt x="92418" y="66394"/>
                  </a:lnTo>
                  <a:lnTo>
                    <a:pt x="98774" y="69786"/>
                  </a:lnTo>
                  <a:lnTo>
                    <a:pt x="105186" y="74645"/>
                  </a:lnTo>
                  <a:lnTo>
                    <a:pt x="112122" y="80330"/>
                  </a:lnTo>
                  <a:lnTo>
                    <a:pt x="119790" y="86497"/>
                  </a:lnTo>
                  <a:lnTo>
                    <a:pt x="128292" y="92654"/>
                  </a:lnTo>
                  <a:lnTo>
                    <a:pt x="138884" y="98694"/>
                  </a:lnTo>
                  <a:lnTo>
                    <a:pt x="155855" y="105144"/>
                  </a:lnTo>
                  <a:lnTo>
                    <a:pt x="186338" y="113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75245" y="2123334"/>
              <a:ext cx="124809" cy="135137"/>
            </a:xfrm>
            <a:custGeom>
              <a:avLst/>
              <a:gdLst/>
              <a:ahLst/>
              <a:cxnLst/>
              <a:rect l="0" t="0" r="0" b="0"/>
              <a:pathLst>
                <a:path w="124809" h="135137">
                  <a:moveTo>
                    <a:pt x="8994" y="42114"/>
                  </a:moveTo>
                  <a:lnTo>
                    <a:pt x="6195" y="51050"/>
                  </a:lnTo>
                  <a:lnTo>
                    <a:pt x="4693" y="60677"/>
                  </a:lnTo>
                  <a:lnTo>
                    <a:pt x="4386" y="71964"/>
                  </a:lnTo>
                  <a:lnTo>
                    <a:pt x="5066" y="84632"/>
                  </a:lnTo>
                  <a:lnTo>
                    <a:pt x="6533" y="98111"/>
                  </a:lnTo>
                  <a:lnTo>
                    <a:pt x="8591" y="111953"/>
                  </a:lnTo>
                  <a:lnTo>
                    <a:pt x="10654" y="124807"/>
                  </a:lnTo>
                  <a:lnTo>
                    <a:pt x="11532" y="133172"/>
                  </a:lnTo>
                  <a:lnTo>
                    <a:pt x="10770" y="135136"/>
                  </a:lnTo>
                  <a:lnTo>
                    <a:pt x="9008" y="132568"/>
                  </a:lnTo>
                  <a:lnTo>
                    <a:pt x="6822" y="126988"/>
                  </a:lnTo>
                  <a:lnTo>
                    <a:pt x="4733" y="119134"/>
                  </a:lnTo>
                  <a:lnTo>
                    <a:pt x="2997" y="109522"/>
                  </a:lnTo>
                  <a:lnTo>
                    <a:pt x="1662" y="98593"/>
                  </a:lnTo>
                  <a:lnTo>
                    <a:pt x="684" y="86708"/>
                  </a:lnTo>
                  <a:lnTo>
                    <a:pt x="0" y="74153"/>
                  </a:lnTo>
                  <a:lnTo>
                    <a:pt x="33" y="61464"/>
                  </a:lnTo>
                  <a:lnTo>
                    <a:pt x="1644" y="49401"/>
                  </a:lnTo>
                  <a:lnTo>
                    <a:pt x="5179" y="38335"/>
                  </a:lnTo>
                  <a:lnTo>
                    <a:pt x="10674" y="28601"/>
                  </a:lnTo>
                  <a:lnTo>
                    <a:pt x="18107" y="20658"/>
                  </a:lnTo>
                  <a:lnTo>
                    <a:pt x="27258" y="14576"/>
                  </a:lnTo>
                  <a:lnTo>
                    <a:pt x="37791" y="10118"/>
                  </a:lnTo>
                  <a:lnTo>
                    <a:pt x="49370" y="6943"/>
                  </a:lnTo>
                  <a:lnTo>
                    <a:pt x="61693" y="4727"/>
                  </a:lnTo>
                  <a:lnTo>
                    <a:pt x="74125" y="3197"/>
                  </a:lnTo>
                  <a:lnTo>
                    <a:pt x="87006" y="1986"/>
                  </a:lnTo>
                  <a:lnTo>
                    <a:pt x="102584" y="981"/>
                  </a:lnTo>
                  <a:lnTo>
                    <a:pt x="1248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34323" y="2091749"/>
              <a:ext cx="152318" cy="242156"/>
            </a:xfrm>
            <a:custGeom>
              <a:avLst/>
              <a:gdLst/>
              <a:ahLst/>
              <a:cxnLst/>
              <a:rect l="0" t="0" r="0" b="0"/>
              <a:pathLst>
                <a:path w="152318" h="242156">
                  <a:moveTo>
                    <a:pt x="102600" y="0"/>
                  </a:moveTo>
                  <a:lnTo>
                    <a:pt x="93798" y="3000"/>
                  </a:lnTo>
                  <a:lnTo>
                    <a:pt x="85452" y="6423"/>
                  </a:lnTo>
                  <a:lnTo>
                    <a:pt x="76753" y="10619"/>
                  </a:lnTo>
                  <a:lnTo>
                    <a:pt x="67632" y="15519"/>
                  </a:lnTo>
                  <a:lnTo>
                    <a:pt x="58137" y="21000"/>
                  </a:lnTo>
                  <a:lnTo>
                    <a:pt x="48350" y="26931"/>
                  </a:lnTo>
                  <a:lnTo>
                    <a:pt x="38509" y="33193"/>
                  </a:lnTo>
                  <a:lnTo>
                    <a:pt x="28983" y="39691"/>
                  </a:lnTo>
                  <a:lnTo>
                    <a:pt x="19964" y="46360"/>
                  </a:lnTo>
                  <a:lnTo>
                    <a:pt x="11944" y="53311"/>
                  </a:lnTo>
                  <a:lnTo>
                    <a:pt x="5768" y="60816"/>
                  </a:lnTo>
                  <a:lnTo>
                    <a:pt x="1738" y="68971"/>
                  </a:lnTo>
                  <a:lnTo>
                    <a:pt x="0" y="77396"/>
                  </a:lnTo>
                  <a:lnTo>
                    <a:pt x="796" y="85366"/>
                  </a:lnTo>
                  <a:lnTo>
                    <a:pt x="4003" y="92493"/>
                  </a:lnTo>
                  <a:lnTo>
                    <a:pt x="9392" y="98411"/>
                  </a:lnTo>
                  <a:lnTo>
                    <a:pt x="16813" y="102631"/>
                  </a:lnTo>
                  <a:lnTo>
                    <a:pt x="25984" y="105060"/>
                  </a:lnTo>
                  <a:lnTo>
                    <a:pt x="36544" y="106081"/>
                  </a:lnTo>
                  <a:lnTo>
                    <a:pt x="48148" y="106326"/>
                  </a:lnTo>
                  <a:lnTo>
                    <a:pt x="60502" y="106245"/>
                  </a:lnTo>
                  <a:lnTo>
                    <a:pt x="73218" y="106230"/>
                  </a:lnTo>
                  <a:lnTo>
                    <a:pt x="85827" y="106687"/>
                  </a:lnTo>
                  <a:lnTo>
                    <a:pt x="98081" y="107785"/>
                  </a:lnTo>
                  <a:lnTo>
                    <a:pt x="109766" y="109660"/>
                  </a:lnTo>
                  <a:lnTo>
                    <a:pt x="120620" y="112515"/>
                  </a:lnTo>
                  <a:lnTo>
                    <a:pt x="130576" y="116369"/>
                  </a:lnTo>
                  <a:lnTo>
                    <a:pt x="139245" y="121414"/>
                  </a:lnTo>
                  <a:lnTo>
                    <a:pt x="145866" y="128081"/>
                  </a:lnTo>
                  <a:lnTo>
                    <a:pt x="150202" y="136452"/>
                  </a:lnTo>
                  <a:lnTo>
                    <a:pt x="152317" y="146158"/>
                  </a:lnTo>
                  <a:lnTo>
                    <a:pt x="152307" y="156581"/>
                  </a:lnTo>
                  <a:lnTo>
                    <a:pt x="150441" y="167284"/>
                  </a:lnTo>
                  <a:lnTo>
                    <a:pt x="146767" y="177721"/>
                  </a:lnTo>
                  <a:lnTo>
                    <a:pt x="141037" y="187190"/>
                  </a:lnTo>
                  <a:lnTo>
                    <a:pt x="133301" y="195403"/>
                  </a:lnTo>
                  <a:lnTo>
                    <a:pt x="124024" y="202425"/>
                  </a:lnTo>
                  <a:lnTo>
                    <a:pt x="113889" y="208464"/>
                  </a:lnTo>
                  <a:lnTo>
                    <a:pt x="103367" y="213754"/>
                  </a:lnTo>
                  <a:lnTo>
                    <a:pt x="92540" y="218497"/>
                  </a:lnTo>
                  <a:lnTo>
                    <a:pt x="81214" y="222851"/>
                  </a:lnTo>
                  <a:lnTo>
                    <a:pt x="69313" y="226930"/>
                  </a:lnTo>
                  <a:lnTo>
                    <a:pt x="57298" y="230669"/>
                  </a:lnTo>
                  <a:lnTo>
                    <a:pt x="44805" y="234198"/>
                  </a:lnTo>
                  <a:lnTo>
                    <a:pt x="29618" y="237831"/>
                  </a:lnTo>
                  <a:lnTo>
                    <a:pt x="7844" y="242155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69623" y="2081220"/>
              <a:ext cx="151743" cy="183847"/>
            </a:xfrm>
            <a:custGeom>
              <a:avLst/>
              <a:gdLst/>
              <a:ahLst/>
              <a:cxnLst/>
              <a:rect l="0" t="0" r="0" b="0"/>
              <a:pathLst>
                <a:path w="151743" h="183847">
                  <a:moveTo>
                    <a:pt x="120025" y="0"/>
                  </a:moveTo>
                  <a:lnTo>
                    <a:pt x="108357" y="67"/>
                  </a:lnTo>
                  <a:lnTo>
                    <a:pt x="97869" y="707"/>
                  </a:lnTo>
                  <a:lnTo>
                    <a:pt x="87568" y="2013"/>
                  </a:lnTo>
                  <a:lnTo>
                    <a:pt x="77266" y="4218"/>
                  </a:lnTo>
                  <a:lnTo>
                    <a:pt x="66922" y="7832"/>
                  </a:lnTo>
                  <a:lnTo>
                    <a:pt x="56537" y="13004"/>
                  </a:lnTo>
                  <a:lnTo>
                    <a:pt x="46281" y="19579"/>
                  </a:lnTo>
                  <a:lnTo>
                    <a:pt x="36472" y="27279"/>
                  </a:lnTo>
                  <a:lnTo>
                    <a:pt x="27255" y="35831"/>
                  </a:lnTo>
                  <a:lnTo>
                    <a:pt x="18930" y="45165"/>
                  </a:lnTo>
                  <a:lnTo>
                    <a:pt x="12018" y="55406"/>
                  </a:lnTo>
                  <a:lnTo>
                    <a:pt x="6671" y="66553"/>
                  </a:lnTo>
                  <a:lnTo>
                    <a:pt x="2895" y="78478"/>
                  </a:lnTo>
                  <a:lnTo>
                    <a:pt x="720" y="91015"/>
                  </a:lnTo>
                  <a:lnTo>
                    <a:pt x="0" y="103996"/>
                  </a:lnTo>
                  <a:lnTo>
                    <a:pt x="633" y="116967"/>
                  </a:lnTo>
                  <a:lnTo>
                    <a:pt x="2645" y="129217"/>
                  </a:lnTo>
                  <a:lnTo>
                    <a:pt x="5924" y="140410"/>
                  </a:lnTo>
                  <a:lnTo>
                    <a:pt x="10413" y="150399"/>
                  </a:lnTo>
                  <a:lnTo>
                    <a:pt x="16174" y="159045"/>
                  </a:lnTo>
                  <a:lnTo>
                    <a:pt x="23128" y="166411"/>
                  </a:lnTo>
                  <a:lnTo>
                    <a:pt x="31239" y="172546"/>
                  </a:lnTo>
                  <a:lnTo>
                    <a:pt x="40585" y="177385"/>
                  </a:lnTo>
                  <a:lnTo>
                    <a:pt x="51087" y="181006"/>
                  </a:lnTo>
                  <a:lnTo>
                    <a:pt x="62223" y="183287"/>
                  </a:lnTo>
                  <a:lnTo>
                    <a:pt x="73156" y="183846"/>
                  </a:lnTo>
                  <a:lnTo>
                    <a:pt x="83432" y="182628"/>
                  </a:lnTo>
                  <a:lnTo>
                    <a:pt x="92957" y="179861"/>
                  </a:lnTo>
                  <a:lnTo>
                    <a:pt x="101816" y="175870"/>
                  </a:lnTo>
                  <a:lnTo>
                    <a:pt x="110139" y="170961"/>
                  </a:lnTo>
                  <a:lnTo>
                    <a:pt x="117899" y="165227"/>
                  </a:lnTo>
                  <a:lnTo>
                    <a:pt x="124900" y="158554"/>
                  </a:lnTo>
                  <a:lnTo>
                    <a:pt x="131095" y="150952"/>
                  </a:lnTo>
                  <a:lnTo>
                    <a:pt x="136581" y="142390"/>
                  </a:lnTo>
                  <a:lnTo>
                    <a:pt x="141500" y="132733"/>
                  </a:lnTo>
                  <a:lnTo>
                    <a:pt x="145981" y="122014"/>
                  </a:lnTo>
                  <a:lnTo>
                    <a:pt x="149653" y="110562"/>
                  </a:lnTo>
                  <a:lnTo>
                    <a:pt x="151682" y="98883"/>
                  </a:lnTo>
                  <a:lnTo>
                    <a:pt x="151742" y="87298"/>
                  </a:lnTo>
                  <a:lnTo>
                    <a:pt x="149815" y="76249"/>
                  </a:lnTo>
                  <a:lnTo>
                    <a:pt x="145930" y="66362"/>
                  </a:lnTo>
                  <a:lnTo>
                    <a:pt x="140324" y="57874"/>
                  </a:lnTo>
                  <a:lnTo>
                    <a:pt x="133604" y="51015"/>
                  </a:lnTo>
                  <a:lnTo>
                    <a:pt x="125886" y="45625"/>
                  </a:lnTo>
                  <a:lnTo>
                    <a:pt x="115380" y="42350"/>
                  </a:lnTo>
                  <a:lnTo>
                    <a:pt x="9896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42291" y="1954878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504"/>
                  </a:lnTo>
                  <a:lnTo>
                    <a:pt x="177" y="111019"/>
                  </a:lnTo>
                  <a:lnTo>
                    <a:pt x="826" y="130272"/>
                  </a:lnTo>
                  <a:lnTo>
                    <a:pt x="2074" y="150063"/>
                  </a:lnTo>
                  <a:lnTo>
                    <a:pt x="3727" y="169909"/>
                  </a:lnTo>
                  <a:lnTo>
                    <a:pt x="5375" y="189080"/>
                  </a:lnTo>
                  <a:lnTo>
                    <a:pt x="6782" y="207231"/>
                  </a:lnTo>
                  <a:lnTo>
                    <a:pt x="8048" y="224367"/>
                  </a:lnTo>
                  <a:lnTo>
                    <a:pt x="9505" y="240650"/>
                  </a:lnTo>
                  <a:lnTo>
                    <a:pt x="11336" y="256268"/>
                  </a:lnTo>
                  <a:lnTo>
                    <a:pt x="13566" y="271234"/>
                  </a:lnTo>
                  <a:lnTo>
                    <a:pt x="16142" y="285379"/>
                  </a:lnTo>
                  <a:lnTo>
                    <a:pt x="18985" y="298665"/>
                  </a:lnTo>
                  <a:lnTo>
                    <a:pt x="21871" y="310748"/>
                  </a:lnTo>
                  <a:lnTo>
                    <a:pt x="24729" y="322093"/>
                  </a:lnTo>
                  <a:lnTo>
                    <a:pt x="27804" y="333700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10440" y="1886204"/>
              <a:ext cx="121365" cy="415671"/>
            </a:xfrm>
            <a:custGeom>
              <a:avLst/>
              <a:gdLst/>
              <a:ahLst/>
              <a:cxnLst/>
              <a:rect l="0" t="0" r="0" b="0"/>
              <a:pathLst>
                <a:path w="121365" h="415671">
                  <a:moveTo>
                    <a:pt x="89778" y="331887"/>
                  </a:moveTo>
                  <a:lnTo>
                    <a:pt x="89644" y="317419"/>
                  </a:lnTo>
                  <a:lnTo>
                    <a:pt x="88364" y="305428"/>
                  </a:lnTo>
                  <a:lnTo>
                    <a:pt x="85766" y="294834"/>
                  </a:lnTo>
                  <a:lnTo>
                    <a:pt x="81874" y="285730"/>
                  </a:lnTo>
                  <a:lnTo>
                    <a:pt x="76593" y="278799"/>
                  </a:lnTo>
                  <a:lnTo>
                    <a:pt x="70007" y="274247"/>
                  </a:lnTo>
                  <a:lnTo>
                    <a:pt x="62334" y="272151"/>
                  </a:lnTo>
                  <a:lnTo>
                    <a:pt x="53823" y="272702"/>
                  </a:lnTo>
                  <a:lnTo>
                    <a:pt x="44705" y="275743"/>
                  </a:lnTo>
                  <a:lnTo>
                    <a:pt x="35485" y="281020"/>
                  </a:lnTo>
                  <a:lnTo>
                    <a:pt x="26908" y="288365"/>
                  </a:lnTo>
                  <a:lnTo>
                    <a:pt x="19335" y="297486"/>
                  </a:lnTo>
                  <a:lnTo>
                    <a:pt x="12929" y="308013"/>
                  </a:lnTo>
                  <a:lnTo>
                    <a:pt x="7843" y="319594"/>
                  </a:lnTo>
                  <a:lnTo>
                    <a:pt x="4019" y="331932"/>
                  </a:lnTo>
                  <a:lnTo>
                    <a:pt x="1416" y="344638"/>
                  </a:lnTo>
                  <a:lnTo>
                    <a:pt x="102" y="357241"/>
                  </a:lnTo>
                  <a:lnTo>
                    <a:pt x="0" y="369486"/>
                  </a:lnTo>
                  <a:lnTo>
                    <a:pt x="1234" y="380995"/>
                  </a:lnTo>
                  <a:lnTo>
                    <a:pt x="4189" y="391200"/>
                  </a:lnTo>
                  <a:lnTo>
                    <a:pt x="8924" y="399905"/>
                  </a:lnTo>
                  <a:lnTo>
                    <a:pt x="15375" y="406921"/>
                  </a:lnTo>
                  <a:lnTo>
                    <a:pt x="23526" y="411892"/>
                  </a:lnTo>
                  <a:lnTo>
                    <a:pt x="33180" y="414821"/>
                  </a:lnTo>
                  <a:lnTo>
                    <a:pt x="43559" y="415670"/>
                  </a:lnTo>
                  <a:lnTo>
                    <a:pt x="53445" y="414204"/>
                  </a:lnTo>
                  <a:lnTo>
                    <a:pt x="62200" y="410511"/>
                  </a:lnTo>
                  <a:lnTo>
                    <a:pt x="69888" y="404779"/>
                  </a:lnTo>
                  <a:lnTo>
                    <a:pt x="76973" y="397121"/>
                  </a:lnTo>
                  <a:lnTo>
                    <a:pt x="83806" y="387782"/>
                  </a:lnTo>
                  <a:lnTo>
                    <a:pt x="90245" y="376937"/>
                  </a:lnTo>
                  <a:lnTo>
                    <a:pt x="95752" y="364610"/>
                  </a:lnTo>
                  <a:lnTo>
                    <a:pt x="100096" y="350957"/>
                  </a:lnTo>
                  <a:lnTo>
                    <a:pt x="103506" y="336554"/>
                  </a:lnTo>
                  <a:lnTo>
                    <a:pt x="106487" y="322273"/>
                  </a:lnTo>
                  <a:lnTo>
                    <a:pt x="109376" y="308583"/>
                  </a:lnTo>
                  <a:lnTo>
                    <a:pt x="112165" y="295104"/>
                  </a:lnTo>
                  <a:lnTo>
                    <a:pt x="114592" y="280841"/>
                  </a:lnTo>
                  <a:lnTo>
                    <a:pt x="116524" y="265285"/>
                  </a:lnTo>
                  <a:lnTo>
                    <a:pt x="117975" y="248733"/>
                  </a:lnTo>
                  <a:lnTo>
                    <a:pt x="119024" y="231997"/>
                  </a:lnTo>
                  <a:lnTo>
                    <a:pt x="119760" y="215591"/>
                  </a:lnTo>
                  <a:lnTo>
                    <a:pt x="120101" y="199846"/>
                  </a:lnTo>
                  <a:lnTo>
                    <a:pt x="119805" y="185053"/>
                  </a:lnTo>
                  <a:lnTo>
                    <a:pt x="118791" y="171245"/>
                  </a:lnTo>
                  <a:lnTo>
                    <a:pt x="117127" y="157803"/>
                  </a:lnTo>
                  <a:lnTo>
                    <a:pt x="114940" y="143625"/>
                  </a:lnTo>
                  <a:lnTo>
                    <a:pt x="112358" y="128151"/>
                  </a:lnTo>
                  <a:lnTo>
                    <a:pt x="109488" y="111498"/>
                  </a:lnTo>
                  <a:lnTo>
                    <a:pt x="106417" y="94169"/>
                  </a:lnTo>
                  <a:lnTo>
                    <a:pt x="103205" y="76555"/>
                  </a:lnTo>
                  <a:lnTo>
                    <a:pt x="99896" y="59186"/>
                  </a:lnTo>
                  <a:lnTo>
                    <a:pt x="96523" y="42765"/>
                  </a:lnTo>
                  <a:lnTo>
                    <a:pt x="93099" y="27604"/>
                  </a:lnTo>
                  <a:lnTo>
                    <a:pt x="89454" y="14466"/>
                  </a:lnTo>
                  <a:lnTo>
                    <a:pt x="84502" y="4861"/>
                  </a:lnTo>
                  <a:lnTo>
                    <a:pt x="78208" y="0"/>
                  </a:lnTo>
                  <a:lnTo>
                    <a:pt x="72576" y="404"/>
                  </a:lnTo>
                  <a:lnTo>
                    <a:pt x="68246" y="5461"/>
                  </a:lnTo>
                  <a:lnTo>
                    <a:pt x="65111" y="14335"/>
                  </a:lnTo>
                  <a:lnTo>
                    <a:pt x="62909" y="26380"/>
                  </a:lnTo>
                  <a:lnTo>
                    <a:pt x="61393" y="40943"/>
                  </a:lnTo>
                  <a:lnTo>
                    <a:pt x="60525" y="56920"/>
                  </a:lnTo>
                  <a:lnTo>
                    <a:pt x="60467" y="72872"/>
                  </a:lnTo>
                  <a:lnTo>
                    <a:pt x="61244" y="88016"/>
                  </a:lnTo>
                  <a:lnTo>
                    <a:pt x="62748" y="102640"/>
                  </a:lnTo>
                  <a:lnTo>
                    <a:pt x="64829" y="117756"/>
                  </a:lnTo>
                  <a:lnTo>
                    <a:pt x="67341" y="133937"/>
                  </a:lnTo>
                  <a:lnTo>
                    <a:pt x="70163" y="151437"/>
                  </a:lnTo>
                  <a:lnTo>
                    <a:pt x="73203" y="170416"/>
                  </a:lnTo>
                  <a:lnTo>
                    <a:pt x="76394" y="190771"/>
                  </a:lnTo>
                  <a:lnTo>
                    <a:pt x="79688" y="211612"/>
                  </a:lnTo>
                  <a:lnTo>
                    <a:pt x="83053" y="231443"/>
                  </a:lnTo>
                  <a:lnTo>
                    <a:pt x="86465" y="249509"/>
                  </a:lnTo>
                  <a:lnTo>
                    <a:pt x="89909" y="265753"/>
                  </a:lnTo>
                  <a:lnTo>
                    <a:pt x="93375" y="280438"/>
                  </a:lnTo>
                  <a:lnTo>
                    <a:pt x="96856" y="293915"/>
                  </a:lnTo>
                  <a:lnTo>
                    <a:pt x="100346" y="306664"/>
                  </a:lnTo>
                  <a:lnTo>
                    <a:pt x="103843" y="319248"/>
                  </a:lnTo>
                  <a:lnTo>
                    <a:pt x="107338" y="331970"/>
                  </a:lnTo>
                  <a:lnTo>
                    <a:pt x="110682" y="344328"/>
                  </a:lnTo>
                  <a:lnTo>
                    <a:pt x="113902" y="356339"/>
                  </a:lnTo>
                  <a:lnTo>
                    <a:pt x="117283" y="369062"/>
                  </a:lnTo>
                  <a:lnTo>
                    <a:pt x="121364" y="384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823972" y="1828536"/>
            <a:ext cx="4266672" cy="430095"/>
            <a:chOff x="5823972" y="1828536"/>
            <a:chExt cx="4266672" cy="430095"/>
          </a:xfrm>
        </p:grpSpPr>
        <p:sp>
          <p:nvSpPr>
            <p:cNvPr id="69" name="Freeform 68"/>
            <p:cNvSpPr/>
            <p:nvPr/>
          </p:nvSpPr>
          <p:spPr>
            <a:xfrm>
              <a:off x="5823972" y="2081220"/>
              <a:ext cx="244786" cy="176269"/>
            </a:xfrm>
            <a:custGeom>
              <a:avLst/>
              <a:gdLst/>
              <a:ahLst/>
              <a:cxnLst/>
              <a:rect l="0" t="0" r="0" b="0"/>
              <a:pathLst>
                <a:path w="244786" h="176269">
                  <a:moveTo>
                    <a:pt x="34215" y="0"/>
                  </a:moveTo>
                  <a:lnTo>
                    <a:pt x="28415" y="6002"/>
                  </a:lnTo>
                  <a:lnTo>
                    <a:pt x="23490" y="12847"/>
                  </a:lnTo>
                  <a:lnTo>
                    <a:pt x="18988" y="21235"/>
                  </a:lnTo>
                  <a:lnTo>
                    <a:pt x="14767" y="30862"/>
                  </a:lnTo>
                  <a:lnTo>
                    <a:pt x="10754" y="41176"/>
                  </a:lnTo>
                  <a:lnTo>
                    <a:pt x="6901" y="51784"/>
                  </a:lnTo>
                  <a:lnTo>
                    <a:pt x="3494" y="62482"/>
                  </a:lnTo>
                  <a:lnTo>
                    <a:pt x="1115" y="73182"/>
                  </a:lnTo>
                  <a:lnTo>
                    <a:pt x="0" y="83854"/>
                  </a:lnTo>
                  <a:lnTo>
                    <a:pt x="65" y="94493"/>
                  </a:lnTo>
                  <a:lnTo>
                    <a:pt x="1098" y="105103"/>
                  </a:lnTo>
                  <a:lnTo>
                    <a:pt x="2871" y="115684"/>
                  </a:lnTo>
                  <a:lnTo>
                    <a:pt x="5347" y="126080"/>
                  </a:lnTo>
                  <a:lnTo>
                    <a:pt x="8680" y="135988"/>
                  </a:lnTo>
                  <a:lnTo>
                    <a:pt x="12891" y="145268"/>
                  </a:lnTo>
                  <a:lnTo>
                    <a:pt x="18192" y="153465"/>
                  </a:lnTo>
                  <a:lnTo>
                    <a:pt x="25039" y="159761"/>
                  </a:lnTo>
                  <a:lnTo>
                    <a:pt x="33526" y="163870"/>
                  </a:lnTo>
                  <a:lnTo>
                    <a:pt x="42971" y="165662"/>
                  </a:lnTo>
                  <a:lnTo>
                    <a:pt x="52156" y="164902"/>
                  </a:lnTo>
                  <a:lnTo>
                    <a:pt x="60400" y="161724"/>
                  </a:lnTo>
                  <a:lnTo>
                    <a:pt x="67559" y="156524"/>
                  </a:lnTo>
                  <a:lnTo>
                    <a:pt x="73749" y="149763"/>
                  </a:lnTo>
                  <a:lnTo>
                    <a:pt x="79168" y="141853"/>
                  </a:lnTo>
                  <a:lnTo>
                    <a:pt x="84011" y="133122"/>
                  </a:lnTo>
                  <a:lnTo>
                    <a:pt x="88441" y="123818"/>
                  </a:lnTo>
                  <a:lnTo>
                    <a:pt x="92592" y="114163"/>
                  </a:lnTo>
                  <a:lnTo>
                    <a:pt x="97036" y="105875"/>
                  </a:lnTo>
                  <a:lnTo>
                    <a:pt x="101948" y="101780"/>
                  </a:lnTo>
                  <a:lnTo>
                    <a:pt x="106525" y="102364"/>
                  </a:lnTo>
                  <a:lnTo>
                    <a:pt x="110669" y="106464"/>
                  </a:lnTo>
                  <a:lnTo>
                    <a:pt x="114531" y="112879"/>
                  </a:lnTo>
                  <a:lnTo>
                    <a:pt x="118398" y="120768"/>
                  </a:lnTo>
                  <a:lnTo>
                    <a:pt x="122655" y="129590"/>
                  </a:lnTo>
                  <a:lnTo>
                    <a:pt x="127480" y="139000"/>
                  </a:lnTo>
                  <a:lnTo>
                    <a:pt x="133190" y="148457"/>
                  </a:lnTo>
                  <a:lnTo>
                    <a:pt x="140310" y="157211"/>
                  </a:lnTo>
                  <a:lnTo>
                    <a:pt x="148982" y="164905"/>
                  </a:lnTo>
                  <a:lnTo>
                    <a:pt x="158720" y="171055"/>
                  </a:lnTo>
                  <a:lnTo>
                    <a:pt x="168634" y="174908"/>
                  </a:lnTo>
                  <a:lnTo>
                    <a:pt x="178186" y="176268"/>
                  </a:lnTo>
                  <a:lnTo>
                    <a:pt x="187206" y="175250"/>
                  </a:lnTo>
                  <a:lnTo>
                    <a:pt x="195716" y="171991"/>
                  </a:lnTo>
                  <a:lnTo>
                    <a:pt x="203803" y="166803"/>
                  </a:lnTo>
                  <a:lnTo>
                    <a:pt x="211403" y="160086"/>
                  </a:lnTo>
                  <a:lnTo>
                    <a:pt x="218294" y="152225"/>
                  </a:lnTo>
                  <a:lnTo>
                    <a:pt x="224413" y="143532"/>
                  </a:lnTo>
                  <a:lnTo>
                    <a:pt x="229676" y="134089"/>
                  </a:lnTo>
                  <a:lnTo>
                    <a:pt x="233914" y="123765"/>
                  </a:lnTo>
                  <a:lnTo>
                    <a:pt x="237135" y="112560"/>
                  </a:lnTo>
                  <a:lnTo>
                    <a:pt x="239484" y="100594"/>
                  </a:lnTo>
                  <a:lnTo>
                    <a:pt x="241151" y="88030"/>
                  </a:lnTo>
                  <a:lnTo>
                    <a:pt x="242314" y="75029"/>
                  </a:lnTo>
                  <a:lnTo>
                    <a:pt x="243115" y="61939"/>
                  </a:lnTo>
                  <a:lnTo>
                    <a:pt x="243749" y="47797"/>
                  </a:lnTo>
                  <a:lnTo>
                    <a:pt x="244273" y="29129"/>
                  </a:lnTo>
                  <a:lnTo>
                    <a:pt x="2447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89814" y="1891707"/>
              <a:ext cx="284271" cy="336556"/>
            </a:xfrm>
            <a:custGeom>
              <a:avLst/>
              <a:gdLst/>
              <a:ahLst/>
              <a:cxnLst/>
              <a:rect l="0" t="0" r="0" b="0"/>
              <a:pathLst>
                <a:path w="284271" h="336556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1999" y="36466"/>
                  </a:lnTo>
                  <a:lnTo>
                    <a:pt x="3686" y="50488"/>
                  </a:lnTo>
                  <a:lnTo>
                    <a:pt x="5354" y="65464"/>
                  </a:lnTo>
                  <a:lnTo>
                    <a:pt x="6772" y="81186"/>
                  </a:lnTo>
                  <a:lnTo>
                    <a:pt x="8043" y="97462"/>
                  </a:lnTo>
                  <a:lnTo>
                    <a:pt x="9502" y="114134"/>
                  </a:lnTo>
                  <a:lnTo>
                    <a:pt x="11330" y="131085"/>
                  </a:lnTo>
                  <a:lnTo>
                    <a:pt x="13389" y="148228"/>
                  </a:lnTo>
                  <a:lnTo>
                    <a:pt x="15317" y="165502"/>
                  </a:lnTo>
                  <a:lnTo>
                    <a:pt x="16915" y="182862"/>
                  </a:lnTo>
                  <a:lnTo>
                    <a:pt x="18311" y="200113"/>
                  </a:lnTo>
                  <a:lnTo>
                    <a:pt x="19854" y="216930"/>
                  </a:lnTo>
                  <a:lnTo>
                    <a:pt x="21741" y="233173"/>
                  </a:lnTo>
                  <a:lnTo>
                    <a:pt x="23838" y="249031"/>
                  </a:lnTo>
                  <a:lnTo>
                    <a:pt x="25792" y="264906"/>
                  </a:lnTo>
                  <a:lnTo>
                    <a:pt x="27404" y="280993"/>
                  </a:lnTo>
                  <a:lnTo>
                    <a:pt x="28640" y="295831"/>
                  </a:lnTo>
                  <a:lnTo>
                    <a:pt x="29599" y="304895"/>
                  </a:lnTo>
                  <a:lnTo>
                    <a:pt x="30345" y="305861"/>
                  </a:lnTo>
                  <a:lnTo>
                    <a:pt x="30842" y="301346"/>
                  </a:lnTo>
                  <a:lnTo>
                    <a:pt x="31312" y="293462"/>
                  </a:lnTo>
                  <a:lnTo>
                    <a:pt x="32136" y="283447"/>
                  </a:lnTo>
                  <a:lnTo>
                    <a:pt x="33499" y="272064"/>
                  </a:lnTo>
                  <a:lnTo>
                    <a:pt x="35561" y="260119"/>
                  </a:lnTo>
                  <a:lnTo>
                    <a:pt x="38545" y="248535"/>
                  </a:lnTo>
                  <a:lnTo>
                    <a:pt x="42483" y="237785"/>
                  </a:lnTo>
                  <a:lnTo>
                    <a:pt x="47415" y="228426"/>
                  </a:lnTo>
                  <a:lnTo>
                    <a:pt x="53473" y="221265"/>
                  </a:lnTo>
                  <a:lnTo>
                    <a:pt x="60619" y="216538"/>
                  </a:lnTo>
                  <a:lnTo>
                    <a:pt x="68517" y="214481"/>
                  </a:lnTo>
                  <a:lnTo>
                    <a:pt x="76657" y="215587"/>
                  </a:lnTo>
                  <a:lnTo>
                    <a:pt x="84716" y="219811"/>
                  </a:lnTo>
                  <a:lnTo>
                    <a:pt x="92414" y="226696"/>
                  </a:lnTo>
                  <a:lnTo>
                    <a:pt x="99430" y="235658"/>
                  </a:lnTo>
                  <a:lnTo>
                    <a:pt x="105664" y="246156"/>
                  </a:lnTo>
                  <a:lnTo>
                    <a:pt x="111190" y="257590"/>
                  </a:lnTo>
                  <a:lnTo>
                    <a:pt x="116143" y="269321"/>
                  </a:lnTo>
                  <a:lnTo>
                    <a:pt x="120660" y="280986"/>
                  </a:lnTo>
                  <a:lnTo>
                    <a:pt x="124695" y="292613"/>
                  </a:lnTo>
                  <a:lnTo>
                    <a:pt x="128034" y="304494"/>
                  </a:lnTo>
                  <a:lnTo>
                    <a:pt x="130629" y="316755"/>
                  </a:lnTo>
                  <a:lnTo>
                    <a:pt x="133067" y="328227"/>
                  </a:lnTo>
                  <a:lnTo>
                    <a:pt x="136320" y="335434"/>
                  </a:lnTo>
                  <a:lnTo>
                    <a:pt x="140241" y="336555"/>
                  </a:lnTo>
                  <a:lnTo>
                    <a:pt x="144082" y="333462"/>
                  </a:lnTo>
                  <a:lnTo>
                    <a:pt x="148053" y="328074"/>
                  </a:lnTo>
                  <a:lnTo>
                    <a:pt x="152856" y="321970"/>
                  </a:lnTo>
                  <a:lnTo>
                    <a:pt x="158818" y="315995"/>
                  </a:lnTo>
                  <a:lnTo>
                    <a:pt x="165748" y="310298"/>
                  </a:lnTo>
                  <a:lnTo>
                    <a:pt x="173152" y="304608"/>
                  </a:lnTo>
                  <a:lnTo>
                    <a:pt x="180685" y="298731"/>
                  </a:lnTo>
                  <a:lnTo>
                    <a:pt x="188348" y="292606"/>
                  </a:lnTo>
                  <a:lnTo>
                    <a:pt x="196397" y="286252"/>
                  </a:lnTo>
                  <a:lnTo>
                    <a:pt x="204952" y="279704"/>
                  </a:lnTo>
                  <a:lnTo>
                    <a:pt x="213833" y="272847"/>
                  </a:lnTo>
                  <a:lnTo>
                    <a:pt x="222647" y="265410"/>
                  </a:lnTo>
                  <a:lnTo>
                    <a:pt x="231162" y="257292"/>
                  </a:lnTo>
                  <a:lnTo>
                    <a:pt x="238998" y="248382"/>
                  </a:lnTo>
                  <a:lnTo>
                    <a:pt x="245576" y="238491"/>
                  </a:lnTo>
                  <a:lnTo>
                    <a:pt x="250694" y="227616"/>
                  </a:lnTo>
                  <a:lnTo>
                    <a:pt x="254316" y="216058"/>
                  </a:lnTo>
                  <a:lnTo>
                    <a:pt x="256387" y="204309"/>
                  </a:lnTo>
                  <a:lnTo>
                    <a:pt x="257033" y="192677"/>
                  </a:lnTo>
                  <a:lnTo>
                    <a:pt x="256180" y="181597"/>
                  </a:lnTo>
                  <a:lnTo>
                    <a:pt x="253489" y="171689"/>
                  </a:lnTo>
                  <a:lnTo>
                    <a:pt x="248940" y="163192"/>
                  </a:lnTo>
                  <a:lnTo>
                    <a:pt x="242784" y="156487"/>
                  </a:lnTo>
                  <a:lnTo>
                    <a:pt x="235365" y="152257"/>
                  </a:lnTo>
                  <a:lnTo>
                    <a:pt x="227011" y="150640"/>
                  </a:lnTo>
                  <a:lnTo>
                    <a:pt x="218150" y="151486"/>
                  </a:lnTo>
                  <a:lnTo>
                    <a:pt x="209288" y="154628"/>
                  </a:lnTo>
                  <a:lnTo>
                    <a:pt x="200709" y="159743"/>
                  </a:lnTo>
                  <a:lnTo>
                    <a:pt x="192645" y="166580"/>
                  </a:lnTo>
                  <a:lnTo>
                    <a:pt x="185376" y="175055"/>
                  </a:lnTo>
                  <a:lnTo>
                    <a:pt x="178972" y="184973"/>
                  </a:lnTo>
                  <a:lnTo>
                    <a:pt x="173501" y="196054"/>
                  </a:lnTo>
                  <a:lnTo>
                    <a:pt x="169116" y="208015"/>
                  </a:lnTo>
                  <a:lnTo>
                    <a:pt x="165799" y="220611"/>
                  </a:lnTo>
                  <a:lnTo>
                    <a:pt x="163553" y="233493"/>
                  </a:lnTo>
                  <a:lnTo>
                    <a:pt x="162485" y="246214"/>
                  </a:lnTo>
                  <a:lnTo>
                    <a:pt x="162549" y="258547"/>
                  </a:lnTo>
                  <a:lnTo>
                    <a:pt x="163725" y="270455"/>
                  </a:lnTo>
                  <a:lnTo>
                    <a:pt x="166111" y="281991"/>
                  </a:lnTo>
                  <a:lnTo>
                    <a:pt x="169645" y="293227"/>
                  </a:lnTo>
                  <a:lnTo>
                    <a:pt x="174305" y="303910"/>
                  </a:lnTo>
                  <a:lnTo>
                    <a:pt x="180183" y="313485"/>
                  </a:lnTo>
                  <a:lnTo>
                    <a:pt x="187210" y="321728"/>
                  </a:lnTo>
                  <a:lnTo>
                    <a:pt x="195200" y="328246"/>
                  </a:lnTo>
                  <a:lnTo>
                    <a:pt x="203934" y="332344"/>
                  </a:lnTo>
                  <a:lnTo>
                    <a:pt x="213210" y="333872"/>
                  </a:lnTo>
                  <a:lnTo>
                    <a:pt x="222709" y="333136"/>
                  </a:lnTo>
                  <a:lnTo>
                    <a:pt x="232005" y="330598"/>
                  </a:lnTo>
                  <a:lnTo>
                    <a:pt x="240881" y="326717"/>
                  </a:lnTo>
                  <a:lnTo>
                    <a:pt x="249201" y="321982"/>
                  </a:lnTo>
                  <a:lnTo>
                    <a:pt x="257742" y="316344"/>
                  </a:lnTo>
                  <a:lnTo>
                    <a:pt x="268369" y="308199"/>
                  </a:lnTo>
                  <a:lnTo>
                    <a:pt x="28427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05669" y="2052706"/>
              <a:ext cx="115815" cy="165386"/>
            </a:xfrm>
            <a:custGeom>
              <a:avLst/>
              <a:gdLst/>
              <a:ahLst/>
              <a:cxnLst/>
              <a:rect l="0" t="0" r="0" b="0"/>
              <a:pathLst>
                <a:path w="115815" h="165386">
                  <a:moveTo>
                    <a:pt x="0" y="60100"/>
                  </a:moveTo>
                  <a:lnTo>
                    <a:pt x="0" y="74769"/>
                  </a:lnTo>
                  <a:lnTo>
                    <a:pt x="0" y="88680"/>
                  </a:lnTo>
                  <a:lnTo>
                    <a:pt x="5" y="103169"/>
                  </a:lnTo>
                  <a:lnTo>
                    <a:pt x="178" y="118025"/>
                  </a:lnTo>
                  <a:lnTo>
                    <a:pt x="826" y="132553"/>
                  </a:lnTo>
                  <a:lnTo>
                    <a:pt x="2055" y="146261"/>
                  </a:lnTo>
                  <a:lnTo>
                    <a:pt x="3006" y="155409"/>
                  </a:lnTo>
                  <a:lnTo>
                    <a:pt x="2858" y="155959"/>
                  </a:lnTo>
                  <a:lnTo>
                    <a:pt x="2290" y="150123"/>
                  </a:lnTo>
                  <a:lnTo>
                    <a:pt x="1706" y="140360"/>
                  </a:lnTo>
                  <a:lnTo>
                    <a:pt x="1222" y="128441"/>
                  </a:lnTo>
                  <a:lnTo>
                    <a:pt x="861" y="115426"/>
                  </a:lnTo>
                  <a:lnTo>
                    <a:pt x="769" y="102038"/>
                  </a:lnTo>
                  <a:lnTo>
                    <a:pt x="1230" y="88865"/>
                  </a:lnTo>
                  <a:lnTo>
                    <a:pt x="2353" y="76174"/>
                  </a:lnTo>
                  <a:lnTo>
                    <a:pt x="4090" y="64000"/>
                  </a:lnTo>
                  <a:lnTo>
                    <a:pt x="6326" y="52272"/>
                  </a:lnTo>
                  <a:lnTo>
                    <a:pt x="8951" y="40902"/>
                  </a:lnTo>
                  <a:lnTo>
                    <a:pt x="12186" y="30127"/>
                  </a:lnTo>
                  <a:lnTo>
                    <a:pt x="16569" y="20488"/>
                  </a:lnTo>
                  <a:lnTo>
                    <a:pt x="22297" y="12202"/>
                  </a:lnTo>
                  <a:lnTo>
                    <a:pt x="29263" y="5655"/>
                  </a:lnTo>
                  <a:lnTo>
                    <a:pt x="37235" y="1537"/>
                  </a:lnTo>
                  <a:lnTo>
                    <a:pt x="45959" y="0"/>
                  </a:lnTo>
                  <a:lnTo>
                    <a:pt x="54900" y="900"/>
                  </a:lnTo>
                  <a:lnTo>
                    <a:pt x="63283" y="4080"/>
                  </a:lnTo>
                  <a:lnTo>
                    <a:pt x="70727" y="9220"/>
                  </a:lnTo>
                  <a:lnTo>
                    <a:pt x="77215" y="16075"/>
                  </a:lnTo>
                  <a:lnTo>
                    <a:pt x="82888" y="24561"/>
                  </a:lnTo>
                  <a:lnTo>
                    <a:pt x="87923" y="34487"/>
                  </a:lnTo>
                  <a:lnTo>
                    <a:pt x="92324" y="45573"/>
                  </a:lnTo>
                  <a:lnTo>
                    <a:pt x="95916" y="57537"/>
                  </a:lnTo>
                  <a:lnTo>
                    <a:pt x="98675" y="70136"/>
                  </a:lnTo>
                  <a:lnTo>
                    <a:pt x="100870" y="83019"/>
                  </a:lnTo>
                  <a:lnTo>
                    <a:pt x="102958" y="95741"/>
                  </a:lnTo>
                  <a:lnTo>
                    <a:pt x="105212" y="108065"/>
                  </a:lnTo>
                  <a:lnTo>
                    <a:pt x="107569" y="119697"/>
                  </a:lnTo>
                  <a:lnTo>
                    <a:pt x="109945" y="131434"/>
                  </a:lnTo>
                  <a:lnTo>
                    <a:pt x="112556" y="145422"/>
                  </a:lnTo>
                  <a:lnTo>
                    <a:pt x="115814" y="165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80926" y="2018049"/>
              <a:ext cx="162176" cy="192513"/>
            </a:xfrm>
            <a:custGeom>
              <a:avLst/>
              <a:gdLst/>
              <a:ahLst/>
              <a:cxnLst/>
              <a:rect l="0" t="0" r="0" b="0"/>
              <a:pathLst>
                <a:path w="162176" h="192513">
                  <a:moveTo>
                    <a:pt x="119583" y="0"/>
                  </a:moveTo>
                  <a:lnTo>
                    <a:pt x="107847" y="67"/>
                  </a:lnTo>
                  <a:lnTo>
                    <a:pt x="96718" y="707"/>
                  </a:lnTo>
                  <a:lnTo>
                    <a:pt x="85124" y="2009"/>
                  </a:lnTo>
                  <a:lnTo>
                    <a:pt x="73136" y="4041"/>
                  </a:lnTo>
                  <a:lnTo>
                    <a:pt x="61125" y="7006"/>
                  </a:lnTo>
                  <a:lnTo>
                    <a:pt x="49326" y="10930"/>
                  </a:lnTo>
                  <a:lnTo>
                    <a:pt x="37972" y="15852"/>
                  </a:lnTo>
                  <a:lnTo>
                    <a:pt x="27353" y="21904"/>
                  </a:lnTo>
                  <a:lnTo>
                    <a:pt x="17566" y="29044"/>
                  </a:lnTo>
                  <a:lnTo>
                    <a:pt x="9182" y="36939"/>
                  </a:lnTo>
                  <a:lnTo>
                    <a:pt x="3285" y="45076"/>
                  </a:lnTo>
                  <a:lnTo>
                    <a:pt x="255" y="53125"/>
                  </a:lnTo>
                  <a:lnTo>
                    <a:pt x="0" y="60476"/>
                  </a:lnTo>
                  <a:lnTo>
                    <a:pt x="2330" y="66194"/>
                  </a:lnTo>
                  <a:lnTo>
                    <a:pt x="6858" y="69922"/>
                  </a:lnTo>
                  <a:lnTo>
                    <a:pt x="13115" y="71796"/>
                  </a:lnTo>
                  <a:lnTo>
                    <a:pt x="20661" y="72156"/>
                  </a:lnTo>
                  <a:lnTo>
                    <a:pt x="29133" y="71374"/>
                  </a:lnTo>
                  <a:lnTo>
                    <a:pt x="38257" y="70092"/>
                  </a:lnTo>
                  <a:lnTo>
                    <a:pt x="47834" y="69167"/>
                  </a:lnTo>
                  <a:lnTo>
                    <a:pt x="57724" y="69039"/>
                  </a:lnTo>
                  <a:lnTo>
                    <a:pt x="67994" y="69773"/>
                  </a:lnTo>
                  <a:lnTo>
                    <a:pt x="78881" y="71255"/>
                  </a:lnTo>
                  <a:lnTo>
                    <a:pt x="90458" y="73329"/>
                  </a:lnTo>
                  <a:lnTo>
                    <a:pt x="102336" y="76009"/>
                  </a:lnTo>
                  <a:lnTo>
                    <a:pt x="113778" y="79477"/>
                  </a:lnTo>
                  <a:lnTo>
                    <a:pt x="124393" y="83774"/>
                  </a:lnTo>
                  <a:lnTo>
                    <a:pt x="133978" y="88963"/>
                  </a:lnTo>
                  <a:lnTo>
                    <a:pt x="142343" y="95202"/>
                  </a:lnTo>
                  <a:lnTo>
                    <a:pt x="149515" y="102476"/>
                  </a:lnTo>
                  <a:lnTo>
                    <a:pt x="155347" y="110632"/>
                  </a:lnTo>
                  <a:lnTo>
                    <a:pt x="159449" y="119478"/>
                  </a:lnTo>
                  <a:lnTo>
                    <a:pt x="161757" y="128834"/>
                  </a:lnTo>
                  <a:lnTo>
                    <a:pt x="162175" y="138556"/>
                  </a:lnTo>
                  <a:lnTo>
                    <a:pt x="160410" y="148535"/>
                  </a:lnTo>
                  <a:lnTo>
                    <a:pt x="156514" y="158677"/>
                  </a:lnTo>
                  <a:lnTo>
                    <a:pt x="150645" y="168435"/>
                  </a:lnTo>
                  <a:lnTo>
                    <a:pt x="142893" y="176850"/>
                  </a:lnTo>
                  <a:lnTo>
                    <a:pt x="133496" y="183501"/>
                  </a:lnTo>
                  <a:lnTo>
                    <a:pt x="122782" y="188304"/>
                  </a:lnTo>
                  <a:lnTo>
                    <a:pt x="111075" y="191244"/>
                  </a:lnTo>
                  <a:lnTo>
                    <a:pt x="98651" y="192512"/>
                  </a:lnTo>
                  <a:lnTo>
                    <a:pt x="85888" y="192265"/>
                  </a:lnTo>
                  <a:lnTo>
                    <a:pt x="73247" y="190520"/>
                  </a:lnTo>
                  <a:lnTo>
                    <a:pt x="60981" y="187436"/>
                  </a:lnTo>
                  <a:lnTo>
                    <a:pt x="49589" y="183571"/>
                  </a:lnTo>
                  <a:lnTo>
                    <a:pt x="38782" y="179422"/>
                  </a:lnTo>
                  <a:lnTo>
                    <a:pt x="27617" y="174629"/>
                  </a:lnTo>
                  <a:lnTo>
                    <a:pt x="1429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53151" y="1923293"/>
              <a:ext cx="294799" cy="288326"/>
            </a:xfrm>
            <a:custGeom>
              <a:avLst/>
              <a:gdLst/>
              <a:ahLst/>
              <a:cxnLst/>
              <a:rect l="0" t="0" r="0" b="0"/>
              <a:pathLst>
                <a:path w="294799" h="288326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77"/>
                  </a:lnTo>
                  <a:lnTo>
                    <a:pt x="177" y="61965"/>
                  </a:lnTo>
                  <a:lnTo>
                    <a:pt x="826" y="79458"/>
                  </a:lnTo>
                  <a:lnTo>
                    <a:pt x="2079" y="97183"/>
                  </a:lnTo>
                  <a:lnTo>
                    <a:pt x="3904" y="114625"/>
                  </a:lnTo>
                  <a:lnTo>
                    <a:pt x="6201" y="131095"/>
                  </a:lnTo>
                  <a:lnTo>
                    <a:pt x="8852" y="146317"/>
                  </a:lnTo>
                  <a:lnTo>
                    <a:pt x="11598" y="160518"/>
                  </a:lnTo>
                  <a:lnTo>
                    <a:pt x="14053" y="174216"/>
                  </a:lnTo>
                  <a:lnTo>
                    <a:pt x="16039" y="187767"/>
                  </a:lnTo>
                  <a:lnTo>
                    <a:pt x="17711" y="201177"/>
                  </a:lnTo>
                  <a:lnTo>
                    <a:pt x="19446" y="214195"/>
                  </a:lnTo>
                  <a:lnTo>
                    <a:pt x="21450" y="226624"/>
                  </a:lnTo>
                  <a:lnTo>
                    <a:pt x="23146" y="235848"/>
                  </a:lnTo>
                  <a:lnTo>
                    <a:pt x="24082" y="238513"/>
                  </a:lnTo>
                  <a:lnTo>
                    <a:pt x="25047" y="235529"/>
                  </a:lnTo>
                  <a:lnTo>
                    <a:pt x="26450" y="228664"/>
                  </a:lnTo>
                  <a:lnTo>
                    <a:pt x="28354" y="219273"/>
                  </a:lnTo>
                  <a:lnTo>
                    <a:pt x="30701" y="208268"/>
                  </a:lnTo>
                  <a:lnTo>
                    <a:pt x="33556" y="196554"/>
                  </a:lnTo>
                  <a:lnTo>
                    <a:pt x="37140" y="185112"/>
                  </a:lnTo>
                  <a:lnTo>
                    <a:pt x="41511" y="174456"/>
                  </a:lnTo>
                  <a:lnTo>
                    <a:pt x="46750" y="165327"/>
                  </a:lnTo>
                  <a:lnTo>
                    <a:pt x="53022" y="158850"/>
                  </a:lnTo>
                  <a:lnTo>
                    <a:pt x="60314" y="155386"/>
                  </a:lnTo>
                  <a:lnTo>
                    <a:pt x="68313" y="154653"/>
                  </a:lnTo>
                  <a:lnTo>
                    <a:pt x="76519" y="156120"/>
                  </a:lnTo>
                  <a:lnTo>
                    <a:pt x="84624" y="159252"/>
                  </a:lnTo>
                  <a:lnTo>
                    <a:pt x="92353" y="163755"/>
                  </a:lnTo>
                  <a:lnTo>
                    <a:pt x="99388" y="169584"/>
                  </a:lnTo>
                  <a:lnTo>
                    <a:pt x="105636" y="176607"/>
                  </a:lnTo>
                  <a:lnTo>
                    <a:pt x="111171" y="184608"/>
                  </a:lnTo>
                  <a:lnTo>
                    <a:pt x="116130" y="193356"/>
                  </a:lnTo>
                  <a:lnTo>
                    <a:pt x="120652" y="202654"/>
                  </a:lnTo>
                  <a:lnTo>
                    <a:pt x="124691" y="212509"/>
                  </a:lnTo>
                  <a:lnTo>
                    <a:pt x="128032" y="223110"/>
                  </a:lnTo>
                  <a:lnTo>
                    <a:pt x="130628" y="234469"/>
                  </a:lnTo>
                  <a:lnTo>
                    <a:pt x="133069" y="245300"/>
                  </a:lnTo>
                  <a:lnTo>
                    <a:pt x="136497" y="252205"/>
                  </a:lnTo>
                  <a:lnTo>
                    <a:pt x="141067" y="253650"/>
                  </a:lnTo>
                  <a:lnTo>
                    <a:pt x="146151" y="251601"/>
                  </a:lnTo>
                  <a:lnTo>
                    <a:pt x="151602" y="247575"/>
                  </a:lnTo>
                  <a:lnTo>
                    <a:pt x="157405" y="242401"/>
                  </a:lnTo>
                  <a:lnTo>
                    <a:pt x="163530" y="236544"/>
                  </a:lnTo>
                  <a:lnTo>
                    <a:pt x="170247" y="230434"/>
                  </a:lnTo>
                  <a:lnTo>
                    <a:pt x="178107" y="224536"/>
                  </a:lnTo>
                  <a:lnTo>
                    <a:pt x="187312" y="219078"/>
                  </a:lnTo>
                  <a:lnTo>
                    <a:pt x="197593" y="214085"/>
                  </a:lnTo>
                  <a:lnTo>
                    <a:pt x="208410" y="209494"/>
                  </a:lnTo>
                  <a:lnTo>
                    <a:pt x="219384" y="205209"/>
                  </a:lnTo>
                  <a:lnTo>
                    <a:pt x="230174" y="200820"/>
                  </a:lnTo>
                  <a:lnTo>
                    <a:pt x="240413" y="195647"/>
                  </a:lnTo>
                  <a:lnTo>
                    <a:pt x="249947" y="189381"/>
                  </a:lnTo>
                  <a:lnTo>
                    <a:pt x="258330" y="182050"/>
                  </a:lnTo>
                  <a:lnTo>
                    <a:pt x="264757" y="173834"/>
                  </a:lnTo>
                  <a:lnTo>
                    <a:pt x="268963" y="164940"/>
                  </a:lnTo>
                  <a:lnTo>
                    <a:pt x="270991" y="155715"/>
                  </a:lnTo>
                  <a:lnTo>
                    <a:pt x="270924" y="146610"/>
                  </a:lnTo>
                  <a:lnTo>
                    <a:pt x="269019" y="137872"/>
                  </a:lnTo>
                  <a:lnTo>
                    <a:pt x="265319" y="129872"/>
                  </a:lnTo>
                  <a:lnTo>
                    <a:pt x="259570" y="123177"/>
                  </a:lnTo>
                  <a:lnTo>
                    <a:pt x="251823" y="117982"/>
                  </a:lnTo>
                  <a:lnTo>
                    <a:pt x="242538" y="114477"/>
                  </a:lnTo>
                  <a:lnTo>
                    <a:pt x="232398" y="113015"/>
                  </a:lnTo>
                  <a:lnTo>
                    <a:pt x="221877" y="113592"/>
                  </a:lnTo>
                  <a:lnTo>
                    <a:pt x="211222" y="116080"/>
                  </a:lnTo>
                  <a:lnTo>
                    <a:pt x="200542" y="120407"/>
                  </a:lnTo>
                  <a:lnTo>
                    <a:pt x="189893" y="126357"/>
                  </a:lnTo>
                  <a:lnTo>
                    <a:pt x="179776" y="133772"/>
                  </a:lnTo>
                  <a:lnTo>
                    <a:pt x="171114" y="142644"/>
                  </a:lnTo>
                  <a:lnTo>
                    <a:pt x="164288" y="152832"/>
                  </a:lnTo>
                  <a:lnTo>
                    <a:pt x="159197" y="164095"/>
                  </a:lnTo>
                  <a:lnTo>
                    <a:pt x="155531" y="176179"/>
                  </a:lnTo>
                  <a:lnTo>
                    <a:pt x="152956" y="188858"/>
                  </a:lnTo>
                  <a:lnTo>
                    <a:pt x="151343" y="201795"/>
                  </a:lnTo>
                  <a:lnTo>
                    <a:pt x="150768" y="214553"/>
                  </a:lnTo>
                  <a:lnTo>
                    <a:pt x="151193" y="226906"/>
                  </a:lnTo>
                  <a:lnTo>
                    <a:pt x="152629" y="238658"/>
                  </a:lnTo>
                  <a:lnTo>
                    <a:pt x="155195" y="249558"/>
                  </a:lnTo>
                  <a:lnTo>
                    <a:pt x="158859" y="259548"/>
                  </a:lnTo>
                  <a:lnTo>
                    <a:pt x="163777" y="268409"/>
                  </a:lnTo>
                  <a:lnTo>
                    <a:pt x="170360" y="275692"/>
                  </a:lnTo>
                  <a:lnTo>
                    <a:pt x="178681" y="281290"/>
                  </a:lnTo>
                  <a:lnTo>
                    <a:pt x="188522" y="285236"/>
                  </a:lnTo>
                  <a:lnTo>
                    <a:pt x="199570" y="287527"/>
                  </a:lnTo>
                  <a:lnTo>
                    <a:pt x="211510" y="288325"/>
                  </a:lnTo>
                  <a:lnTo>
                    <a:pt x="223762" y="287744"/>
                  </a:lnTo>
                  <a:lnTo>
                    <a:pt x="235520" y="285767"/>
                  </a:lnTo>
                  <a:lnTo>
                    <a:pt x="246380" y="282519"/>
                  </a:lnTo>
                  <a:lnTo>
                    <a:pt x="256203" y="278344"/>
                  </a:lnTo>
                  <a:lnTo>
                    <a:pt x="265999" y="273208"/>
                  </a:lnTo>
                  <a:lnTo>
                    <a:pt x="277737" y="265546"/>
                  </a:lnTo>
                  <a:lnTo>
                    <a:pt x="29479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458519" y="1902236"/>
              <a:ext cx="153275" cy="313047"/>
            </a:xfrm>
            <a:custGeom>
              <a:avLst/>
              <a:gdLst/>
              <a:ahLst/>
              <a:cxnLst/>
              <a:rect l="0" t="0" r="0" b="0"/>
              <a:pathLst>
                <a:path w="153275" h="313047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83"/>
                  </a:lnTo>
                  <a:lnTo>
                    <a:pt x="0" y="54770"/>
                  </a:lnTo>
                  <a:lnTo>
                    <a:pt x="0" y="69576"/>
                  </a:lnTo>
                  <a:lnTo>
                    <a:pt x="4" y="85731"/>
                  </a:lnTo>
                  <a:lnTo>
                    <a:pt x="177" y="102976"/>
                  </a:lnTo>
                  <a:lnTo>
                    <a:pt x="826" y="120770"/>
                  </a:lnTo>
                  <a:lnTo>
                    <a:pt x="2075" y="138732"/>
                  </a:lnTo>
                  <a:lnTo>
                    <a:pt x="3727" y="156520"/>
                  </a:lnTo>
                  <a:lnTo>
                    <a:pt x="5375" y="173763"/>
                  </a:lnTo>
                  <a:lnTo>
                    <a:pt x="6782" y="190315"/>
                  </a:lnTo>
                  <a:lnTo>
                    <a:pt x="8048" y="206056"/>
                  </a:lnTo>
                  <a:lnTo>
                    <a:pt x="9505" y="220795"/>
                  </a:lnTo>
                  <a:lnTo>
                    <a:pt x="11326" y="234528"/>
                  </a:lnTo>
                  <a:lnTo>
                    <a:pt x="13212" y="247396"/>
                  </a:lnTo>
                  <a:lnTo>
                    <a:pt x="14491" y="259587"/>
                  </a:lnTo>
                  <a:lnTo>
                    <a:pt x="14810" y="271205"/>
                  </a:lnTo>
                  <a:lnTo>
                    <a:pt x="13410" y="279945"/>
                  </a:lnTo>
                  <a:lnTo>
                    <a:pt x="10359" y="282619"/>
                  </a:lnTo>
                  <a:lnTo>
                    <a:pt x="7411" y="279880"/>
                  </a:lnTo>
                  <a:lnTo>
                    <a:pt x="5143" y="273311"/>
                  </a:lnTo>
                  <a:lnTo>
                    <a:pt x="3689" y="264355"/>
                  </a:lnTo>
                  <a:lnTo>
                    <a:pt x="3206" y="254197"/>
                  </a:lnTo>
                  <a:lnTo>
                    <a:pt x="3684" y="243545"/>
                  </a:lnTo>
                  <a:lnTo>
                    <a:pt x="4984" y="232743"/>
                  </a:lnTo>
                  <a:lnTo>
                    <a:pt x="6925" y="221937"/>
                  </a:lnTo>
                  <a:lnTo>
                    <a:pt x="9351" y="211179"/>
                  </a:lnTo>
                  <a:lnTo>
                    <a:pt x="12455" y="200645"/>
                  </a:lnTo>
                  <a:lnTo>
                    <a:pt x="16749" y="190634"/>
                  </a:lnTo>
                  <a:lnTo>
                    <a:pt x="22421" y="181279"/>
                  </a:lnTo>
                  <a:lnTo>
                    <a:pt x="29520" y="173030"/>
                  </a:lnTo>
                  <a:lnTo>
                    <a:pt x="38113" y="166698"/>
                  </a:lnTo>
                  <a:lnTo>
                    <a:pt x="48077" y="162555"/>
                  </a:lnTo>
                  <a:lnTo>
                    <a:pt x="59006" y="160401"/>
                  </a:lnTo>
                  <a:lnTo>
                    <a:pt x="70325" y="159853"/>
                  </a:lnTo>
                  <a:lnTo>
                    <a:pt x="81668" y="160522"/>
                  </a:lnTo>
                  <a:lnTo>
                    <a:pt x="92724" y="162238"/>
                  </a:lnTo>
                  <a:lnTo>
                    <a:pt x="103147" y="165051"/>
                  </a:lnTo>
                  <a:lnTo>
                    <a:pt x="112818" y="168905"/>
                  </a:lnTo>
                  <a:lnTo>
                    <a:pt x="121634" y="173796"/>
                  </a:lnTo>
                  <a:lnTo>
                    <a:pt x="129417" y="179835"/>
                  </a:lnTo>
                  <a:lnTo>
                    <a:pt x="136170" y="186979"/>
                  </a:lnTo>
                  <a:lnTo>
                    <a:pt x="141875" y="195218"/>
                  </a:lnTo>
                  <a:lnTo>
                    <a:pt x="146419" y="204652"/>
                  </a:lnTo>
                  <a:lnTo>
                    <a:pt x="149842" y="215216"/>
                  </a:lnTo>
                  <a:lnTo>
                    <a:pt x="152159" y="226565"/>
                  </a:lnTo>
                  <a:lnTo>
                    <a:pt x="153274" y="238173"/>
                  </a:lnTo>
                  <a:lnTo>
                    <a:pt x="153242" y="249715"/>
                  </a:lnTo>
                  <a:lnTo>
                    <a:pt x="152086" y="260904"/>
                  </a:lnTo>
                  <a:lnTo>
                    <a:pt x="149717" y="271418"/>
                  </a:lnTo>
                  <a:lnTo>
                    <a:pt x="146188" y="281145"/>
                  </a:lnTo>
                  <a:lnTo>
                    <a:pt x="141359" y="289829"/>
                  </a:lnTo>
                  <a:lnTo>
                    <a:pt x="134838" y="296992"/>
                  </a:lnTo>
                  <a:lnTo>
                    <a:pt x="126560" y="302514"/>
                  </a:lnTo>
                  <a:lnTo>
                    <a:pt x="116746" y="306579"/>
                  </a:lnTo>
                  <a:lnTo>
                    <a:pt x="105718" y="309482"/>
                  </a:lnTo>
                  <a:lnTo>
                    <a:pt x="93787" y="311509"/>
                  </a:lnTo>
                  <a:lnTo>
                    <a:pt x="81371" y="312737"/>
                  </a:lnTo>
                  <a:lnTo>
                    <a:pt x="68970" y="313046"/>
                  </a:lnTo>
                  <a:lnTo>
                    <a:pt x="56870" y="312447"/>
                  </a:lnTo>
                  <a:lnTo>
                    <a:pt x="45589" y="311226"/>
                  </a:lnTo>
                  <a:lnTo>
                    <a:pt x="34871" y="309743"/>
                  </a:lnTo>
                  <a:lnTo>
                    <a:pt x="23777" y="307869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26975" y="2038883"/>
              <a:ext cx="168457" cy="178709"/>
            </a:xfrm>
            <a:custGeom>
              <a:avLst/>
              <a:gdLst/>
              <a:ahLst/>
              <a:cxnLst/>
              <a:rect l="0" t="0" r="0" b="0"/>
              <a:pathLst>
                <a:path w="168457" h="178709">
                  <a:moveTo>
                    <a:pt x="0" y="94980"/>
                  </a:moveTo>
                  <a:lnTo>
                    <a:pt x="8868" y="92113"/>
                  </a:lnTo>
                  <a:lnTo>
                    <a:pt x="17856" y="89971"/>
                  </a:lnTo>
                  <a:lnTo>
                    <a:pt x="27846" y="88359"/>
                  </a:lnTo>
                  <a:lnTo>
                    <a:pt x="38654" y="86833"/>
                  </a:lnTo>
                  <a:lnTo>
                    <a:pt x="49817" y="84687"/>
                  </a:lnTo>
                  <a:lnTo>
                    <a:pt x="61013" y="81579"/>
                  </a:lnTo>
                  <a:lnTo>
                    <a:pt x="71780" y="77341"/>
                  </a:lnTo>
                  <a:lnTo>
                    <a:pt x="81468" y="71815"/>
                  </a:lnTo>
                  <a:lnTo>
                    <a:pt x="89817" y="65056"/>
                  </a:lnTo>
                  <a:lnTo>
                    <a:pt x="96590" y="57263"/>
                  </a:lnTo>
                  <a:lnTo>
                    <a:pt x="101399" y="48670"/>
                  </a:lnTo>
                  <a:lnTo>
                    <a:pt x="104215" y="39495"/>
                  </a:lnTo>
                  <a:lnTo>
                    <a:pt x="104991" y="30236"/>
                  </a:lnTo>
                  <a:lnTo>
                    <a:pt x="103475" y="21634"/>
                  </a:lnTo>
                  <a:lnTo>
                    <a:pt x="99753" y="14047"/>
                  </a:lnTo>
                  <a:lnTo>
                    <a:pt x="94172" y="7803"/>
                  </a:lnTo>
                  <a:lnTo>
                    <a:pt x="87147" y="3357"/>
                  </a:lnTo>
                  <a:lnTo>
                    <a:pt x="79061" y="781"/>
                  </a:lnTo>
                  <a:lnTo>
                    <a:pt x="70380" y="0"/>
                  </a:lnTo>
                  <a:lnTo>
                    <a:pt x="61641" y="980"/>
                  </a:lnTo>
                  <a:lnTo>
                    <a:pt x="53144" y="3528"/>
                  </a:lnTo>
                  <a:lnTo>
                    <a:pt x="45136" y="7507"/>
                  </a:lnTo>
                  <a:lnTo>
                    <a:pt x="37902" y="12918"/>
                  </a:lnTo>
                  <a:lnTo>
                    <a:pt x="31522" y="19633"/>
                  </a:lnTo>
                  <a:lnTo>
                    <a:pt x="26068" y="27582"/>
                  </a:lnTo>
                  <a:lnTo>
                    <a:pt x="21694" y="36819"/>
                  </a:lnTo>
                  <a:lnTo>
                    <a:pt x="18384" y="47256"/>
                  </a:lnTo>
                  <a:lnTo>
                    <a:pt x="16142" y="58688"/>
                  </a:lnTo>
                  <a:lnTo>
                    <a:pt x="15079" y="70886"/>
                  </a:lnTo>
                  <a:lnTo>
                    <a:pt x="15144" y="83642"/>
                  </a:lnTo>
                  <a:lnTo>
                    <a:pt x="16323" y="96630"/>
                  </a:lnTo>
                  <a:lnTo>
                    <a:pt x="18708" y="109422"/>
                  </a:lnTo>
                  <a:lnTo>
                    <a:pt x="22244" y="121794"/>
                  </a:lnTo>
                  <a:lnTo>
                    <a:pt x="26906" y="133388"/>
                  </a:lnTo>
                  <a:lnTo>
                    <a:pt x="32783" y="143650"/>
                  </a:lnTo>
                  <a:lnTo>
                    <a:pt x="39815" y="152403"/>
                  </a:lnTo>
                  <a:lnTo>
                    <a:pt x="47979" y="159789"/>
                  </a:lnTo>
                  <a:lnTo>
                    <a:pt x="57360" y="166075"/>
                  </a:lnTo>
                  <a:lnTo>
                    <a:pt x="67889" y="171516"/>
                  </a:lnTo>
                  <a:lnTo>
                    <a:pt x="79214" y="175851"/>
                  </a:lnTo>
                  <a:lnTo>
                    <a:pt x="90806" y="178335"/>
                  </a:lnTo>
                  <a:lnTo>
                    <a:pt x="102337" y="178708"/>
                  </a:lnTo>
                  <a:lnTo>
                    <a:pt x="113519" y="177163"/>
                  </a:lnTo>
                  <a:lnTo>
                    <a:pt x="124029" y="174067"/>
                  </a:lnTo>
                  <a:lnTo>
                    <a:pt x="133754" y="169808"/>
                  </a:lnTo>
                  <a:lnTo>
                    <a:pt x="142464" y="165015"/>
                  </a:lnTo>
                  <a:lnTo>
                    <a:pt x="150573" y="160075"/>
                  </a:lnTo>
                  <a:lnTo>
                    <a:pt x="158793" y="154562"/>
                  </a:lnTo>
                  <a:lnTo>
                    <a:pt x="168456" y="147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26127" y="2040827"/>
              <a:ext cx="127232" cy="175271"/>
            </a:xfrm>
            <a:custGeom>
              <a:avLst/>
              <a:gdLst/>
              <a:ahLst/>
              <a:cxnLst/>
              <a:rect l="0" t="0" r="0" b="0"/>
              <a:pathLst>
                <a:path w="127232" h="175271">
                  <a:moveTo>
                    <a:pt x="116703" y="19336"/>
                  </a:moveTo>
                  <a:lnTo>
                    <a:pt x="110701" y="10803"/>
                  </a:lnTo>
                  <a:lnTo>
                    <a:pt x="103857" y="5017"/>
                  </a:lnTo>
                  <a:lnTo>
                    <a:pt x="95468" y="1509"/>
                  </a:lnTo>
                  <a:lnTo>
                    <a:pt x="85842" y="0"/>
                  </a:lnTo>
                  <a:lnTo>
                    <a:pt x="75527" y="419"/>
                  </a:lnTo>
                  <a:lnTo>
                    <a:pt x="64924" y="2551"/>
                  </a:lnTo>
                  <a:lnTo>
                    <a:pt x="54399" y="6230"/>
                  </a:lnTo>
                  <a:lnTo>
                    <a:pt x="44347" y="11429"/>
                  </a:lnTo>
                  <a:lnTo>
                    <a:pt x="34932" y="18003"/>
                  </a:lnTo>
                  <a:lnTo>
                    <a:pt x="26292" y="26024"/>
                  </a:lnTo>
                  <a:lnTo>
                    <a:pt x="18627" y="35841"/>
                  </a:lnTo>
                  <a:lnTo>
                    <a:pt x="11959" y="47476"/>
                  </a:lnTo>
                  <a:lnTo>
                    <a:pt x="6480" y="60357"/>
                  </a:lnTo>
                  <a:lnTo>
                    <a:pt x="2622" y="73534"/>
                  </a:lnTo>
                  <a:lnTo>
                    <a:pt x="476" y="86430"/>
                  </a:lnTo>
                  <a:lnTo>
                    <a:pt x="0" y="98848"/>
                  </a:lnTo>
                  <a:lnTo>
                    <a:pt x="1193" y="110795"/>
                  </a:lnTo>
                  <a:lnTo>
                    <a:pt x="3884" y="122342"/>
                  </a:lnTo>
                  <a:lnTo>
                    <a:pt x="7790" y="133418"/>
                  </a:lnTo>
                  <a:lnTo>
                    <a:pt x="12620" y="143798"/>
                  </a:lnTo>
                  <a:lnTo>
                    <a:pt x="18132" y="153402"/>
                  </a:lnTo>
                  <a:lnTo>
                    <a:pt x="24458" y="161819"/>
                  </a:lnTo>
                  <a:lnTo>
                    <a:pt x="32068" y="168264"/>
                  </a:lnTo>
                  <a:lnTo>
                    <a:pt x="41112" y="172483"/>
                  </a:lnTo>
                  <a:lnTo>
                    <a:pt x="51288" y="174688"/>
                  </a:lnTo>
                  <a:lnTo>
                    <a:pt x="62036" y="175270"/>
                  </a:lnTo>
                  <a:lnTo>
                    <a:pt x="72959" y="174629"/>
                  </a:lnTo>
                  <a:lnTo>
                    <a:pt x="83614" y="173063"/>
                  </a:lnTo>
                  <a:lnTo>
                    <a:pt x="94573" y="170509"/>
                  </a:lnTo>
                  <a:lnTo>
                    <a:pt x="107909" y="165634"/>
                  </a:lnTo>
                  <a:lnTo>
                    <a:pt x="127231" y="156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19407" y="2055384"/>
              <a:ext cx="207694" cy="162811"/>
            </a:xfrm>
            <a:custGeom>
              <a:avLst/>
              <a:gdLst/>
              <a:ahLst/>
              <a:cxnLst/>
              <a:rect l="0" t="0" r="0" b="0"/>
              <a:pathLst>
                <a:path w="207694" h="162811">
                  <a:moveTo>
                    <a:pt x="70822" y="67950"/>
                  </a:moveTo>
                  <a:lnTo>
                    <a:pt x="73622" y="59082"/>
                  </a:lnTo>
                  <a:lnTo>
                    <a:pt x="75123" y="50095"/>
                  </a:lnTo>
                  <a:lnTo>
                    <a:pt x="75421" y="40114"/>
                  </a:lnTo>
                  <a:lnTo>
                    <a:pt x="74396" y="29651"/>
                  </a:lnTo>
                  <a:lnTo>
                    <a:pt x="71631" y="19785"/>
                  </a:lnTo>
                  <a:lnTo>
                    <a:pt x="67060" y="11104"/>
                  </a:lnTo>
                  <a:lnTo>
                    <a:pt x="61073" y="4335"/>
                  </a:lnTo>
                  <a:lnTo>
                    <a:pt x="54306" y="537"/>
                  </a:lnTo>
                  <a:lnTo>
                    <a:pt x="47206" y="0"/>
                  </a:lnTo>
                  <a:lnTo>
                    <a:pt x="40001" y="2542"/>
                  </a:lnTo>
                  <a:lnTo>
                    <a:pt x="32792" y="7888"/>
                  </a:lnTo>
                  <a:lnTo>
                    <a:pt x="25623" y="15593"/>
                  </a:lnTo>
                  <a:lnTo>
                    <a:pt x="18826" y="25302"/>
                  </a:lnTo>
                  <a:lnTo>
                    <a:pt x="13015" y="36851"/>
                  </a:lnTo>
                  <a:lnTo>
                    <a:pt x="8439" y="49977"/>
                  </a:lnTo>
                  <a:lnTo>
                    <a:pt x="5027" y="64194"/>
                  </a:lnTo>
                  <a:lnTo>
                    <a:pt x="2570" y="78881"/>
                  </a:lnTo>
                  <a:lnTo>
                    <a:pt x="850" y="93643"/>
                  </a:lnTo>
                  <a:lnTo>
                    <a:pt x="0" y="108148"/>
                  </a:lnTo>
                  <a:lnTo>
                    <a:pt x="477" y="122041"/>
                  </a:lnTo>
                  <a:lnTo>
                    <a:pt x="2430" y="135178"/>
                  </a:lnTo>
                  <a:lnTo>
                    <a:pt x="5877" y="146794"/>
                  </a:lnTo>
                  <a:lnTo>
                    <a:pt x="10865" y="155483"/>
                  </a:lnTo>
                  <a:lnTo>
                    <a:pt x="17255" y="160729"/>
                  </a:lnTo>
                  <a:lnTo>
                    <a:pt x="24630" y="162810"/>
                  </a:lnTo>
                  <a:lnTo>
                    <a:pt x="32412" y="162321"/>
                  </a:lnTo>
                  <a:lnTo>
                    <a:pt x="40228" y="159881"/>
                  </a:lnTo>
                  <a:lnTo>
                    <a:pt x="47760" y="155859"/>
                  </a:lnTo>
                  <a:lnTo>
                    <a:pt x="54664" y="150361"/>
                  </a:lnTo>
                  <a:lnTo>
                    <a:pt x="60823" y="143562"/>
                  </a:lnTo>
                  <a:lnTo>
                    <a:pt x="66299" y="135714"/>
                  </a:lnTo>
                  <a:lnTo>
                    <a:pt x="71219" y="127069"/>
                  </a:lnTo>
                  <a:lnTo>
                    <a:pt x="75732" y="117889"/>
                  </a:lnTo>
                  <a:lnTo>
                    <a:pt x="80442" y="109947"/>
                  </a:lnTo>
                  <a:lnTo>
                    <a:pt x="85556" y="106099"/>
                  </a:lnTo>
                  <a:lnTo>
                    <a:pt x="90438" y="106678"/>
                  </a:lnTo>
                  <a:lnTo>
                    <a:pt x="95313" y="110235"/>
                  </a:lnTo>
                  <a:lnTo>
                    <a:pt x="100480" y="115458"/>
                  </a:lnTo>
                  <a:lnTo>
                    <a:pt x="106206" y="121390"/>
                  </a:lnTo>
                  <a:lnTo>
                    <a:pt x="112781" y="127294"/>
                  </a:lnTo>
                  <a:lnTo>
                    <a:pt x="120267" y="132807"/>
                  </a:lnTo>
                  <a:lnTo>
                    <a:pt x="128559" y="137358"/>
                  </a:lnTo>
                  <a:lnTo>
                    <a:pt x="137492" y="140070"/>
                  </a:lnTo>
                  <a:lnTo>
                    <a:pt x="146899" y="140638"/>
                  </a:lnTo>
                  <a:lnTo>
                    <a:pt x="156485" y="139244"/>
                  </a:lnTo>
                  <a:lnTo>
                    <a:pt x="165840" y="136258"/>
                  </a:lnTo>
                  <a:lnTo>
                    <a:pt x="174750" y="132078"/>
                  </a:lnTo>
                  <a:lnTo>
                    <a:pt x="182894" y="127340"/>
                  </a:lnTo>
                  <a:lnTo>
                    <a:pt x="190553" y="122444"/>
                  </a:lnTo>
                  <a:lnTo>
                    <a:pt x="198399" y="116968"/>
                  </a:lnTo>
                  <a:lnTo>
                    <a:pt x="207693" y="110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96436" y="2040556"/>
              <a:ext cx="388634" cy="218075"/>
            </a:xfrm>
            <a:custGeom>
              <a:avLst/>
              <a:gdLst/>
              <a:ahLst/>
              <a:cxnLst/>
              <a:rect l="0" t="0" r="0" b="0"/>
              <a:pathLst>
                <a:path w="388634" h="218075">
                  <a:moveTo>
                    <a:pt x="9606" y="40664"/>
                  </a:moveTo>
                  <a:lnTo>
                    <a:pt x="6740" y="49600"/>
                  </a:lnTo>
                  <a:lnTo>
                    <a:pt x="4599" y="59227"/>
                  </a:lnTo>
                  <a:lnTo>
                    <a:pt x="2999" y="70509"/>
                  </a:lnTo>
                  <a:lnTo>
                    <a:pt x="1992" y="83004"/>
                  </a:lnTo>
                  <a:lnTo>
                    <a:pt x="1792" y="95835"/>
                  </a:lnTo>
                  <a:lnTo>
                    <a:pt x="2422" y="108347"/>
                  </a:lnTo>
                  <a:lnTo>
                    <a:pt x="2930" y="116609"/>
                  </a:lnTo>
                  <a:lnTo>
                    <a:pt x="2444" y="116484"/>
                  </a:lnTo>
                  <a:lnTo>
                    <a:pt x="1660" y="110217"/>
                  </a:lnTo>
                  <a:lnTo>
                    <a:pt x="951" y="100203"/>
                  </a:lnTo>
                  <a:lnTo>
                    <a:pt x="397" y="88142"/>
                  </a:lnTo>
                  <a:lnTo>
                    <a:pt x="0" y="75052"/>
                  </a:lnTo>
                  <a:lnTo>
                    <a:pt x="58" y="61791"/>
                  </a:lnTo>
                  <a:lnTo>
                    <a:pt x="1154" y="49240"/>
                  </a:lnTo>
                  <a:lnTo>
                    <a:pt x="3527" y="37805"/>
                  </a:lnTo>
                  <a:lnTo>
                    <a:pt x="7258" y="28138"/>
                  </a:lnTo>
                  <a:lnTo>
                    <a:pt x="12435" y="21294"/>
                  </a:lnTo>
                  <a:lnTo>
                    <a:pt x="18954" y="17589"/>
                  </a:lnTo>
                  <a:lnTo>
                    <a:pt x="26414" y="17032"/>
                  </a:lnTo>
                  <a:lnTo>
                    <a:pt x="34251" y="19682"/>
                  </a:lnTo>
                  <a:lnTo>
                    <a:pt x="42106" y="25235"/>
                  </a:lnTo>
                  <a:lnTo>
                    <a:pt x="49662" y="32993"/>
                  </a:lnTo>
                  <a:lnTo>
                    <a:pt x="56585" y="42083"/>
                  </a:lnTo>
                  <a:lnTo>
                    <a:pt x="62755" y="51890"/>
                  </a:lnTo>
                  <a:lnTo>
                    <a:pt x="68239" y="62061"/>
                  </a:lnTo>
                  <a:lnTo>
                    <a:pt x="73164" y="72414"/>
                  </a:lnTo>
                  <a:lnTo>
                    <a:pt x="77673" y="82787"/>
                  </a:lnTo>
                  <a:lnTo>
                    <a:pt x="82101" y="90650"/>
                  </a:lnTo>
                  <a:lnTo>
                    <a:pt x="86356" y="92853"/>
                  </a:lnTo>
                  <a:lnTo>
                    <a:pt x="89896" y="90351"/>
                  </a:lnTo>
                  <a:lnTo>
                    <a:pt x="92970" y="84785"/>
                  </a:lnTo>
                  <a:lnTo>
                    <a:pt x="95906" y="77339"/>
                  </a:lnTo>
                  <a:lnTo>
                    <a:pt x="98880" y="68744"/>
                  </a:lnTo>
                  <a:lnTo>
                    <a:pt x="101959" y="59449"/>
                  </a:lnTo>
                  <a:lnTo>
                    <a:pt x="105313" y="49882"/>
                  </a:lnTo>
                  <a:lnTo>
                    <a:pt x="109232" y="40512"/>
                  </a:lnTo>
                  <a:lnTo>
                    <a:pt x="113826" y="31589"/>
                  </a:lnTo>
                  <a:lnTo>
                    <a:pt x="119044" y="23795"/>
                  </a:lnTo>
                  <a:lnTo>
                    <a:pt x="124770" y="18300"/>
                  </a:lnTo>
                  <a:lnTo>
                    <a:pt x="130881" y="15540"/>
                  </a:lnTo>
                  <a:lnTo>
                    <a:pt x="137271" y="15468"/>
                  </a:lnTo>
                  <a:lnTo>
                    <a:pt x="143860" y="17920"/>
                  </a:lnTo>
                  <a:lnTo>
                    <a:pt x="150583" y="22535"/>
                  </a:lnTo>
                  <a:lnTo>
                    <a:pt x="157231" y="29020"/>
                  </a:lnTo>
                  <a:lnTo>
                    <a:pt x="163469" y="37250"/>
                  </a:lnTo>
                  <a:lnTo>
                    <a:pt x="169145" y="46996"/>
                  </a:lnTo>
                  <a:lnTo>
                    <a:pt x="174278" y="57790"/>
                  </a:lnTo>
                  <a:lnTo>
                    <a:pt x="178961" y="69026"/>
                  </a:lnTo>
                  <a:lnTo>
                    <a:pt x="183297" y="80322"/>
                  </a:lnTo>
                  <a:lnTo>
                    <a:pt x="187380" y="91516"/>
                  </a:lnTo>
                  <a:lnTo>
                    <a:pt x="191283" y="102565"/>
                  </a:lnTo>
                  <a:lnTo>
                    <a:pt x="195085" y="113448"/>
                  </a:lnTo>
                  <a:lnTo>
                    <a:pt x="199727" y="123048"/>
                  </a:lnTo>
                  <a:lnTo>
                    <a:pt x="205787" y="129091"/>
                  </a:lnTo>
                  <a:lnTo>
                    <a:pt x="212191" y="130858"/>
                  </a:lnTo>
                  <a:lnTo>
                    <a:pt x="218637" y="129389"/>
                  </a:lnTo>
                  <a:lnTo>
                    <a:pt x="225154" y="125836"/>
                  </a:lnTo>
                  <a:lnTo>
                    <a:pt x="231935" y="121161"/>
                  </a:lnTo>
                  <a:lnTo>
                    <a:pt x="239290" y="116166"/>
                  </a:lnTo>
                  <a:lnTo>
                    <a:pt x="247334" y="111276"/>
                  </a:lnTo>
                  <a:lnTo>
                    <a:pt x="256017" y="106478"/>
                  </a:lnTo>
                  <a:lnTo>
                    <a:pt x="265220" y="101477"/>
                  </a:lnTo>
                  <a:lnTo>
                    <a:pt x="274813" y="96104"/>
                  </a:lnTo>
                  <a:lnTo>
                    <a:pt x="284526" y="90337"/>
                  </a:lnTo>
                  <a:lnTo>
                    <a:pt x="293966" y="84231"/>
                  </a:lnTo>
                  <a:lnTo>
                    <a:pt x="302936" y="77855"/>
                  </a:lnTo>
                  <a:lnTo>
                    <a:pt x="311264" y="71114"/>
                  </a:lnTo>
                  <a:lnTo>
                    <a:pt x="318711" y="63757"/>
                  </a:lnTo>
                  <a:lnTo>
                    <a:pt x="325225" y="55701"/>
                  </a:lnTo>
                  <a:lnTo>
                    <a:pt x="330431" y="47172"/>
                  </a:lnTo>
                  <a:lnTo>
                    <a:pt x="333572" y="38602"/>
                  </a:lnTo>
                  <a:lnTo>
                    <a:pt x="334418" y="30250"/>
                  </a:lnTo>
                  <a:lnTo>
                    <a:pt x="333037" y="22354"/>
                  </a:lnTo>
                  <a:lnTo>
                    <a:pt x="329528" y="15205"/>
                  </a:lnTo>
                  <a:lnTo>
                    <a:pt x="324167" y="8894"/>
                  </a:lnTo>
                  <a:lnTo>
                    <a:pt x="317334" y="3827"/>
                  </a:lnTo>
                  <a:lnTo>
                    <a:pt x="309392" y="779"/>
                  </a:lnTo>
                  <a:lnTo>
                    <a:pt x="300655" y="0"/>
                  </a:lnTo>
                  <a:lnTo>
                    <a:pt x="291521" y="1595"/>
                  </a:lnTo>
                  <a:lnTo>
                    <a:pt x="282470" y="5782"/>
                  </a:lnTo>
                  <a:lnTo>
                    <a:pt x="273764" y="12419"/>
                  </a:lnTo>
                  <a:lnTo>
                    <a:pt x="265785" y="21264"/>
                  </a:lnTo>
                  <a:lnTo>
                    <a:pt x="259102" y="32158"/>
                  </a:lnTo>
                  <a:lnTo>
                    <a:pt x="253906" y="44810"/>
                  </a:lnTo>
                  <a:lnTo>
                    <a:pt x="250061" y="58691"/>
                  </a:lnTo>
                  <a:lnTo>
                    <a:pt x="247306" y="73145"/>
                  </a:lnTo>
                  <a:lnTo>
                    <a:pt x="245374" y="87752"/>
                  </a:lnTo>
                  <a:lnTo>
                    <a:pt x="244039" y="102321"/>
                  </a:lnTo>
                  <a:lnTo>
                    <a:pt x="243127" y="116789"/>
                  </a:lnTo>
                  <a:lnTo>
                    <a:pt x="242516" y="131142"/>
                  </a:lnTo>
                  <a:lnTo>
                    <a:pt x="242441" y="145070"/>
                  </a:lnTo>
                  <a:lnTo>
                    <a:pt x="243456" y="157977"/>
                  </a:lnTo>
                  <a:lnTo>
                    <a:pt x="245774" y="169624"/>
                  </a:lnTo>
                  <a:lnTo>
                    <a:pt x="249298" y="180090"/>
                  </a:lnTo>
                  <a:lnTo>
                    <a:pt x="253806" y="189588"/>
                  </a:lnTo>
                  <a:lnTo>
                    <a:pt x="259070" y="198337"/>
                  </a:lnTo>
                  <a:lnTo>
                    <a:pt x="265214" y="206045"/>
                  </a:lnTo>
                  <a:lnTo>
                    <a:pt x="272695" y="211945"/>
                  </a:lnTo>
                  <a:lnTo>
                    <a:pt x="281648" y="215766"/>
                  </a:lnTo>
                  <a:lnTo>
                    <a:pt x="291762" y="217689"/>
                  </a:lnTo>
                  <a:lnTo>
                    <a:pt x="302467" y="218074"/>
                  </a:lnTo>
                  <a:lnTo>
                    <a:pt x="313367" y="217292"/>
                  </a:lnTo>
                  <a:lnTo>
                    <a:pt x="324108" y="215498"/>
                  </a:lnTo>
                  <a:lnTo>
                    <a:pt x="334313" y="212633"/>
                  </a:lnTo>
                  <a:lnTo>
                    <a:pt x="343834" y="208752"/>
                  </a:lnTo>
                  <a:lnTo>
                    <a:pt x="352605" y="204135"/>
                  </a:lnTo>
                  <a:lnTo>
                    <a:pt x="361505" y="198646"/>
                  </a:lnTo>
                  <a:lnTo>
                    <a:pt x="372435" y="190689"/>
                  </a:lnTo>
                  <a:lnTo>
                    <a:pt x="388633" y="177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99417" y="2041902"/>
              <a:ext cx="227849" cy="165065"/>
            </a:xfrm>
            <a:custGeom>
              <a:avLst/>
              <a:gdLst/>
              <a:ahLst/>
              <a:cxnLst/>
              <a:rect l="0" t="0" r="0" b="0"/>
              <a:pathLst>
                <a:path w="227849" h="165065">
                  <a:moveTo>
                    <a:pt x="112035" y="70904"/>
                  </a:moveTo>
                  <a:lnTo>
                    <a:pt x="109101" y="59236"/>
                  </a:lnTo>
                  <a:lnTo>
                    <a:pt x="106319" y="48747"/>
                  </a:lnTo>
                  <a:lnTo>
                    <a:pt x="103410" y="38454"/>
                  </a:lnTo>
                  <a:lnTo>
                    <a:pt x="100025" y="28499"/>
                  </a:lnTo>
                  <a:lnTo>
                    <a:pt x="95563" y="19452"/>
                  </a:lnTo>
                  <a:lnTo>
                    <a:pt x="89797" y="11582"/>
                  </a:lnTo>
                  <a:lnTo>
                    <a:pt x="82980" y="5323"/>
                  </a:lnTo>
                  <a:lnTo>
                    <a:pt x="75644" y="1403"/>
                  </a:lnTo>
                  <a:lnTo>
                    <a:pt x="68157" y="0"/>
                  </a:lnTo>
                  <a:lnTo>
                    <a:pt x="60691" y="991"/>
                  </a:lnTo>
                  <a:lnTo>
                    <a:pt x="53306" y="4232"/>
                  </a:lnTo>
                  <a:lnTo>
                    <a:pt x="46013" y="9408"/>
                  </a:lnTo>
                  <a:lnTo>
                    <a:pt x="38965" y="16117"/>
                  </a:lnTo>
                  <a:lnTo>
                    <a:pt x="32453" y="23974"/>
                  </a:lnTo>
                  <a:lnTo>
                    <a:pt x="26587" y="32658"/>
                  </a:lnTo>
                  <a:lnTo>
                    <a:pt x="21325" y="41927"/>
                  </a:lnTo>
                  <a:lnTo>
                    <a:pt x="16556" y="51601"/>
                  </a:lnTo>
                  <a:lnTo>
                    <a:pt x="12166" y="61556"/>
                  </a:lnTo>
                  <a:lnTo>
                    <a:pt x="8217" y="71869"/>
                  </a:lnTo>
                  <a:lnTo>
                    <a:pt x="4936" y="82785"/>
                  </a:lnTo>
                  <a:lnTo>
                    <a:pt x="2400" y="94387"/>
                  </a:lnTo>
                  <a:lnTo>
                    <a:pt x="695" y="106452"/>
                  </a:lnTo>
                  <a:lnTo>
                    <a:pt x="0" y="118550"/>
                  </a:lnTo>
                  <a:lnTo>
                    <a:pt x="327" y="130415"/>
                  </a:lnTo>
                  <a:lnTo>
                    <a:pt x="2021" y="141483"/>
                  </a:lnTo>
                  <a:lnTo>
                    <a:pt x="5819" y="150852"/>
                  </a:lnTo>
                  <a:lnTo>
                    <a:pt x="11919" y="158169"/>
                  </a:lnTo>
                  <a:lnTo>
                    <a:pt x="19592" y="163097"/>
                  </a:lnTo>
                  <a:lnTo>
                    <a:pt x="27505" y="165064"/>
                  </a:lnTo>
                  <a:lnTo>
                    <a:pt x="34854" y="164051"/>
                  </a:lnTo>
                  <a:lnTo>
                    <a:pt x="41395" y="160475"/>
                  </a:lnTo>
                  <a:lnTo>
                    <a:pt x="47160" y="154886"/>
                  </a:lnTo>
                  <a:lnTo>
                    <a:pt x="52293" y="147802"/>
                  </a:lnTo>
                  <a:lnTo>
                    <a:pt x="56943" y="139644"/>
                  </a:lnTo>
                  <a:lnTo>
                    <a:pt x="61242" y="130733"/>
                  </a:lnTo>
                  <a:lnTo>
                    <a:pt x="65291" y="121301"/>
                  </a:lnTo>
                  <a:lnTo>
                    <a:pt x="69166" y="111512"/>
                  </a:lnTo>
                  <a:lnTo>
                    <a:pt x="72924" y="101481"/>
                  </a:lnTo>
                  <a:lnTo>
                    <a:pt x="76627" y="91319"/>
                  </a:lnTo>
                  <a:lnTo>
                    <a:pt x="81198" y="82235"/>
                  </a:lnTo>
                  <a:lnTo>
                    <a:pt x="87203" y="76571"/>
                  </a:lnTo>
                  <a:lnTo>
                    <a:pt x="93401" y="75223"/>
                  </a:lnTo>
                  <a:lnTo>
                    <a:pt x="99178" y="77495"/>
                  </a:lnTo>
                  <a:lnTo>
                    <a:pt x="104431" y="82397"/>
                  </a:lnTo>
                  <a:lnTo>
                    <a:pt x="109551" y="88959"/>
                  </a:lnTo>
                  <a:lnTo>
                    <a:pt x="115254" y="96289"/>
                  </a:lnTo>
                  <a:lnTo>
                    <a:pt x="121893" y="103855"/>
                  </a:lnTo>
                  <a:lnTo>
                    <a:pt x="129481" y="111414"/>
                  </a:lnTo>
                  <a:lnTo>
                    <a:pt x="137875" y="118881"/>
                  </a:lnTo>
                  <a:lnTo>
                    <a:pt x="146893" y="126229"/>
                  </a:lnTo>
                  <a:lnTo>
                    <a:pt x="156372" y="132979"/>
                  </a:lnTo>
                  <a:lnTo>
                    <a:pt x="166179" y="138231"/>
                  </a:lnTo>
                  <a:lnTo>
                    <a:pt x="176209" y="141618"/>
                  </a:lnTo>
                  <a:lnTo>
                    <a:pt x="186124" y="143417"/>
                  </a:lnTo>
                  <a:lnTo>
                    <a:pt x="196440" y="144454"/>
                  </a:lnTo>
                  <a:lnTo>
                    <a:pt x="209178" y="144816"/>
                  </a:lnTo>
                  <a:lnTo>
                    <a:pt x="227848" y="144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228619" y="1870650"/>
              <a:ext cx="19746" cy="347442"/>
            </a:xfrm>
            <a:custGeom>
              <a:avLst/>
              <a:gdLst/>
              <a:ahLst/>
              <a:cxnLst/>
              <a:rect l="0" t="0" r="0" b="0"/>
              <a:pathLst>
                <a:path w="19746" h="347442">
                  <a:moveTo>
                    <a:pt x="19745" y="0"/>
                  </a:moveTo>
                  <a:lnTo>
                    <a:pt x="16811" y="8936"/>
                  </a:lnTo>
                  <a:lnTo>
                    <a:pt x="14028" y="18563"/>
                  </a:lnTo>
                  <a:lnTo>
                    <a:pt x="11133" y="29859"/>
                  </a:lnTo>
                  <a:lnTo>
                    <a:pt x="8266" y="42873"/>
                  </a:lnTo>
                  <a:lnTo>
                    <a:pt x="5750" y="57649"/>
                  </a:lnTo>
                  <a:lnTo>
                    <a:pt x="3739" y="74018"/>
                  </a:lnTo>
                  <a:lnTo>
                    <a:pt x="2226" y="91359"/>
                  </a:lnTo>
                  <a:lnTo>
                    <a:pt x="1132" y="108747"/>
                  </a:lnTo>
                  <a:lnTo>
                    <a:pt x="364" y="125649"/>
                  </a:lnTo>
                  <a:lnTo>
                    <a:pt x="0" y="141756"/>
                  </a:lnTo>
                  <a:lnTo>
                    <a:pt x="281" y="156805"/>
                  </a:lnTo>
                  <a:lnTo>
                    <a:pt x="1279" y="170788"/>
                  </a:lnTo>
                  <a:lnTo>
                    <a:pt x="2762" y="184179"/>
                  </a:lnTo>
                  <a:lnTo>
                    <a:pt x="4296" y="197793"/>
                  </a:lnTo>
                  <a:lnTo>
                    <a:pt x="5622" y="212070"/>
                  </a:lnTo>
                  <a:lnTo>
                    <a:pt x="6663" y="226935"/>
                  </a:lnTo>
                  <a:lnTo>
                    <a:pt x="7435" y="241994"/>
                  </a:lnTo>
                  <a:lnTo>
                    <a:pt x="7990" y="256974"/>
                  </a:lnTo>
                  <a:lnTo>
                    <a:pt x="8382" y="271745"/>
                  </a:lnTo>
                  <a:lnTo>
                    <a:pt x="8693" y="288017"/>
                  </a:lnTo>
                  <a:lnTo>
                    <a:pt x="8956" y="310568"/>
                  </a:lnTo>
                  <a:lnTo>
                    <a:pt x="921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90436" y="1968261"/>
              <a:ext cx="273742" cy="18204"/>
            </a:xfrm>
            <a:custGeom>
              <a:avLst/>
              <a:gdLst/>
              <a:ahLst/>
              <a:cxnLst/>
              <a:rect l="0" t="0" r="0" b="0"/>
              <a:pathLst>
                <a:path w="273742" h="18204">
                  <a:moveTo>
                    <a:pt x="273741" y="18203"/>
                  </a:moveTo>
                  <a:lnTo>
                    <a:pt x="264805" y="15336"/>
                  </a:lnTo>
                  <a:lnTo>
                    <a:pt x="255179" y="13194"/>
                  </a:lnTo>
                  <a:lnTo>
                    <a:pt x="243896" y="11586"/>
                  </a:lnTo>
                  <a:lnTo>
                    <a:pt x="231401" y="10233"/>
                  </a:lnTo>
                  <a:lnTo>
                    <a:pt x="218569" y="8736"/>
                  </a:lnTo>
                  <a:lnTo>
                    <a:pt x="205942" y="6890"/>
                  </a:lnTo>
                  <a:lnTo>
                    <a:pt x="193387" y="4823"/>
                  </a:lnTo>
                  <a:lnTo>
                    <a:pt x="180295" y="2891"/>
                  </a:lnTo>
                  <a:lnTo>
                    <a:pt x="166348" y="1299"/>
                  </a:lnTo>
                  <a:lnTo>
                    <a:pt x="151694" y="248"/>
                  </a:lnTo>
                  <a:lnTo>
                    <a:pt x="136772" y="0"/>
                  </a:lnTo>
                  <a:lnTo>
                    <a:pt x="121877" y="612"/>
                  </a:lnTo>
                  <a:lnTo>
                    <a:pt x="107127" y="1820"/>
                  </a:lnTo>
                  <a:lnTo>
                    <a:pt x="92544" y="3162"/>
                  </a:lnTo>
                  <a:lnTo>
                    <a:pt x="78117" y="4360"/>
                  </a:lnTo>
                  <a:lnTo>
                    <a:pt x="64034" y="5516"/>
                  </a:lnTo>
                  <a:lnTo>
                    <a:pt x="49104" y="7234"/>
                  </a:lnTo>
                  <a:lnTo>
                    <a:pt x="29777" y="10780"/>
                  </a:lnTo>
                  <a:lnTo>
                    <a:pt x="0" y="18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216778" y="2005117"/>
              <a:ext cx="168457" cy="196561"/>
            </a:xfrm>
            <a:custGeom>
              <a:avLst/>
              <a:gdLst/>
              <a:ahLst/>
              <a:cxnLst/>
              <a:rect l="0" t="0" r="0" b="0"/>
              <a:pathLst>
                <a:path w="168457" h="196561">
                  <a:moveTo>
                    <a:pt x="0" y="86632"/>
                  </a:moveTo>
                  <a:lnTo>
                    <a:pt x="8869" y="89498"/>
                  </a:lnTo>
                  <a:lnTo>
                    <a:pt x="17856" y="91640"/>
                  </a:lnTo>
                  <a:lnTo>
                    <a:pt x="27852" y="93239"/>
                  </a:lnTo>
                  <a:lnTo>
                    <a:pt x="38833" y="94247"/>
                  </a:lnTo>
                  <a:lnTo>
                    <a:pt x="50643" y="94447"/>
                  </a:lnTo>
                  <a:lnTo>
                    <a:pt x="63097" y="93791"/>
                  </a:lnTo>
                  <a:lnTo>
                    <a:pt x="75861" y="92380"/>
                  </a:lnTo>
                  <a:lnTo>
                    <a:pt x="88494" y="90368"/>
                  </a:lnTo>
                  <a:lnTo>
                    <a:pt x="100757" y="87900"/>
                  </a:lnTo>
                  <a:lnTo>
                    <a:pt x="112447" y="84940"/>
                  </a:lnTo>
                  <a:lnTo>
                    <a:pt x="123305" y="81276"/>
                  </a:lnTo>
                  <a:lnTo>
                    <a:pt x="133261" y="76838"/>
                  </a:lnTo>
                  <a:lnTo>
                    <a:pt x="141932" y="71384"/>
                  </a:lnTo>
                  <a:lnTo>
                    <a:pt x="148551" y="64433"/>
                  </a:lnTo>
                  <a:lnTo>
                    <a:pt x="152888" y="55872"/>
                  </a:lnTo>
                  <a:lnTo>
                    <a:pt x="155002" y="46207"/>
                  </a:lnTo>
                  <a:lnTo>
                    <a:pt x="154991" y="36343"/>
                  </a:lnTo>
                  <a:lnTo>
                    <a:pt x="153127" y="26833"/>
                  </a:lnTo>
                  <a:lnTo>
                    <a:pt x="149453" y="18181"/>
                  </a:lnTo>
                  <a:lnTo>
                    <a:pt x="143722" y="10982"/>
                  </a:lnTo>
                  <a:lnTo>
                    <a:pt x="135982" y="5416"/>
                  </a:lnTo>
                  <a:lnTo>
                    <a:pt x="126533" y="1646"/>
                  </a:lnTo>
                  <a:lnTo>
                    <a:pt x="115748" y="0"/>
                  </a:lnTo>
                  <a:lnTo>
                    <a:pt x="103987" y="450"/>
                  </a:lnTo>
                  <a:lnTo>
                    <a:pt x="91854" y="2850"/>
                  </a:lnTo>
                  <a:lnTo>
                    <a:pt x="80176" y="7119"/>
                  </a:lnTo>
                  <a:lnTo>
                    <a:pt x="69373" y="13028"/>
                  </a:lnTo>
                  <a:lnTo>
                    <a:pt x="59818" y="20417"/>
                  </a:lnTo>
                  <a:lnTo>
                    <a:pt x="51996" y="29271"/>
                  </a:lnTo>
                  <a:lnTo>
                    <a:pt x="45996" y="39451"/>
                  </a:lnTo>
                  <a:lnTo>
                    <a:pt x="41593" y="50879"/>
                  </a:lnTo>
                  <a:lnTo>
                    <a:pt x="38455" y="63606"/>
                  </a:lnTo>
                  <a:lnTo>
                    <a:pt x="36272" y="77526"/>
                  </a:lnTo>
                  <a:lnTo>
                    <a:pt x="35106" y="91940"/>
                  </a:lnTo>
                  <a:lnTo>
                    <a:pt x="35371" y="105696"/>
                  </a:lnTo>
                  <a:lnTo>
                    <a:pt x="37178" y="118202"/>
                  </a:lnTo>
                  <a:lnTo>
                    <a:pt x="40356" y="129393"/>
                  </a:lnTo>
                  <a:lnTo>
                    <a:pt x="44632" y="139452"/>
                  </a:lnTo>
                  <a:lnTo>
                    <a:pt x="49730" y="148627"/>
                  </a:lnTo>
                  <a:lnTo>
                    <a:pt x="55424" y="157146"/>
                  </a:lnTo>
                  <a:lnTo>
                    <a:pt x="61538" y="165196"/>
                  </a:lnTo>
                  <a:lnTo>
                    <a:pt x="67951" y="172909"/>
                  </a:lnTo>
                  <a:lnTo>
                    <a:pt x="74901" y="180059"/>
                  </a:lnTo>
                  <a:lnTo>
                    <a:pt x="82937" y="186102"/>
                  </a:lnTo>
                  <a:lnTo>
                    <a:pt x="92270" y="190826"/>
                  </a:lnTo>
                  <a:lnTo>
                    <a:pt x="102641" y="194166"/>
                  </a:lnTo>
                  <a:lnTo>
                    <a:pt x="113520" y="196041"/>
                  </a:lnTo>
                  <a:lnTo>
                    <a:pt x="124529" y="196560"/>
                  </a:lnTo>
                  <a:lnTo>
                    <a:pt x="135041" y="195925"/>
                  </a:lnTo>
                  <a:lnTo>
                    <a:pt x="145145" y="194170"/>
                  </a:lnTo>
                  <a:lnTo>
                    <a:pt x="155721" y="190028"/>
                  </a:lnTo>
                  <a:lnTo>
                    <a:pt x="168456" y="181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383224" y="2051181"/>
              <a:ext cx="170467" cy="142862"/>
            </a:xfrm>
            <a:custGeom>
              <a:avLst/>
              <a:gdLst/>
              <a:ahLst/>
              <a:cxnLst/>
              <a:rect l="0" t="0" r="0" b="0"/>
              <a:pathLst>
                <a:path w="170467" h="142862">
                  <a:moveTo>
                    <a:pt x="65181" y="103739"/>
                  </a:moveTo>
                  <a:lnTo>
                    <a:pt x="73849" y="97804"/>
                  </a:lnTo>
                  <a:lnTo>
                    <a:pt x="80915" y="91600"/>
                  </a:lnTo>
                  <a:lnTo>
                    <a:pt x="87011" y="84504"/>
                  </a:lnTo>
                  <a:lnTo>
                    <a:pt x="92067" y="76563"/>
                  </a:lnTo>
                  <a:lnTo>
                    <a:pt x="95633" y="67917"/>
                  </a:lnTo>
                  <a:lnTo>
                    <a:pt x="97581" y="58727"/>
                  </a:lnTo>
                  <a:lnTo>
                    <a:pt x="97923" y="49300"/>
                  </a:lnTo>
                  <a:lnTo>
                    <a:pt x="96642" y="40059"/>
                  </a:lnTo>
                  <a:lnTo>
                    <a:pt x="93888" y="31224"/>
                  </a:lnTo>
                  <a:lnTo>
                    <a:pt x="89768" y="22989"/>
                  </a:lnTo>
                  <a:lnTo>
                    <a:pt x="84264" y="15604"/>
                  </a:lnTo>
                  <a:lnTo>
                    <a:pt x="77489" y="9132"/>
                  </a:lnTo>
                  <a:lnTo>
                    <a:pt x="69672" y="3956"/>
                  </a:lnTo>
                  <a:lnTo>
                    <a:pt x="61054" y="834"/>
                  </a:lnTo>
                  <a:lnTo>
                    <a:pt x="51860" y="0"/>
                  </a:lnTo>
                  <a:lnTo>
                    <a:pt x="42586" y="1389"/>
                  </a:lnTo>
                  <a:lnTo>
                    <a:pt x="33974" y="4905"/>
                  </a:lnTo>
                  <a:lnTo>
                    <a:pt x="26369" y="10274"/>
                  </a:lnTo>
                  <a:lnTo>
                    <a:pt x="19775" y="17283"/>
                  </a:lnTo>
                  <a:lnTo>
                    <a:pt x="14030" y="25874"/>
                  </a:lnTo>
                  <a:lnTo>
                    <a:pt x="8949" y="35865"/>
                  </a:lnTo>
                  <a:lnTo>
                    <a:pt x="4689" y="46825"/>
                  </a:lnTo>
                  <a:lnTo>
                    <a:pt x="1723" y="58173"/>
                  </a:lnTo>
                  <a:lnTo>
                    <a:pt x="207" y="69544"/>
                  </a:lnTo>
                  <a:lnTo>
                    <a:pt x="0" y="80789"/>
                  </a:lnTo>
                  <a:lnTo>
                    <a:pt x="849" y="91872"/>
                  </a:lnTo>
                  <a:lnTo>
                    <a:pt x="2504" y="102800"/>
                  </a:lnTo>
                  <a:lnTo>
                    <a:pt x="5071" y="113274"/>
                  </a:lnTo>
                  <a:lnTo>
                    <a:pt x="8998" y="122710"/>
                  </a:lnTo>
                  <a:lnTo>
                    <a:pt x="14410" y="130858"/>
                  </a:lnTo>
                  <a:lnTo>
                    <a:pt x="20994" y="137313"/>
                  </a:lnTo>
                  <a:lnTo>
                    <a:pt x="28177" y="141369"/>
                  </a:lnTo>
                  <a:lnTo>
                    <a:pt x="35562" y="142861"/>
                  </a:lnTo>
                  <a:lnTo>
                    <a:pt x="42959" y="141760"/>
                  </a:lnTo>
                  <a:lnTo>
                    <a:pt x="50299" y="137913"/>
                  </a:lnTo>
                  <a:lnTo>
                    <a:pt x="57557" y="131507"/>
                  </a:lnTo>
                  <a:lnTo>
                    <a:pt x="64413" y="122819"/>
                  </a:lnTo>
                  <a:lnTo>
                    <a:pt x="70264" y="112031"/>
                  </a:lnTo>
                  <a:lnTo>
                    <a:pt x="74873" y="99454"/>
                  </a:lnTo>
                  <a:lnTo>
                    <a:pt x="78475" y="85793"/>
                  </a:lnTo>
                  <a:lnTo>
                    <a:pt x="81593" y="72019"/>
                  </a:lnTo>
                  <a:lnTo>
                    <a:pt x="84595" y="58729"/>
                  </a:lnTo>
                  <a:lnTo>
                    <a:pt x="88092" y="47572"/>
                  </a:lnTo>
                  <a:lnTo>
                    <a:pt x="92258" y="41262"/>
                  </a:lnTo>
                  <a:lnTo>
                    <a:pt x="96489" y="40335"/>
                  </a:lnTo>
                  <a:lnTo>
                    <a:pt x="100946" y="43466"/>
                  </a:lnTo>
                  <a:lnTo>
                    <a:pt x="105843" y="49264"/>
                  </a:lnTo>
                  <a:lnTo>
                    <a:pt x="111228" y="56590"/>
                  </a:lnTo>
                  <a:lnTo>
                    <a:pt x="117046" y="64515"/>
                  </a:lnTo>
                  <a:lnTo>
                    <a:pt x="123209" y="72510"/>
                  </a:lnTo>
                  <a:lnTo>
                    <a:pt x="129711" y="80063"/>
                  </a:lnTo>
                  <a:lnTo>
                    <a:pt x="137484" y="87274"/>
                  </a:lnTo>
                  <a:lnTo>
                    <a:pt x="149449" y="94767"/>
                  </a:lnTo>
                  <a:lnTo>
                    <a:pt x="170466" y="103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541950" y="2003926"/>
              <a:ext cx="138083" cy="181844"/>
            </a:xfrm>
            <a:custGeom>
              <a:avLst/>
              <a:gdLst/>
              <a:ahLst/>
              <a:cxnLst/>
              <a:rect l="0" t="0" r="0" b="0"/>
              <a:pathLst>
                <a:path w="138083" h="181844">
                  <a:moveTo>
                    <a:pt x="106496" y="3595"/>
                  </a:moveTo>
                  <a:lnTo>
                    <a:pt x="97694" y="862"/>
                  </a:lnTo>
                  <a:lnTo>
                    <a:pt x="89348" y="0"/>
                  </a:lnTo>
                  <a:lnTo>
                    <a:pt x="80654" y="991"/>
                  </a:lnTo>
                  <a:lnTo>
                    <a:pt x="71706" y="3529"/>
                  </a:lnTo>
                  <a:lnTo>
                    <a:pt x="62859" y="7314"/>
                  </a:lnTo>
                  <a:lnTo>
                    <a:pt x="54320" y="12054"/>
                  </a:lnTo>
                  <a:lnTo>
                    <a:pt x="46132" y="17659"/>
                  </a:lnTo>
                  <a:lnTo>
                    <a:pt x="38255" y="24238"/>
                  </a:lnTo>
                  <a:lnTo>
                    <a:pt x="30630" y="31769"/>
                  </a:lnTo>
                  <a:lnTo>
                    <a:pt x="23356" y="40111"/>
                  </a:lnTo>
                  <a:lnTo>
                    <a:pt x="16691" y="49088"/>
                  </a:lnTo>
                  <a:lnTo>
                    <a:pt x="10733" y="58536"/>
                  </a:lnTo>
                  <a:lnTo>
                    <a:pt x="5750" y="68320"/>
                  </a:lnTo>
                  <a:lnTo>
                    <a:pt x="2231" y="78342"/>
                  </a:lnTo>
                  <a:lnTo>
                    <a:pt x="318" y="88531"/>
                  </a:lnTo>
                  <a:lnTo>
                    <a:pt x="0" y="99001"/>
                  </a:lnTo>
                  <a:lnTo>
                    <a:pt x="1300" y="110021"/>
                  </a:lnTo>
                  <a:lnTo>
                    <a:pt x="4066" y="121685"/>
                  </a:lnTo>
                  <a:lnTo>
                    <a:pt x="8192" y="133450"/>
                  </a:lnTo>
                  <a:lnTo>
                    <a:pt x="13702" y="144283"/>
                  </a:lnTo>
                  <a:lnTo>
                    <a:pt x="20481" y="153677"/>
                  </a:lnTo>
                  <a:lnTo>
                    <a:pt x="28302" y="161626"/>
                  </a:lnTo>
                  <a:lnTo>
                    <a:pt x="36921" y="168356"/>
                  </a:lnTo>
                  <a:lnTo>
                    <a:pt x="46129" y="174127"/>
                  </a:lnTo>
                  <a:lnTo>
                    <a:pt x="55923" y="178699"/>
                  </a:lnTo>
                  <a:lnTo>
                    <a:pt x="66481" y="181349"/>
                  </a:lnTo>
                  <a:lnTo>
                    <a:pt x="77831" y="181843"/>
                  </a:lnTo>
                  <a:lnTo>
                    <a:pt x="89458" y="180507"/>
                  </a:lnTo>
                  <a:lnTo>
                    <a:pt x="101641" y="177743"/>
                  </a:lnTo>
                  <a:lnTo>
                    <a:pt x="116567" y="172187"/>
                  </a:lnTo>
                  <a:lnTo>
                    <a:pt x="138082" y="161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664896" y="1828536"/>
              <a:ext cx="226857" cy="368499"/>
            </a:xfrm>
            <a:custGeom>
              <a:avLst/>
              <a:gdLst/>
              <a:ahLst/>
              <a:cxnLst/>
              <a:rect l="0" t="0" r="0" b="0"/>
              <a:pathLst>
                <a:path w="226857" h="368499">
                  <a:moveTo>
                    <a:pt x="4608" y="0"/>
                  </a:moveTo>
                  <a:lnTo>
                    <a:pt x="1808" y="8936"/>
                  </a:lnTo>
                  <a:lnTo>
                    <a:pt x="307" y="18563"/>
                  </a:lnTo>
                  <a:lnTo>
                    <a:pt x="0" y="29855"/>
                  </a:lnTo>
                  <a:lnTo>
                    <a:pt x="679" y="42695"/>
                  </a:lnTo>
                  <a:lnTo>
                    <a:pt x="2147" y="56823"/>
                  </a:lnTo>
                  <a:lnTo>
                    <a:pt x="4216" y="71953"/>
                  </a:lnTo>
                  <a:lnTo>
                    <a:pt x="6725" y="87987"/>
                  </a:lnTo>
                  <a:lnTo>
                    <a:pt x="9548" y="105023"/>
                  </a:lnTo>
                  <a:lnTo>
                    <a:pt x="12590" y="123034"/>
                  </a:lnTo>
                  <a:lnTo>
                    <a:pt x="15783" y="141871"/>
                  </a:lnTo>
                  <a:lnTo>
                    <a:pt x="19079" y="161354"/>
                  </a:lnTo>
                  <a:lnTo>
                    <a:pt x="22441" y="181305"/>
                  </a:lnTo>
                  <a:lnTo>
                    <a:pt x="25681" y="201263"/>
                  </a:lnTo>
                  <a:lnTo>
                    <a:pt x="28478" y="220509"/>
                  </a:lnTo>
                  <a:lnTo>
                    <a:pt x="30695" y="238711"/>
                  </a:lnTo>
                  <a:lnTo>
                    <a:pt x="32525" y="255882"/>
                  </a:lnTo>
                  <a:lnTo>
                    <a:pt x="34365" y="272188"/>
                  </a:lnTo>
                  <a:lnTo>
                    <a:pt x="36447" y="287797"/>
                  </a:lnTo>
                  <a:lnTo>
                    <a:pt x="38401" y="301783"/>
                  </a:lnTo>
                  <a:lnTo>
                    <a:pt x="39295" y="310574"/>
                  </a:lnTo>
                  <a:lnTo>
                    <a:pt x="39045" y="311741"/>
                  </a:lnTo>
                  <a:lnTo>
                    <a:pt x="38444" y="306980"/>
                  </a:lnTo>
                  <a:lnTo>
                    <a:pt x="38024" y="298441"/>
                  </a:lnTo>
                  <a:lnTo>
                    <a:pt x="38195" y="288039"/>
                  </a:lnTo>
                  <a:lnTo>
                    <a:pt x="39096" y="276940"/>
                  </a:lnTo>
                  <a:lnTo>
                    <a:pt x="40838" y="265859"/>
                  </a:lnTo>
                  <a:lnTo>
                    <a:pt x="43605" y="255324"/>
                  </a:lnTo>
                  <a:lnTo>
                    <a:pt x="47391" y="245545"/>
                  </a:lnTo>
                  <a:lnTo>
                    <a:pt x="52049" y="237144"/>
                  </a:lnTo>
                  <a:lnTo>
                    <a:pt x="57393" y="231224"/>
                  </a:lnTo>
                  <a:lnTo>
                    <a:pt x="63244" y="228172"/>
                  </a:lnTo>
                  <a:lnTo>
                    <a:pt x="69459" y="227900"/>
                  </a:lnTo>
                  <a:lnTo>
                    <a:pt x="75929" y="230217"/>
                  </a:lnTo>
                  <a:lnTo>
                    <a:pt x="82572" y="234741"/>
                  </a:lnTo>
                  <a:lnTo>
                    <a:pt x="89169" y="241164"/>
                  </a:lnTo>
                  <a:lnTo>
                    <a:pt x="95370" y="249354"/>
                  </a:lnTo>
                  <a:lnTo>
                    <a:pt x="101022" y="259072"/>
                  </a:lnTo>
                  <a:lnTo>
                    <a:pt x="106140" y="269847"/>
                  </a:lnTo>
                  <a:lnTo>
                    <a:pt x="110813" y="281071"/>
                  </a:lnTo>
                  <a:lnTo>
                    <a:pt x="115141" y="292358"/>
                  </a:lnTo>
                  <a:lnTo>
                    <a:pt x="119220" y="303547"/>
                  </a:lnTo>
                  <a:lnTo>
                    <a:pt x="123120" y="314592"/>
                  </a:lnTo>
                  <a:lnTo>
                    <a:pt x="126900" y="325434"/>
                  </a:lnTo>
                  <a:lnTo>
                    <a:pt x="130793" y="333630"/>
                  </a:lnTo>
                  <a:lnTo>
                    <a:pt x="134647" y="336074"/>
                  </a:lnTo>
                  <a:lnTo>
                    <a:pt x="137928" y="333728"/>
                  </a:lnTo>
                  <a:lnTo>
                    <a:pt x="140850" y="328259"/>
                  </a:lnTo>
                  <a:lnTo>
                    <a:pt x="143868" y="321039"/>
                  </a:lnTo>
                  <a:lnTo>
                    <a:pt x="147436" y="313125"/>
                  </a:lnTo>
                  <a:lnTo>
                    <a:pt x="151737" y="305097"/>
                  </a:lnTo>
                  <a:lnTo>
                    <a:pt x="156895" y="297195"/>
                  </a:lnTo>
                  <a:lnTo>
                    <a:pt x="163098" y="289480"/>
                  </a:lnTo>
                  <a:lnTo>
                    <a:pt x="170341" y="281946"/>
                  </a:lnTo>
                  <a:lnTo>
                    <a:pt x="178473" y="274557"/>
                  </a:lnTo>
                  <a:lnTo>
                    <a:pt x="187299" y="267278"/>
                  </a:lnTo>
                  <a:lnTo>
                    <a:pt x="196629" y="260071"/>
                  </a:lnTo>
                  <a:lnTo>
                    <a:pt x="205822" y="252584"/>
                  </a:lnTo>
                  <a:lnTo>
                    <a:pt x="213849" y="244185"/>
                  </a:lnTo>
                  <a:lnTo>
                    <a:pt x="220232" y="234612"/>
                  </a:lnTo>
                  <a:lnTo>
                    <a:pt x="224685" y="224250"/>
                  </a:lnTo>
                  <a:lnTo>
                    <a:pt x="226856" y="213909"/>
                  </a:lnTo>
                  <a:lnTo>
                    <a:pt x="226785" y="204081"/>
                  </a:lnTo>
                  <a:lnTo>
                    <a:pt x="224485" y="195384"/>
                  </a:lnTo>
                  <a:lnTo>
                    <a:pt x="219759" y="188686"/>
                  </a:lnTo>
                  <a:lnTo>
                    <a:pt x="212742" y="184270"/>
                  </a:lnTo>
                  <a:lnTo>
                    <a:pt x="204135" y="182087"/>
                  </a:lnTo>
                  <a:lnTo>
                    <a:pt x="194992" y="182045"/>
                  </a:lnTo>
                  <a:lnTo>
                    <a:pt x="185964" y="183868"/>
                  </a:lnTo>
                  <a:lnTo>
                    <a:pt x="177468" y="187342"/>
                  </a:lnTo>
                  <a:lnTo>
                    <a:pt x="169840" y="192405"/>
                  </a:lnTo>
                  <a:lnTo>
                    <a:pt x="163165" y="198884"/>
                  </a:lnTo>
                  <a:lnTo>
                    <a:pt x="157496" y="206672"/>
                  </a:lnTo>
                  <a:lnTo>
                    <a:pt x="152971" y="215801"/>
                  </a:lnTo>
                  <a:lnTo>
                    <a:pt x="149556" y="226161"/>
                  </a:lnTo>
                  <a:lnTo>
                    <a:pt x="147241" y="237371"/>
                  </a:lnTo>
                  <a:lnTo>
                    <a:pt x="146129" y="248888"/>
                  </a:lnTo>
                  <a:lnTo>
                    <a:pt x="146161" y="260373"/>
                  </a:lnTo>
                  <a:lnTo>
                    <a:pt x="147317" y="271694"/>
                  </a:lnTo>
                  <a:lnTo>
                    <a:pt x="149689" y="282828"/>
                  </a:lnTo>
                  <a:lnTo>
                    <a:pt x="153209" y="293795"/>
                  </a:lnTo>
                  <a:lnTo>
                    <a:pt x="157692" y="304465"/>
                  </a:lnTo>
                  <a:lnTo>
                    <a:pt x="162916" y="314564"/>
                  </a:lnTo>
                  <a:lnTo>
                    <a:pt x="168693" y="323985"/>
                  </a:lnTo>
                  <a:lnTo>
                    <a:pt x="175028" y="332618"/>
                  </a:lnTo>
                  <a:lnTo>
                    <a:pt x="182112" y="340271"/>
                  </a:lnTo>
                  <a:lnTo>
                    <a:pt x="189976" y="346933"/>
                  </a:lnTo>
                  <a:lnTo>
                    <a:pt x="198067" y="352594"/>
                  </a:lnTo>
                  <a:lnTo>
                    <a:pt x="206135" y="357711"/>
                  </a:lnTo>
                  <a:lnTo>
                    <a:pt x="214888" y="362737"/>
                  </a:lnTo>
                  <a:lnTo>
                    <a:pt x="22570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929760" y="1985569"/>
              <a:ext cx="118771" cy="162867"/>
            </a:xfrm>
            <a:custGeom>
              <a:avLst/>
              <a:gdLst/>
              <a:ahLst/>
              <a:cxnLst/>
              <a:rect l="0" t="0" r="0" b="0"/>
              <a:pathLst>
                <a:path w="118771" h="162867">
                  <a:moveTo>
                    <a:pt x="13485" y="127237"/>
                  </a:moveTo>
                  <a:lnTo>
                    <a:pt x="16418" y="136105"/>
                  </a:lnTo>
                  <a:lnTo>
                    <a:pt x="19201" y="145092"/>
                  </a:lnTo>
                  <a:lnTo>
                    <a:pt x="22074" y="154987"/>
                  </a:lnTo>
                  <a:lnTo>
                    <a:pt x="24164" y="162238"/>
                  </a:lnTo>
                  <a:lnTo>
                    <a:pt x="24416" y="162866"/>
                  </a:lnTo>
                  <a:lnTo>
                    <a:pt x="23278" y="158893"/>
                  </a:lnTo>
                  <a:lnTo>
                    <a:pt x="21269" y="152111"/>
                  </a:lnTo>
                  <a:lnTo>
                    <a:pt x="18717" y="143326"/>
                  </a:lnTo>
                  <a:lnTo>
                    <a:pt x="15824" y="133034"/>
                  </a:lnTo>
                  <a:lnTo>
                    <a:pt x="12715" y="121790"/>
                  </a:lnTo>
                  <a:lnTo>
                    <a:pt x="9466" y="110212"/>
                  </a:lnTo>
                  <a:lnTo>
                    <a:pt x="6138" y="98667"/>
                  </a:lnTo>
                  <a:lnTo>
                    <a:pt x="3087" y="87297"/>
                  </a:lnTo>
                  <a:lnTo>
                    <a:pt x="949" y="76124"/>
                  </a:lnTo>
                  <a:lnTo>
                    <a:pt x="0" y="65130"/>
                  </a:lnTo>
                  <a:lnTo>
                    <a:pt x="348" y="54441"/>
                  </a:lnTo>
                  <a:lnTo>
                    <a:pt x="2102" y="44328"/>
                  </a:lnTo>
                  <a:lnTo>
                    <a:pt x="5177" y="34898"/>
                  </a:lnTo>
                  <a:lnTo>
                    <a:pt x="9512" y="26258"/>
                  </a:lnTo>
                  <a:lnTo>
                    <a:pt x="15163" y="18601"/>
                  </a:lnTo>
                  <a:lnTo>
                    <a:pt x="22034" y="11941"/>
                  </a:lnTo>
                  <a:lnTo>
                    <a:pt x="29918" y="6469"/>
                  </a:lnTo>
                  <a:lnTo>
                    <a:pt x="38580" y="2615"/>
                  </a:lnTo>
                  <a:lnTo>
                    <a:pt x="47812" y="473"/>
                  </a:lnTo>
                  <a:lnTo>
                    <a:pt x="57451" y="0"/>
                  </a:lnTo>
                  <a:lnTo>
                    <a:pt x="67373" y="1195"/>
                  </a:lnTo>
                  <a:lnTo>
                    <a:pt x="77478" y="3877"/>
                  </a:lnTo>
                  <a:lnTo>
                    <a:pt x="87248" y="7457"/>
                  </a:lnTo>
                  <a:lnTo>
                    <a:pt x="96707" y="11376"/>
                  </a:lnTo>
                  <a:lnTo>
                    <a:pt x="106684" y="15974"/>
                  </a:lnTo>
                  <a:lnTo>
                    <a:pt x="118770" y="21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0080115" y="2154920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10528" y="0"/>
                  </a:moveTo>
                  <a:lnTo>
                    <a:pt x="10461" y="11668"/>
                  </a:lnTo>
                  <a:lnTo>
                    <a:pt x="9820" y="22157"/>
                  </a:lnTo>
                  <a:lnTo>
                    <a:pt x="8528" y="32445"/>
                  </a:lnTo>
                  <a:lnTo>
                    <a:pt x="6833" y="42264"/>
                  </a:lnTo>
                  <a:lnTo>
                    <a:pt x="4983" y="51728"/>
                  </a:lnTo>
                  <a:lnTo>
                    <a:pt x="2816" y="6167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184915" y="4166180"/>
            <a:ext cx="4102356" cy="781030"/>
            <a:chOff x="184915" y="4166180"/>
            <a:chExt cx="4102356" cy="781030"/>
          </a:xfrm>
        </p:grpSpPr>
        <p:sp>
          <p:nvSpPr>
            <p:cNvPr id="89" name="Freeform 88"/>
            <p:cNvSpPr/>
            <p:nvPr/>
          </p:nvSpPr>
          <p:spPr>
            <a:xfrm>
              <a:off x="296969" y="4347085"/>
              <a:ext cx="226738" cy="305327"/>
            </a:xfrm>
            <a:custGeom>
              <a:avLst/>
              <a:gdLst/>
              <a:ahLst/>
              <a:cxnLst/>
              <a:rect l="0" t="0" r="0" b="0"/>
              <a:pathLst>
                <a:path w="226738" h="305327">
                  <a:moveTo>
                    <a:pt x="115813" y="0"/>
                  </a:moveTo>
                  <a:lnTo>
                    <a:pt x="107079" y="5867"/>
                  </a:lnTo>
                  <a:lnTo>
                    <a:pt x="99373" y="11431"/>
                  </a:lnTo>
                  <a:lnTo>
                    <a:pt x="91966" y="17231"/>
                  </a:lnTo>
                  <a:lnTo>
                    <a:pt x="84532" y="23311"/>
                  </a:lnTo>
                  <a:lnTo>
                    <a:pt x="76705" y="29641"/>
                  </a:lnTo>
                  <a:lnTo>
                    <a:pt x="68331" y="36169"/>
                  </a:lnTo>
                  <a:lnTo>
                    <a:pt x="59588" y="42845"/>
                  </a:lnTo>
                  <a:lnTo>
                    <a:pt x="50873" y="49628"/>
                  </a:lnTo>
                  <a:lnTo>
                    <a:pt x="42415" y="56486"/>
                  </a:lnTo>
                  <a:lnTo>
                    <a:pt x="34109" y="63395"/>
                  </a:lnTo>
                  <a:lnTo>
                    <a:pt x="25619" y="70340"/>
                  </a:lnTo>
                  <a:lnTo>
                    <a:pt x="16788" y="77255"/>
                  </a:lnTo>
                  <a:lnTo>
                    <a:pt x="8646" y="82220"/>
                  </a:lnTo>
                  <a:lnTo>
                    <a:pt x="3394" y="82846"/>
                  </a:lnTo>
                  <a:lnTo>
                    <a:pt x="1875" y="79838"/>
                  </a:lnTo>
                  <a:lnTo>
                    <a:pt x="3307" y="74319"/>
                  </a:lnTo>
                  <a:lnTo>
                    <a:pt x="6724" y="67287"/>
                  </a:lnTo>
                  <a:lnTo>
                    <a:pt x="11418" y="59613"/>
                  </a:lnTo>
                  <a:lnTo>
                    <a:pt x="16938" y="51808"/>
                  </a:lnTo>
                  <a:lnTo>
                    <a:pt x="23318" y="44253"/>
                  </a:lnTo>
                  <a:lnTo>
                    <a:pt x="30988" y="37318"/>
                  </a:lnTo>
                  <a:lnTo>
                    <a:pt x="40093" y="31135"/>
                  </a:lnTo>
                  <a:lnTo>
                    <a:pt x="50654" y="25811"/>
                  </a:lnTo>
                  <a:lnTo>
                    <a:pt x="62729" y="21523"/>
                  </a:lnTo>
                  <a:lnTo>
                    <a:pt x="76176" y="18275"/>
                  </a:lnTo>
                  <a:lnTo>
                    <a:pt x="90257" y="16244"/>
                  </a:lnTo>
                  <a:lnTo>
                    <a:pt x="103782" y="15854"/>
                  </a:lnTo>
                  <a:lnTo>
                    <a:pt x="116125" y="17190"/>
                  </a:lnTo>
                  <a:lnTo>
                    <a:pt x="127035" y="20205"/>
                  </a:lnTo>
                  <a:lnTo>
                    <a:pt x="136373" y="24895"/>
                  </a:lnTo>
                  <a:lnTo>
                    <a:pt x="144235" y="31086"/>
                  </a:lnTo>
                  <a:lnTo>
                    <a:pt x="150550" y="38496"/>
                  </a:lnTo>
                  <a:lnTo>
                    <a:pt x="154985" y="46832"/>
                  </a:lnTo>
                  <a:lnTo>
                    <a:pt x="157525" y="55843"/>
                  </a:lnTo>
                  <a:lnTo>
                    <a:pt x="158268" y="65331"/>
                  </a:lnTo>
                  <a:lnTo>
                    <a:pt x="157256" y="75153"/>
                  </a:lnTo>
                  <a:lnTo>
                    <a:pt x="154687" y="85199"/>
                  </a:lnTo>
                  <a:lnTo>
                    <a:pt x="150863" y="95232"/>
                  </a:lnTo>
                  <a:lnTo>
                    <a:pt x="146087" y="104896"/>
                  </a:lnTo>
                  <a:lnTo>
                    <a:pt x="140616" y="114022"/>
                  </a:lnTo>
                  <a:lnTo>
                    <a:pt x="134487" y="122455"/>
                  </a:lnTo>
                  <a:lnTo>
                    <a:pt x="127541" y="129973"/>
                  </a:lnTo>
                  <a:lnTo>
                    <a:pt x="119807" y="136501"/>
                  </a:lnTo>
                  <a:lnTo>
                    <a:pt x="113156" y="140495"/>
                  </a:lnTo>
                  <a:lnTo>
                    <a:pt x="110462" y="140690"/>
                  </a:lnTo>
                  <a:lnTo>
                    <a:pt x="111945" y="138862"/>
                  </a:lnTo>
                  <a:lnTo>
                    <a:pt x="116703" y="136310"/>
                  </a:lnTo>
                  <a:lnTo>
                    <a:pt x="124012" y="133825"/>
                  </a:lnTo>
                  <a:lnTo>
                    <a:pt x="133268" y="131761"/>
                  </a:lnTo>
                  <a:lnTo>
                    <a:pt x="143800" y="130513"/>
                  </a:lnTo>
                  <a:lnTo>
                    <a:pt x="154894" y="130641"/>
                  </a:lnTo>
                  <a:lnTo>
                    <a:pt x="166102" y="132320"/>
                  </a:lnTo>
                  <a:lnTo>
                    <a:pt x="176905" y="135564"/>
                  </a:lnTo>
                  <a:lnTo>
                    <a:pt x="186632" y="140406"/>
                  </a:lnTo>
                  <a:lnTo>
                    <a:pt x="195024" y="146698"/>
                  </a:lnTo>
                  <a:lnTo>
                    <a:pt x="202169" y="154175"/>
                  </a:lnTo>
                  <a:lnTo>
                    <a:pt x="208292" y="162556"/>
                  </a:lnTo>
                  <a:lnTo>
                    <a:pt x="213634" y="171601"/>
                  </a:lnTo>
                  <a:lnTo>
                    <a:pt x="218242" y="181282"/>
                  </a:lnTo>
                  <a:lnTo>
                    <a:pt x="221974" y="191765"/>
                  </a:lnTo>
                  <a:lnTo>
                    <a:pt x="224813" y="203069"/>
                  </a:lnTo>
                  <a:lnTo>
                    <a:pt x="226551" y="214761"/>
                  </a:lnTo>
                  <a:lnTo>
                    <a:pt x="226737" y="226077"/>
                  </a:lnTo>
                  <a:lnTo>
                    <a:pt x="225265" y="236613"/>
                  </a:lnTo>
                  <a:lnTo>
                    <a:pt x="222327" y="246313"/>
                  </a:lnTo>
                  <a:lnTo>
                    <a:pt x="218220" y="255289"/>
                  </a:lnTo>
                  <a:lnTo>
                    <a:pt x="213228" y="263693"/>
                  </a:lnTo>
                  <a:lnTo>
                    <a:pt x="207269" y="271507"/>
                  </a:lnTo>
                  <a:lnTo>
                    <a:pt x="199913" y="278543"/>
                  </a:lnTo>
                  <a:lnTo>
                    <a:pt x="191038" y="284758"/>
                  </a:lnTo>
                  <a:lnTo>
                    <a:pt x="180808" y="290086"/>
                  </a:lnTo>
                  <a:lnTo>
                    <a:pt x="169492" y="294368"/>
                  </a:lnTo>
                  <a:lnTo>
                    <a:pt x="157360" y="297617"/>
                  </a:lnTo>
                  <a:lnTo>
                    <a:pt x="144637" y="299986"/>
                  </a:lnTo>
                  <a:lnTo>
                    <a:pt x="131498" y="301666"/>
                  </a:lnTo>
                  <a:lnTo>
                    <a:pt x="118071" y="302837"/>
                  </a:lnTo>
                  <a:lnTo>
                    <a:pt x="104445" y="303643"/>
                  </a:lnTo>
                  <a:lnTo>
                    <a:pt x="90684" y="304192"/>
                  </a:lnTo>
                  <a:lnTo>
                    <a:pt x="76842" y="304564"/>
                  </a:lnTo>
                  <a:lnTo>
                    <a:pt x="63168" y="304816"/>
                  </a:lnTo>
                  <a:lnTo>
                    <a:pt x="48563" y="305012"/>
                  </a:lnTo>
                  <a:lnTo>
                    <a:pt x="29507" y="30517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4915" y="4246441"/>
              <a:ext cx="510225" cy="537552"/>
            </a:xfrm>
            <a:custGeom>
              <a:avLst/>
              <a:gdLst/>
              <a:ahLst/>
              <a:cxnLst/>
              <a:rect l="0" t="0" r="0" b="0"/>
              <a:pathLst>
                <a:path w="510225" h="537552">
                  <a:moveTo>
                    <a:pt x="333152" y="48001"/>
                  </a:moveTo>
                  <a:lnTo>
                    <a:pt x="324217" y="45135"/>
                  </a:lnTo>
                  <a:lnTo>
                    <a:pt x="314590" y="42992"/>
                  </a:lnTo>
                  <a:lnTo>
                    <a:pt x="303303" y="41394"/>
                  </a:lnTo>
                  <a:lnTo>
                    <a:pt x="290635" y="40386"/>
                  </a:lnTo>
                  <a:lnTo>
                    <a:pt x="277156" y="40186"/>
                  </a:lnTo>
                  <a:lnTo>
                    <a:pt x="263288" y="40842"/>
                  </a:lnTo>
                  <a:lnTo>
                    <a:pt x="249425" y="42253"/>
                  </a:lnTo>
                  <a:lnTo>
                    <a:pt x="235982" y="44266"/>
                  </a:lnTo>
                  <a:lnTo>
                    <a:pt x="223130" y="46732"/>
                  </a:lnTo>
                  <a:lnTo>
                    <a:pt x="210689" y="49693"/>
                  </a:lnTo>
                  <a:lnTo>
                    <a:pt x="198255" y="53357"/>
                  </a:lnTo>
                  <a:lnTo>
                    <a:pt x="185587" y="57786"/>
                  </a:lnTo>
                  <a:lnTo>
                    <a:pt x="172619" y="62895"/>
                  </a:lnTo>
                  <a:lnTo>
                    <a:pt x="159372" y="68549"/>
                  </a:lnTo>
                  <a:lnTo>
                    <a:pt x="145910" y="74612"/>
                  </a:lnTo>
                  <a:lnTo>
                    <a:pt x="132615" y="80971"/>
                  </a:lnTo>
                  <a:lnTo>
                    <a:pt x="120148" y="87540"/>
                  </a:lnTo>
                  <a:lnTo>
                    <a:pt x="108809" y="94257"/>
                  </a:lnTo>
                  <a:lnTo>
                    <a:pt x="98722" y="101243"/>
                  </a:lnTo>
                  <a:lnTo>
                    <a:pt x="90011" y="108771"/>
                  </a:lnTo>
                  <a:lnTo>
                    <a:pt x="82592" y="116945"/>
                  </a:lnTo>
                  <a:lnTo>
                    <a:pt x="76082" y="125554"/>
                  </a:lnTo>
                  <a:lnTo>
                    <a:pt x="69927" y="134179"/>
                  </a:lnTo>
                  <a:lnTo>
                    <a:pt x="63778" y="142587"/>
                  </a:lnTo>
                  <a:lnTo>
                    <a:pt x="57491" y="151198"/>
                  </a:lnTo>
                  <a:lnTo>
                    <a:pt x="51037" y="160958"/>
                  </a:lnTo>
                  <a:lnTo>
                    <a:pt x="44437" y="172297"/>
                  </a:lnTo>
                  <a:lnTo>
                    <a:pt x="37886" y="184846"/>
                  </a:lnTo>
                  <a:lnTo>
                    <a:pt x="31722" y="197734"/>
                  </a:lnTo>
                  <a:lnTo>
                    <a:pt x="26098" y="210412"/>
                  </a:lnTo>
                  <a:lnTo>
                    <a:pt x="21001" y="223009"/>
                  </a:lnTo>
                  <a:lnTo>
                    <a:pt x="16345" y="236132"/>
                  </a:lnTo>
                  <a:lnTo>
                    <a:pt x="12031" y="250106"/>
                  </a:lnTo>
                  <a:lnTo>
                    <a:pt x="8133" y="264948"/>
                  </a:lnTo>
                  <a:lnTo>
                    <a:pt x="4887" y="280529"/>
                  </a:lnTo>
                  <a:lnTo>
                    <a:pt x="2373" y="296685"/>
                  </a:lnTo>
                  <a:lnTo>
                    <a:pt x="684" y="313265"/>
                  </a:lnTo>
                  <a:lnTo>
                    <a:pt x="0" y="330148"/>
                  </a:lnTo>
                  <a:lnTo>
                    <a:pt x="320" y="347238"/>
                  </a:lnTo>
                  <a:lnTo>
                    <a:pt x="1500" y="364307"/>
                  </a:lnTo>
                  <a:lnTo>
                    <a:pt x="3356" y="380999"/>
                  </a:lnTo>
                  <a:lnTo>
                    <a:pt x="5721" y="397149"/>
                  </a:lnTo>
                  <a:lnTo>
                    <a:pt x="8783" y="412605"/>
                  </a:lnTo>
                  <a:lnTo>
                    <a:pt x="13048" y="427145"/>
                  </a:lnTo>
                  <a:lnTo>
                    <a:pt x="18693" y="440737"/>
                  </a:lnTo>
                  <a:lnTo>
                    <a:pt x="25433" y="453340"/>
                  </a:lnTo>
                  <a:lnTo>
                    <a:pt x="32720" y="464819"/>
                  </a:lnTo>
                  <a:lnTo>
                    <a:pt x="40186" y="475211"/>
                  </a:lnTo>
                  <a:lnTo>
                    <a:pt x="47978" y="484683"/>
                  </a:lnTo>
                  <a:lnTo>
                    <a:pt x="56646" y="493441"/>
                  </a:lnTo>
                  <a:lnTo>
                    <a:pt x="66441" y="501664"/>
                  </a:lnTo>
                  <a:lnTo>
                    <a:pt x="77307" y="509342"/>
                  </a:lnTo>
                  <a:lnTo>
                    <a:pt x="89059" y="516279"/>
                  </a:lnTo>
                  <a:lnTo>
                    <a:pt x="101496" y="522424"/>
                  </a:lnTo>
                  <a:lnTo>
                    <a:pt x="114763" y="527704"/>
                  </a:lnTo>
                  <a:lnTo>
                    <a:pt x="129333" y="531952"/>
                  </a:lnTo>
                  <a:lnTo>
                    <a:pt x="145349" y="535169"/>
                  </a:lnTo>
                  <a:lnTo>
                    <a:pt x="162340" y="537177"/>
                  </a:lnTo>
                  <a:lnTo>
                    <a:pt x="179438" y="537551"/>
                  </a:lnTo>
                  <a:lnTo>
                    <a:pt x="196122" y="536213"/>
                  </a:lnTo>
                  <a:lnTo>
                    <a:pt x="212239" y="533535"/>
                  </a:lnTo>
                  <a:lnTo>
                    <a:pt x="227821" y="530137"/>
                  </a:lnTo>
                  <a:lnTo>
                    <a:pt x="242959" y="526443"/>
                  </a:lnTo>
                  <a:lnTo>
                    <a:pt x="257429" y="522509"/>
                  </a:lnTo>
                  <a:lnTo>
                    <a:pt x="270708" y="518116"/>
                  </a:lnTo>
                  <a:lnTo>
                    <a:pt x="282612" y="513159"/>
                  </a:lnTo>
                  <a:lnTo>
                    <a:pt x="293422" y="507508"/>
                  </a:lnTo>
                  <a:lnTo>
                    <a:pt x="303684" y="500950"/>
                  </a:lnTo>
                  <a:lnTo>
                    <a:pt x="313773" y="493463"/>
                  </a:lnTo>
                  <a:lnTo>
                    <a:pt x="323703" y="485331"/>
                  </a:lnTo>
                  <a:lnTo>
                    <a:pt x="333231" y="477035"/>
                  </a:lnTo>
                  <a:lnTo>
                    <a:pt x="342247" y="468855"/>
                  </a:lnTo>
                  <a:lnTo>
                    <a:pt x="351100" y="460568"/>
                  </a:lnTo>
                  <a:lnTo>
                    <a:pt x="360490" y="451559"/>
                  </a:lnTo>
                  <a:lnTo>
                    <a:pt x="370768" y="441532"/>
                  </a:lnTo>
                  <a:lnTo>
                    <a:pt x="381790" y="430509"/>
                  </a:lnTo>
                  <a:lnTo>
                    <a:pt x="393113" y="418652"/>
                  </a:lnTo>
                  <a:lnTo>
                    <a:pt x="404431" y="406153"/>
                  </a:lnTo>
                  <a:lnTo>
                    <a:pt x="415454" y="393183"/>
                  </a:lnTo>
                  <a:lnTo>
                    <a:pt x="425849" y="379878"/>
                  </a:lnTo>
                  <a:lnTo>
                    <a:pt x="435497" y="366343"/>
                  </a:lnTo>
                  <a:lnTo>
                    <a:pt x="444296" y="352816"/>
                  </a:lnTo>
                  <a:lnTo>
                    <a:pt x="452068" y="339653"/>
                  </a:lnTo>
                  <a:lnTo>
                    <a:pt x="458821" y="327013"/>
                  </a:lnTo>
                  <a:lnTo>
                    <a:pt x="464866" y="314557"/>
                  </a:lnTo>
                  <a:lnTo>
                    <a:pt x="470702" y="301587"/>
                  </a:lnTo>
                  <a:lnTo>
                    <a:pt x="476630" y="287749"/>
                  </a:lnTo>
                  <a:lnTo>
                    <a:pt x="482596" y="273182"/>
                  </a:lnTo>
                  <a:lnTo>
                    <a:pt x="488303" y="258324"/>
                  </a:lnTo>
                  <a:lnTo>
                    <a:pt x="493582" y="243470"/>
                  </a:lnTo>
                  <a:lnTo>
                    <a:pt x="498263" y="228581"/>
                  </a:lnTo>
                  <a:lnTo>
                    <a:pt x="502101" y="213372"/>
                  </a:lnTo>
                  <a:lnTo>
                    <a:pt x="505048" y="197703"/>
                  </a:lnTo>
                  <a:lnTo>
                    <a:pt x="507213" y="181740"/>
                  </a:lnTo>
                  <a:lnTo>
                    <a:pt x="508756" y="165864"/>
                  </a:lnTo>
                  <a:lnTo>
                    <a:pt x="509826" y="150296"/>
                  </a:lnTo>
                  <a:lnTo>
                    <a:pt x="510224" y="135249"/>
                  </a:lnTo>
                  <a:lnTo>
                    <a:pt x="509435" y="120991"/>
                  </a:lnTo>
                  <a:lnTo>
                    <a:pt x="507268" y="107587"/>
                  </a:lnTo>
                  <a:lnTo>
                    <a:pt x="503677" y="94942"/>
                  </a:lnTo>
                  <a:lnTo>
                    <a:pt x="498592" y="82903"/>
                  </a:lnTo>
                  <a:lnTo>
                    <a:pt x="492136" y="71322"/>
                  </a:lnTo>
                  <a:lnTo>
                    <a:pt x="484717" y="60237"/>
                  </a:lnTo>
                  <a:lnTo>
                    <a:pt x="476907" y="49859"/>
                  </a:lnTo>
                  <a:lnTo>
                    <a:pt x="469059" y="40250"/>
                  </a:lnTo>
                  <a:lnTo>
                    <a:pt x="460995" y="31491"/>
                  </a:lnTo>
                  <a:lnTo>
                    <a:pt x="452136" y="23754"/>
                  </a:lnTo>
                  <a:lnTo>
                    <a:pt x="442206" y="17036"/>
                  </a:lnTo>
                  <a:lnTo>
                    <a:pt x="431077" y="11355"/>
                  </a:lnTo>
                  <a:lnTo>
                    <a:pt x="418617" y="6830"/>
                  </a:lnTo>
                  <a:lnTo>
                    <a:pt x="404900" y="3418"/>
                  </a:lnTo>
                  <a:lnTo>
                    <a:pt x="390297" y="1109"/>
                  </a:lnTo>
                  <a:lnTo>
                    <a:pt x="375357" y="0"/>
                  </a:lnTo>
                  <a:lnTo>
                    <a:pt x="360429" y="31"/>
                  </a:lnTo>
                  <a:lnTo>
                    <a:pt x="345814" y="1017"/>
                  </a:lnTo>
                  <a:lnTo>
                    <a:pt x="331848" y="2741"/>
                  </a:lnTo>
                  <a:lnTo>
                    <a:pt x="318645" y="5013"/>
                  </a:lnTo>
                  <a:lnTo>
                    <a:pt x="306305" y="7843"/>
                  </a:lnTo>
                  <a:lnTo>
                    <a:pt x="295002" y="11420"/>
                  </a:lnTo>
                  <a:lnTo>
                    <a:pt x="284724" y="15794"/>
                  </a:lnTo>
                  <a:lnTo>
                    <a:pt x="275159" y="21037"/>
                  </a:lnTo>
                  <a:lnTo>
                    <a:pt x="265807" y="27313"/>
                  </a:lnTo>
                  <a:lnTo>
                    <a:pt x="256365" y="34607"/>
                  </a:lnTo>
                  <a:lnTo>
                    <a:pt x="246886" y="42608"/>
                  </a:lnTo>
                  <a:lnTo>
                    <a:pt x="237668" y="50817"/>
                  </a:lnTo>
                  <a:lnTo>
                    <a:pt x="228882" y="58922"/>
                  </a:lnTo>
                  <a:lnTo>
                    <a:pt x="220836" y="66707"/>
                  </a:lnTo>
                  <a:lnTo>
                    <a:pt x="213262" y="74821"/>
                  </a:lnTo>
                  <a:lnTo>
                    <a:pt x="205494" y="85093"/>
                  </a:lnTo>
                  <a:lnTo>
                    <a:pt x="196282" y="100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63294" y="4299146"/>
              <a:ext cx="387133" cy="393529"/>
            </a:xfrm>
            <a:custGeom>
              <a:avLst/>
              <a:gdLst/>
              <a:ahLst/>
              <a:cxnLst/>
              <a:rect l="0" t="0" r="0" b="0"/>
              <a:pathLst>
                <a:path w="387133" h="393529">
                  <a:moveTo>
                    <a:pt x="181198" y="26881"/>
                  </a:moveTo>
                  <a:lnTo>
                    <a:pt x="172263" y="24081"/>
                  </a:lnTo>
                  <a:lnTo>
                    <a:pt x="162636" y="22580"/>
                  </a:lnTo>
                  <a:lnTo>
                    <a:pt x="151353" y="22278"/>
                  </a:lnTo>
                  <a:lnTo>
                    <a:pt x="138858" y="23130"/>
                  </a:lnTo>
                  <a:lnTo>
                    <a:pt x="126027" y="25246"/>
                  </a:lnTo>
                  <a:lnTo>
                    <a:pt x="113409" y="28577"/>
                  </a:lnTo>
                  <a:lnTo>
                    <a:pt x="101198" y="33258"/>
                  </a:lnTo>
                  <a:lnTo>
                    <a:pt x="89403" y="39674"/>
                  </a:lnTo>
                  <a:lnTo>
                    <a:pt x="77963" y="47878"/>
                  </a:lnTo>
                  <a:lnTo>
                    <a:pt x="66960" y="57641"/>
                  </a:lnTo>
                  <a:lnTo>
                    <a:pt x="56631" y="68634"/>
                  </a:lnTo>
                  <a:lnTo>
                    <a:pt x="47052" y="80547"/>
                  </a:lnTo>
                  <a:lnTo>
                    <a:pt x="38313" y="93120"/>
                  </a:lnTo>
                  <a:lnTo>
                    <a:pt x="30587" y="106158"/>
                  </a:lnTo>
                  <a:lnTo>
                    <a:pt x="23873" y="119518"/>
                  </a:lnTo>
                  <a:lnTo>
                    <a:pt x="18024" y="133098"/>
                  </a:lnTo>
                  <a:lnTo>
                    <a:pt x="12853" y="146828"/>
                  </a:lnTo>
                  <a:lnTo>
                    <a:pt x="8195" y="160664"/>
                  </a:lnTo>
                  <a:lnTo>
                    <a:pt x="4234" y="174736"/>
                  </a:lnTo>
                  <a:lnTo>
                    <a:pt x="1478" y="189330"/>
                  </a:lnTo>
                  <a:lnTo>
                    <a:pt x="107" y="204555"/>
                  </a:lnTo>
                  <a:lnTo>
                    <a:pt x="0" y="220204"/>
                  </a:lnTo>
                  <a:lnTo>
                    <a:pt x="916" y="235863"/>
                  </a:lnTo>
                  <a:lnTo>
                    <a:pt x="2611" y="251280"/>
                  </a:lnTo>
                  <a:lnTo>
                    <a:pt x="5036" y="266226"/>
                  </a:lnTo>
                  <a:lnTo>
                    <a:pt x="8334" y="280416"/>
                  </a:lnTo>
                  <a:lnTo>
                    <a:pt x="12512" y="293769"/>
                  </a:lnTo>
                  <a:lnTo>
                    <a:pt x="17452" y="306209"/>
                  </a:lnTo>
                  <a:lnTo>
                    <a:pt x="22992" y="317579"/>
                  </a:lnTo>
                  <a:lnTo>
                    <a:pt x="28979" y="327898"/>
                  </a:lnTo>
                  <a:lnTo>
                    <a:pt x="35287" y="337321"/>
                  </a:lnTo>
                  <a:lnTo>
                    <a:pt x="41821" y="346045"/>
                  </a:lnTo>
                  <a:lnTo>
                    <a:pt x="48516" y="354247"/>
                  </a:lnTo>
                  <a:lnTo>
                    <a:pt x="55486" y="361909"/>
                  </a:lnTo>
                  <a:lnTo>
                    <a:pt x="63004" y="368837"/>
                  </a:lnTo>
                  <a:lnTo>
                    <a:pt x="71180" y="374975"/>
                  </a:lnTo>
                  <a:lnTo>
                    <a:pt x="80130" y="380250"/>
                  </a:lnTo>
                  <a:lnTo>
                    <a:pt x="90049" y="384496"/>
                  </a:lnTo>
                  <a:lnTo>
                    <a:pt x="100948" y="387721"/>
                  </a:lnTo>
                  <a:lnTo>
                    <a:pt x="112690" y="390072"/>
                  </a:lnTo>
                  <a:lnTo>
                    <a:pt x="125097" y="391742"/>
                  </a:lnTo>
                  <a:lnTo>
                    <a:pt x="137993" y="392900"/>
                  </a:lnTo>
                  <a:lnTo>
                    <a:pt x="151074" y="393528"/>
                  </a:lnTo>
                  <a:lnTo>
                    <a:pt x="163930" y="393426"/>
                  </a:lnTo>
                  <a:lnTo>
                    <a:pt x="176352" y="392542"/>
                  </a:lnTo>
                  <a:lnTo>
                    <a:pt x="188320" y="390966"/>
                  </a:lnTo>
                  <a:lnTo>
                    <a:pt x="199897" y="388838"/>
                  </a:lnTo>
                  <a:lnTo>
                    <a:pt x="211169" y="386285"/>
                  </a:lnTo>
                  <a:lnTo>
                    <a:pt x="222214" y="383096"/>
                  </a:lnTo>
                  <a:lnTo>
                    <a:pt x="233098" y="378745"/>
                  </a:lnTo>
                  <a:lnTo>
                    <a:pt x="243874" y="373039"/>
                  </a:lnTo>
                  <a:lnTo>
                    <a:pt x="254739" y="366087"/>
                  </a:lnTo>
                  <a:lnTo>
                    <a:pt x="266027" y="358125"/>
                  </a:lnTo>
                  <a:lnTo>
                    <a:pt x="277874" y="349393"/>
                  </a:lnTo>
                  <a:lnTo>
                    <a:pt x="289932" y="339938"/>
                  </a:lnTo>
                  <a:lnTo>
                    <a:pt x="301494" y="329613"/>
                  </a:lnTo>
                  <a:lnTo>
                    <a:pt x="312194" y="318410"/>
                  </a:lnTo>
                  <a:lnTo>
                    <a:pt x="322005" y="306448"/>
                  </a:lnTo>
                  <a:lnTo>
                    <a:pt x="331055" y="293886"/>
                  </a:lnTo>
                  <a:lnTo>
                    <a:pt x="339508" y="280883"/>
                  </a:lnTo>
                  <a:lnTo>
                    <a:pt x="347354" y="267728"/>
                  </a:lnTo>
                  <a:lnTo>
                    <a:pt x="354413" y="254823"/>
                  </a:lnTo>
                  <a:lnTo>
                    <a:pt x="360647" y="242362"/>
                  </a:lnTo>
                  <a:lnTo>
                    <a:pt x="366158" y="230198"/>
                  </a:lnTo>
                  <a:lnTo>
                    <a:pt x="371094" y="217958"/>
                  </a:lnTo>
                  <a:lnTo>
                    <a:pt x="375597" y="205418"/>
                  </a:lnTo>
                  <a:lnTo>
                    <a:pt x="379621" y="192367"/>
                  </a:lnTo>
                  <a:lnTo>
                    <a:pt x="382952" y="178534"/>
                  </a:lnTo>
                  <a:lnTo>
                    <a:pt x="385517" y="163855"/>
                  </a:lnTo>
                  <a:lnTo>
                    <a:pt x="387071" y="148589"/>
                  </a:lnTo>
                  <a:lnTo>
                    <a:pt x="387132" y="133196"/>
                  </a:lnTo>
                  <a:lnTo>
                    <a:pt x="385576" y="117960"/>
                  </a:lnTo>
                  <a:lnTo>
                    <a:pt x="382581" y="103138"/>
                  </a:lnTo>
                  <a:lnTo>
                    <a:pt x="378437" y="89031"/>
                  </a:lnTo>
                  <a:lnTo>
                    <a:pt x="373425" y="75735"/>
                  </a:lnTo>
                  <a:lnTo>
                    <a:pt x="367621" y="63331"/>
                  </a:lnTo>
                  <a:lnTo>
                    <a:pt x="360902" y="51986"/>
                  </a:lnTo>
                  <a:lnTo>
                    <a:pt x="353269" y="41690"/>
                  </a:lnTo>
                  <a:lnTo>
                    <a:pt x="344687" y="32451"/>
                  </a:lnTo>
                  <a:lnTo>
                    <a:pt x="335015" y="24383"/>
                  </a:lnTo>
                  <a:lnTo>
                    <a:pt x="324284" y="17440"/>
                  </a:lnTo>
                  <a:lnTo>
                    <a:pt x="312652" y="11605"/>
                  </a:lnTo>
                  <a:lnTo>
                    <a:pt x="300320" y="6977"/>
                  </a:lnTo>
                  <a:lnTo>
                    <a:pt x="287475" y="3496"/>
                  </a:lnTo>
                  <a:lnTo>
                    <a:pt x="274426" y="1140"/>
                  </a:lnTo>
                  <a:lnTo>
                    <a:pt x="261593" y="0"/>
                  </a:lnTo>
                  <a:lnTo>
                    <a:pt x="249181" y="14"/>
                  </a:lnTo>
                  <a:lnTo>
                    <a:pt x="237050" y="1159"/>
                  </a:lnTo>
                  <a:lnTo>
                    <a:pt x="224832" y="3522"/>
                  </a:lnTo>
                  <a:lnTo>
                    <a:pt x="212320" y="7042"/>
                  </a:lnTo>
                  <a:lnTo>
                    <a:pt x="199798" y="11693"/>
                  </a:lnTo>
                  <a:lnTo>
                    <a:pt x="187916" y="17564"/>
                  </a:lnTo>
                  <a:lnTo>
                    <a:pt x="176997" y="24583"/>
                  </a:lnTo>
                  <a:lnTo>
                    <a:pt x="167038" y="32396"/>
                  </a:lnTo>
                  <a:lnTo>
                    <a:pt x="157888" y="40480"/>
                  </a:lnTo>
                  <a:lnTo>
                    <a:pt x="149372" y="48497"/>
                  </a:lnTo>
                  <a:lnTo>
                    <a:pt x="141627" y="56023"/>
                  </a:lnTo>
                  <a:lnTo>
                    <a:pt x="134344" y="63192"/>
                  </a:lnTo>
                  <a:lnTo>
                    <a:pt x="126880" y="70629"/>
                  </a:lnTo>
                  <a:lnTo>
                    <a:pt x="118027" y="79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04236" y="4497315"/>
              <a:ext cx="150869" cy="155097"/>
            </a:xfrm>
            <a:custGeom>
              <a:avLst/>
              <a:gdLst/>
              <a:ahLst/>
              <a:cxnLst/>
              <a:rect l="0" t="0" r="0" b="0"/>
              <a:pathLst>
                <a:path w="150869" h="155097">
                  <a:moveTo>
                    <a:pt x="3469" y="39282"/>
                  </a:moveTo>
                  <a:lnTo>
                    <a:pt x="3536" y="50950"/>
                  </a:lnTo>
                  <a:lnTo>
                    <a:pt x="4176" y="61439"/>
                  </a:lnTo>
                  <a:lnTo>
                    <a:pt x="5468" y="71745"/>
                  </a:lnTo>
                  <a:lnTo>
                    <a:pt x="7155" y="82219"/>
                  </a:lnTo>
                  <a:lnTo>
                    <a:pt x="8823" y="93211"/>
                  </a:lnTo>
                  <a:lnTo>
                    <a:pt x="10206" y="104756"/>
                  </a:lnTo>
                  <a:lnTo>
                    <a:pt x="10201" y="113395"/>
                  </a:lnTo>
                  <a:lnTo>
                    <a:pt x="8139" y="115180"/>
                  </a:lnTo>
                  <a:lnTo>
                    <a:pt x="5323" y="111974"/>
                  </a:lnTo>
                  <a:lnTo>
                    <a:pt x="2617" y="105646"/>
                  </a:lnTo>
                  <a:lnTo>
                    <a:pt x="747" y="97119"/>
                  </a:lnTo>
                  <a:lnTo>
                    <a:pt x="0" y="86975"/>
                  </a:lnTo>
                  <a:lnTo>
                    <a:pt x="328" y="75817"/>
                  </a:lnTo>
                  <a:lnTo>
                    <a:pt x="1544" y="64289"/>
                  </a:lnTo>
                  <a:lnTo>
                    <a:pt x="3443" y="52779"/>
                  </a:lnTo>
                  <a:lnTo>
                    <a:pt x="6007" y="41600"/>
                  </a:lnTo>
                  <a:lnTo>
                    <a:pt x="9398" y="31088"/>
                  </a:lnTo>
                  <a:lnTo>
                    <a:pt x="13648" y="21364"/>
                  </a:lnTo>
                  <a:lnTo>
                    <a:pt x="18976" y="12851"/>
                  </a:lnTo>
                  <a:lnTo>
                    <a:pt x="25841" y="6334"/>
                  </a:lnTo>
                  <a:lnTo>
                    <a:pt x="34345" y="2068"/>
                  </a:lnTo>
                  <a:lnTo>
                    <a:pt x="43971" y="0"/>
                  </a:lnTo>
                  <a:lnTo>
                    <a:pt x="53810" y="41"/>
                  </a:lnTo>
                  <a:lnTo>
                    <a:pt x="63311" y="1918"/>
                  </a:lnTo>
                  <a:lnTo>
                    <a:pt x="72297" y="5260"/>
                  </a:lnTo>
                  <a:lnTo>
                    <a:pt x="80785" y="9704"/>
                  </a:lnTo>
                  <a:lnTo>
                    <a:pt x="88858" y="14949"/>
                  </a:lnTo>
                  <a:lnTo>
                    <a:pt x="96447" y="20924"/>
                  </a:lnTo>
                  <a:lnTo>
                    <a:pt x="103333" y="27766"/>
                  </a:lnTo>
                  <a:lnTo>
                    <a:pt x="109452" y="35480"/>
                  </a:lnTo>
                  <a:lnTo>
                    <a:pt x="114885" y="43948"/>
                  </a:lnTo>
                  <a:lnTo>
                    <a:pt x="119769" y="53012"/>
                  </a:lnTo>
                  <a:lnTo>
                    <a:pt x="124242" y="62522"/>
                  </a:lnTo>
                  <a:lnTo>
                    <a:pt x="128416" y="72519"/>
                  </a:lnTo>
                  <a:lnTo>
                    <a:pt x="132379" y="83215"/>
                  </a:lnTo>
                  <a:lnTo>
                    <a:pt x="136192" y="94658"/>
                  </a:lnTo>
                  <a:lnTo>
                    <a:pt x="139750" y="106347"/>
                  </a:lnTo>
                  <a:lnTo>
                    <a:pt x="143138" y="118578"/>
                  </a:lnTo>
                  <a:lnTo>
                    <a:pt x="146655" y="133543"/>
                  </a:lnTo>
                  <a:lnTo>
                    <a:pt x="150868" y="155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93018" y="4472129"/>
              <a:ext cx="341113" cy="198959"/>
            </a:xfrm>
            <a:custGeom>
              <a:avLst/>
              <a:gdLst/>
              <a:ahLst/>
              <a:cxnLst/>
              <a:rect l="0" t="0" r="0" b="0"/>
              <a:pathLst>
                <a:path w="341113" h="198959">
                  <a:moveTo>
                    <a:pt x="98956" y="32883"/>
                  </a:moveTo>
                  <a:lnTo>
                    <a:pt x="95821" y="24282"/>
                  </a:lnTo>
                  <a:lnTo>
                    <a:pt x="91119" y="17856"/>
                  </a:lnTo>
                  <a:lnTo>
                    <a:pt x="84334" y="13061"/>
                  </a:lnTo>
                  <a:lnTo>
                    <a:pt x="75887" y="10038"/>
                  </a:lnTo>
                  <a:lnTo>
                    <a:pt x="66421" y="9436"/>
                  </a:lnTo>
                  <a:lnTo>
                    <a:pt x="56416" y="11400"/>
                  </a:lnTo>
                  <a:lnTo>
                    <a:pt x="46305" y="15460"/>
                  </a:lnTo>
                  <a:lnTo>
                    <a:pt x="36537" y="20849"/>
                  </a:lnTo>
                  <a:lnTo>
                    <a:pt x="27320" y="26997"/>
                  </a:lnTo>
                  <a:lnTo>
                    <a:pt x="18983" y="34053"/>
                  </a:lnTo>
                  <a:lnTo>
                    <a:pt x="12056" y="42750"/>
                  </a:lnTo>
                  <a:lnTo>
                    <a:pt x="6696" y="53369"/>
                  </a:lnTo>
                  <a:lnTo>
                    <a:pt x="2909" y="65432"/>
                  </a:lnTo>
                  <a:lnTo>
                    <a:pt x="725" y="77993"/>
                  </a:lnTo>
                  <a:lnTo>
                    <a:pt x="0" y="90438"/>
                  </a:lnTo>
                  <a:lnTo>
                    <a:pt x="629" y="102370"/>
                  </a:lnTo>
                  <a:lnTo>
                    <a:pt x="2638" y="113449"/>
                  </a:lnTo>
                  <a:lnTo>
                    <a:pt x="5907" y="123602"/>
                  </a:lnTo>
                  <a:lnTo>
                    <a:pt x="10048" y="133096"/>
                  </a:lnTo>
                  <a:lnTo>
                    <a:pt x="14512" y="142407"/>
                  </a:lnTo>
                  <a:lnTo>
                    <a:pt x="18964" y="151824"/>
                  </a:lnTo>
                  <a:lnTo>
                    <a:pt x="23596" y="161289"/>
                  </a:lnTo>
                  <a:lnTo>
                    <a:pt x="28998" y="170498"/>
                  </a:lnTo>
                  <a:lnTo>
                    <a:pt x="35449" y="179273"/>
                  </a:lnTo>
                  <a:lnTo>
                    <a:pt x="42919" y="187115"/>
                  </a:lnTo>
                  <a:lnTo>
                    <a:pt x="51238" y="193164"/>
                  </a:lnTo>
                  <a:lnTo>
                    <a:pt x="60208" y="197109"/>
                  </a:lnTo>
                  <a:lnTo>
                    <a:pt x="69655" y="198958"/>
                  </a:lnTo>
                  <a:lnTo>
                    <a:pt x="79442" y="198769"/>
                  </a:lnTo>
                  <a:lnTo>
                    <a:pt x="89462" y="196787"/>
                  </a:lnTo>
                  <a:lnTo>
                    <a:pt x="99476" y="193205"/>
                  </a:lnTo>
                  <a:lnTo>
                    <a:pt x="109126" y="188068"/>
                  </a:lnTo>
                  <a:lnTo>
                    <a:pt x="118242" y="181545"/>
                  </a:lnTo>
                  <a:lnTo>
                    <a:pt x="126669" y="173896"/>
                  </a:lnTo>
                  <a:lnTo>
                    <a:pt x="134183" y="165393"/>
                  </a:lnTo>
                  <a:lnTo>
                    <a:pt x="140765" y="156276"/>
                  </a:lnTo>
                  <a:lnTo>
                    <a:pt x="146864" y="147054"/>
                  </a:lnTo>
                  <a:lnTo>
                    <a:pt x="153268" y="138476"/>
                  </a:lnTo>
                  <a:lnTo>
                    <a:pt x="160399" y="130891"/>
                  </a:lnTo>
                  <a:lnTo>
                    <a:pt x="168327" y="124138"/>
                  </a:lnTo>
                  <a:lnTo>
                    <a:pt x="176954" y="117754"/>
                  </a:lnTo>
                  <a:lnTo>
                    <a:pt x="186132" y="111419"/>
                  </a:lnTo>
                  <a:lnTo>
                    <a:pt x="195718" y="104991"/>
                  </a:lnTo>
                  <a:lnTo>
                    <a:pt x="205598" y="98435"/>
                  </a:lnTo>
                  <a:lnTo>
                    <a:pt x="215679" y="91759"/>
                  </a:lnTo>
                  <a:lnTo>
                    <a:pt x="225735" y="84985"/>
                  </a:lnTo>
                  <a:lnTo>
                    <a:pt x="235413" y="78138"/>
                  </a:lnTo>
                  <a:lnTo>
                    <a:pt x="244552" y="71238"/>
                  </a:lnTo>
                  <a:lnTo>
                    <a:pt x="253163" y="64300"/>
                  </a:lnTo>
                  <a:lnTo>
                    <a:pt x="261334" y="57336"/>
                  </a:lnTo>
                  <a:lnTo>
                    <a:pt x="269148" y="50354"/>
                  </a:lnTo>
                  <a:lnTo>
                    <a:pt x="276039" y="43360"/>
                  </a:lnTo>
                  <a:lnTo>
                    <a:pt x="280852" y="36358"/>
                  </a:lnTo>
                  <a:lnTo>
                    <a:pt x="283116" y="29355"/>
                  </a:lnTo>
                  <a:lnTo>
                    <a:pt x="282838" y="22516"/>
                  </a:lnTo>
                  <a:lnTo>
                    <a:pt x="280143" y="16151"/>
                  </a:lnTo>
                  <a:lnTo>
                    <a:pt x="275365" y="10398"/>
                  </a:lnTo>
                  <a:lnTo>
                    <a:pt x="268940" y="5551"/>
                  </a:lnTo>
                  <a:lnTo>
                    <a:pt x="261281" y="2128"/>
                  </a:lnTo>
                  <a:lnTo>
                    <a:pt x="252736" y="277"/>
                  </a:lnTo>
                  <a:lnTo>
                    <a:pt x="243732" y="0"/>
                  </a:lnTo>
                  <a:lnTo>
                    <a:pt x="234770" y="1328"/>
                  </a:lnTo>
                  <a:lnTo>
                    <a:pt x="226115" y="4108"/>
                  </a:lnTo>
                  <a:lnTo>
                    <a:pt x="217829" y="8075"/>
                  </a:lnTo>
                  <a:lnTo>
                    <a:pt x="209877" y="12946"/>
                  </a:lnTo>
                  <a:lnTo>
                    <a:pt x="202196" y="18486"/>
                  </a:lnTo>
                  <a:lnTo>
                    <a:pt x="194884" y="24830"/>
                  </a:lnTo>
                  <a:lnTo>
                    <a:pt x="188193" y="32452"/>
                  </a:lnTo>
                  <a:lnTo>
                    <a:pt x="182208" y="41504"/>
                  </a:lnTo>
                  <a:lnTo>
                    <a:pt x="176865" y="51685"/>
                  </a:lnTo>
                  <a:lnTo>
                    <a:pt x="172042" y="62436"/>
                  </a:lnTo>
                  <a:lnTo>
                    <a:pt x="167616" y="73376"/>
                  </a:lnTo>
                  <a:lnTo>
                    <a:pt x="163643" y="84484"/>
                  </a:lnTo>
                  <a:lnTo>
                    <a:pt x="160347" y="96000"/>
                  </a:lnTo>
                  <a:lnTo>
                    <a:pt x="157799" y="108037"/>
                  </a:lnTo>
                  <a:lnTo>
                    <a:pt x="156088" y="120408"/>
                  </a:lnTo>
                  <a:lnTo>
                    <a:pt x="155389" y="132720"/>
                  </a:lnTo>
                  <a:lnTo>
                    <a:pt x="155707" y="144736"/>
                  </a:lnTo>
                  <a:lnTo>
                    <a:pt x="157227" y="156077"/>
                  </a:lnTo>
                  <a:lnTo>
                    <a:pt x="160374" y="166161"/>
                  </a:lnTo>
                  <a:lnTo>
                    <a:pt x="165239" y="174786"/>
                  </a:lnTo>
                  <a:lnTo>
                    <a:pt x="171777" y="181916"/>
                  </a:lnTo>
                  <a:lnTo>
                    <a:pt x="179985" y="187496"/>
                  </a:lnTo>
                  <a:lnTo>
                    <a:pt x="189688" y="191655"/>
                  </a:lnTo>
                  <a:lnTo>
                    <a:pt x="200438" y="194484"/>
                  </a:lnTo>
                  <a:lnTo>
                    <a:pt x="211638" y="195951"/>
                  </a:lnTo>
                  <a:lnTo>
                    <a:pt x="222906" y="196164"/>
                  </a:lnTo>
                  <a:lnTo>
                    <a:pt x="234080" y="195343"/>
                  </a:lnTo>
                  <a:lnTo>
                    <a:pt x="245116" y="193730"/>
                  </a:lnTo>
                  <a:lnTo>
                    <a:pt x="256025" y="191532"/>
                  </a:lnTo>
                  <a:lnTo>
                    <a:pt x="266996" y="188753"/>
                  </a:lnTo>
                  <a:lnTo>
                    <a:pt x="278362" y="185209"/>
                  </a:lnTo>
                  <a:lnTo>
                    <a:pt x="290255" y="180872"/>
                  </a:lnTo>
                  <a:lnTo>
                    <a:pt x="302053" y="176143"/>
                  </a:lnTo>
                  <a:lnTo>
                    <a:pt x="313625" y="171310"/>
                  </a:lnTo>
                  <a:lnTo>
                    <a:pt x="325990" y="165950"/>
                  </a:lnTo>
                  <a:lnTo>
                    <a:pt x="341112" y="159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100055" y="4283913"/>
              <a:ext cx="18345" cy="315856"/>
            </a:xfrm>
            <a:custGeom>
              <a:avLst/>
              <a:gdLst/>
              <a:ahLst/>
              <a:cxnLst/>
              <a:rect l="0" t="0" r="0" b="0"/>
              <a:pathLst>
                <a:path w="18345" h="315856">
                  <a:moveTo>
                    <a:pt x="7816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2" y="61036"/>
                  </a:lnTo>
                  <a:lnTo>
                    <a:pt x="1890" y="72666"/>
                  </a:lnTo>
                  <a:lnTo>
                    <a:pt x="3254" y="85596"/>
                  </a:lnTo>
                  <a:lnTo>
                    <a:pt x="4468" y="100221"/>
                  </a:lnTo>
                  <a:lnTo>
                    <a:pt x="5603" y="116468"/>
                  </a:lnTo>
                  <a:lnTo>
                    <a:pt x="6971" y="134055"/>
                  </a:lnTo>
                  <a:lnTo>
                    <a:pt x="8738" y="152659"/>
                  </a:lnTo>
                  <a:lnTo>
                    <a:pt x="10756" y="171677"/>
                  </a:lnTo>
                  <a:lnTo>
                    <a:pt x="12657" y="190276"/>
                  </a:lnTo>
                  <a:lnTo>
                    <a:pt x="14233" y="208037"/>
                  </a:lnTo>
                  <a:lnTo>
                    <a:pt x="15444" y="224909"/>
                  </a:lnTo>
                  <a:lnTo>
                    <a:pt x="16332" y="241013"/>
                  </a:lnTo>
                  <a:lnTo>
                    <a:pt x="16963" y="256498"/>
                  </a:lnTo>
                  <a:lnTo>
                    <a:pt x="17405" y="270915"/>
                  </a:lnTo>
                  <a:lnTo>
                    <a:pt x="17757" y="284629"/>
                  </a:lnTo>
                  <a:lnTo>
                    <a:pt x="18053" y="298847"/>
                  </a:lnTo>
                  <a:lnTo>
                    <a:pt x="1834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49943" y="4399727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69668" y="0"/>
                  </a:lnTo>
                  <a:lnTo>
                    <a:pt x="256396" y="0"/>
                  </a:lnTo>
                  <a:lnTo>
                    <a:pt x="243200" y="5"/>
                  </a:lnTo>
                  <a:lnTo>
                    <a:pt x="230031" y="178"/>
                  </a:lnTo>
                  <a:lnTo>
                    <a:pt x="217171" y="826"/>
                  </a:lnTo>
                  <a:lnTo>
                    <a:pt x="204757" y="2079"/>
                  </a:lnTo>
                  <a:lnTo>
                    <a:pt x="192298" y="3904"/>
                  </a:lnTo>
                  <a:lnTo>
                    <a:pt x="178800" y="6201"/>
                  </a:lnTo>
                  <a:lnTo>
                    <a:pt x="163797" y="8857"/>
                  </a:lnTo>
                  <a:lnTo>
                    <a:pt x="147634" y="11775"/>
                  </a:lnTo>
                  <a:lnTo>
                    <a:pt x="131168" y="14880"/>
                  </a:lnTo>
                  <a:lnTo>
                    <a:pt x="114947" y="18114"/>
                  </a:lnTo>
                  <a:lnTo>
                    <a:pt x="99328" y="21438"/>
                  </a:lnTo>
                  <a:lnTo>
                    <a:pt x="84620" y="24821"/>
                  </a:lnTo>
                  <a:lnTo>
                    <a:pt x="70887" y="28242"/>
                  </a:lnTo>
                  <a:lnTo>
                    <a:pt x="58076" y="31534"/>
                  </a:lnTo>
                  <a:lnTo>
                    <a:pt x="44660" y="34715"/>
                  </a:lnTo>
                  <a:lnTo>
                    <a:pt x="27224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02627" y="4220743"/>
              <a:ext cx="168457" cy="347441"/>
            </a:xfrm>
            <a:custGeom>
              <a:avLst/>
              <a:gdLst/>
              <a:ahLst/>
              <a:cxnLst/>
              <a:rect l="0" t="0" r="0" b="0"/>
              <a:pathLst>
                <a:path w="168457" h="347441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68"/>
                  </a:lnTo>
                  <a:lnTo>
                    <a:pt x="3864" y="57924"/>
                  </a:lnTo>
                  <a:lnTo>
                    <a:pt x="6180" y="72453"/>
                  </a:lnTo>
                  <a:lnTo>
                    <a:pt x="8846" y="86284"/>
                  </a:lnTo>
                  <a:lnTo>
                    <a:pt x="11770" y="100014"/>
                  </a:lnTo>
                  <a:lnTo>
                    <a:pt x="14877" y="114971"/>
                  </a:lnTo>
                  <a:lnTo>
                    <a:pt x="18108" y="131807"/>
                  </a:lnTo>
                  <a:lnTo>
                    <a:pt x="21259" y="150201"/>
                  </a:lnTo>
                  <a:lnTo>
                    <a:pt x="23995" y="169244"/>
                  </a:lnTo>
                  <a:lnTo>
                    <a:pt x="26172" y="188312"/>
                  </a:lnTo>
                  <a:lnTo>
                    <a:pt x="27972" y="206979"/>
                  </a:lnTo>
                  <a:lnTo>
                    <a:pt x="29796" y="224879"/>
                  </a:lnTo>
                  <a:lnTo>
                    <a:pt x="31877" y="241910"/>
                  </a:lnTo>
                  <a:lnTo>
                    <a:pt x="34277" y="258157"/>
                  </a:lnTo>
                  <a:lnTo>
                    <a:pt x="36967" y="273775"/>
                  </a:lnTo>
                  <a:lnTo>
                    <a:pt x="39873" y="288892"/>
                  </a:lnTo>
                  <a:lnTo>
                    <a:pt x="42256" y="302655"/>
                  </a:lnTo>
                  <a:lnTo>
                    <a:pt x="41989" y="313214"/>
                  </a:lnTo>
                  <a:lnTo>
                    <a:pt x="38616" y="319231"/>
                  </a:lnTo>
                  <a:lnTo>
                    <a:pt x="34499" y="320234"/>
                  </a:lnTo>
                  <a:lnTo>
                    <a:pt x="30858" y="316957"/>
                  </a:lnTo>
                  <a:lnTo>
                    <a:pt x="28001" y="310429"/>
                  </a:lnTo>
                  <a:lnTo>
                    <a:pt x="25887" y="301557"/>
                  </a:lnTo>
                  <a:lnTo>
                    <a:pt x="24380" y="291045"/>
                  </a:lnTo>
                  <a:lnTo>
                    <a:pt x="23495" y="279566"/>
                  </a:lnTo>
                  <a:lnTo>
                    <a:pt x="23414" y="267785"/>
                  </a:lnTo>
                  <a:lnTo>
                    <a:pt x="24168" y="256082"/>
                  </a:lnTo>
                  <a:lnTo>
                    <a:pt x="25656" y="244596"/>
                  </a:lnTo>
                  <a:lnTo>
                    <a:pt x="27724" y="233340"/>
                  </a:lnTo>
                  <a:lnTo>
                    <a:pt x="30235" y="222288"/>
                  </a:lnTo>
                  <a:lnTo>
                    <a:pt x="33396" y="211558"/>
                  </a:lnTo>
                  <a:lnTo>
                    <a:pt x="37728" y="201418"/>
                  </a:lnTo>
                  <a:lnTo>
                    <a:pt x="43422" y="191978"/>
                  </a:lnTo>
                  <a:lnTo>
                    <a:pt x="50365" y="183671"/>
                  </a:lnTo>
                  <a:lnTo>
                    <a:pt x="58322" y="177302"/>
                  </a:lnTo>
                  <a:lnTo>
                    <a:pt x="67040" y="173143"/>
                  </a:lnTo>
                  <a:lnTo>
                    <a:pt x="76148" y="171318"/>
                  </a:lnTo>
                  <a:lnTo>
                    <a:pt x="85174" y="172055"/>
                  </a:lnTo>
                  <a:lnTo>
                    <a:pt x="93869" y="175218"/>
                  </a:lnTo>
                  <a:lnTo>
                    <a:pt x="102180" y="180408"/>
                  </a:lnTo>
                  <a:lnTo>
                    <a:pt x="110148" y="187162"/>
                  </a:lnTo>
                  <a:lnTo>
                    <a:pt x="117839" y="195078"/>
                  </a:lnTo>
                  <a:lnTo>
                    <a:pt x="125157" y="204151"/>
                  </a:lnTo>
                  <a:lnTo>
                    <a:pt x="131853" y="214749"/>
                  </a:lnTo>
                  <a:lnTo>
                    <a:pt x="137837" y="226954"/>
                  </a:lnTo>
                  <a:lnTo>
                    <a:pt x="143008" y="240573"/>
                  </a:lnTo>
                  <a:lnTo>
                    <a:pt x="147184" y="255319"/>
                  </a:lnTo>
                  <a:lnTo>
                    <a:pt x="150367" y="270898"/>
                  </a:lnTo>
                  <a:lnTo>
                    <a:pt x="152861" y="286748"/>
                  </a:lnTo>
                  <a:lnTo>
                    <a:pt x="155158" y="302076"/>
                  </a:lnTo>
                  <a:lnTo>
                    <a:pt x="157571" y="316459"/>
                  </a:lnTo>
                  <a:lnTo>
                    <a:pt x="160272" y="329742"/>
                  </a:lnTo>
                  <a:lnTo>
                    <a:pt x="163677" y="340722"/>
                  </a:lnTo>
                  <a:lnTo>
                    <a:pt x="16845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92140" y="4356968"/>
              <a:ext cx="137743" cy="219267"/>
            </a:xfrm>
            <a:custGeom>
              <a:avLst/>
              <a:gdLst/>
              <a:ahLst/>
              <a:cxnLst/>
              <a:rect l="0" t="0" r="0" b="0"/>
              <a:pathLst>
                <a:path w="137743" h="219267">
                  <a:moveTo>
                    <a:pt x="0" y="158572"/>
                  </a:moveTo>
                  <a:lnTo>
                    <a:pt x="5935" y="149905"/>
                  </a:lnTo>
                  <a:lnTo>
                    <a:pt x="12139" y="142839"/>
                  </a:lnTo>
                  <a:lnTo>
                    <a:pt x="19235" y="136733"/>
                  </a:lnTo>
                  <a:lnTo>
                    <a:pt x="27175" y="131332"/>
                  </a:lnTo>
                  <a:lnTo>
                    <a:pt x="35822" y="126469"/>
                  </a:lnTo>
                  <a:lnTo>
                    <a:pt x="45016" y="122006"/>
                  </a:lnTo>
                  <a:lnTo>
                    <a:pt x="54616" y="117667"/>
                  </a:lnTo>
                  <a:lnTo>
                    <a:pt x="64505" y="113059"/>
                  </a:lnTo>
                  <a:lnTo>
                    <a:pt x="74598" y="107990"/>
                  </a:lnTo>
                  <a:lnTo>
                    <a:pt x="84832" y="102448"/>
                  </a:lnTo>
                  <a:lnTo>
                    <a:pt x="95162" y="96502"/>
                  </a:lnTo>
                  <a:lnTo>
                    <a:pt x="105542" y="90234"/>
                  </a:lnTo>
                  <a:lnTo>
                    <a:pt x="115463" y="83398"/>
                  </a:lnTo>
                  <a:lnTo>
                    <a:pt x="123986" y="75445"/>
                  </a:lnTo>
                  <a:lnTo>
                    <a:pt x="130705" y="66172"/>
                  </a:lnTo>
                  <a:lnTo>
                    <a:pt x="135385" y="55842"/>
                  </a:lnTo>
                  <a:lnTo>
                    <a:pt x="137709" y="44991"/>
                  </a:lnTo>
                  <a:lnTo>
                    <a:pt x="137742" y="34003"/>
                  </a:lnTo>
                  <a:lnTo>
                    <a:pt x="135511" y="23542"/>
                  </a:lnTo>
                  <a:lnTo>
                    <a:pt x="130831" y="14590"/>
                  </a:lnTo>
                  <a:lnTo>
                    <a:pt x="123840" y="7550"/>
                  </a:lnTo>
                  <a:lnTo>
                    <a:pt x="115081" y="2641"/>
                  </a:lnTo>
                  <a:lnTo>
                    <a:pt x="105302" y="154"/>
                  </a:lnTo>
                  <a:lnTo>
                    <a:pt x="95032" y="0"/>
                  </a:lnTo>
                  <a:lnTo>
                    <a:pt x="84715" y="1809"/>
                  </a:lnTo>
                  <a:lnTo>
                    <a:pt x="74796" y="5140"/>
                  </a:lnTo>
                  <a:lnTo>
                    <a:pt x="65462" y="9599"/>
                  </a:lnTo>
                  <a:lnTo>
                    <a:pt x="56704" y="15028"/>
                  </a:lnTo>
                  <a:lnTo>
                    <a:pt x="48428" y="21495"/>
                  </a:lnTo>
                  <a:lnTo>
                    <a:pt x="40531" y="28958"/>
                  </a:lnTo>
                  <a:lnTo>
                    <a:pt x="33241" y="37427"/>
                  </a:lnTo>
                  <a:lnTo>
                    <a:pt x="27097" y="47022"/>
                  </a:lnTo>
                  <a:lnTo>
                    <a:pt x="22292" y="57699"/>
                  </a:lnTo>
                  <a:lnTo>
                    <a:pt x="18557" y="69123"/>
                  </a:lnTo>
                  <a:lnTo>
                    <a:pt x="15352" y="80784"/>
                  </a:lnTo>
                  <a:lnTo>
                    <a:pt x="12313" y="92366"/>
                  </a:lnTo>
                  <a:lnTo>
                    <a:pt x="9592" y="103751"/>
                  </a:lnTo>
                  <a:lnTo>
                    <a:pt x="7742" y="114929"/>
                  </a:lnTo>
                  <a:lnTo>
                    <a:pt x="7020" y="125935"/>
                  </a:lnTo>
                  <a:lnTo>
                    <a:pt x="7535" y="136970"/>
                  </a:lnTo>
                  <a:lnTo>
                    <a:pt x="9410" y="148378"/>
                  </a:lnTo>
                  <a:lnTo>
                    <a:pt x="12569" y="160310"/>
                  </a:lnTo>
                  <a:lnTo>
                    <a:pt x="16962" y="172427"/>
                  </a:lnTo>
                  <a:lnTo>
                    <a:pt x="22653" y="184029"/>
                  </a:lnTo>
                  <a:lnTo>
                    <a:pt x="29557" y="194743"/>
                  </a:lnTo>
                  <a:lnTo>
                    <a:pt x="37632" y="204053"/>
                  </a:lnTo>
                  <a:lnTo>
                    <a:pt x="46954" y="211170"/>
                  </a:lnTo>
                  <a:lnTo>
                    <a:pt x="57434" y="215876"/>
                  </a:lnTo>
                  <a:lnTo>
                    <a:pt x="68458" y="218396"/>
                  </a:lnTo>
                  <a:lnTo>
                    <a:pt x="80162" y="219266"/>
                  </a:lnTo>
                  <a:lnTo>
                    <a:pt x="94689" y="217444"/>
                  </a:lnTo>
                  <a:lnTo>
                    <a:pt x="115813" y="2112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571125" y="4420784"/>
              <a:ext cx="63171" cy="115814"/>
            </a:xfrm>
            <a:custGeom>
              <a:avLst/>
              <a:gdLst/>
              <a:ahLst/>
              <a:cxnLst/>
              <a:rect l="0" t="0" r="0" b="0"/>
              <a:pathLst>
                <a:path w="63171" h="115814">
                  <a:moveTo>
                    <a:pt x="0" y="0"/>
                  </a:moveTo>
                  <a:lnTo>
                    <a:pt x="3000" y="8868"/>
                  </a:lnTo>
                  <a:lnTo>
                    <a:pt x="6423" y="17855"/>
                  </a:lnTo>
                  <a:lnTo>
                    <a:pt x="10619" y="27841"/>
                  </a:lnTo>
                  <a:lnTo>
                    <a:pt x="15519" y="38477"/>
                  </a:lnTo>
                  <a:lnTo>
                    <a:pt x="21000" y="48992"/>
                  </a:lnTo>
                  <a:lnTo>
                    <a:pt x="26926" y="58943"/>
                  </a:lnTo>
                  <a:lnTo>
                    <a:pt x="33067" y="68317"/>
                  </a:lnTo>
                  <a:lnTo>
                    <a:pt x="39814" y="78488"/>
                  </a:lnTo>
                  <a:lnTo>
                    <a:pt x="48876" y="92579"/>
                  </a:lnTo>
                  <a:lnTo>
                    <a:pt x="6317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560596" y="4378670"/>
              <a:ext cx="200042" cy="568540"/>
            </a:xfrm>
            <a:custGeom>
              <a:avLst/>
              <a:gdLst/>
              <a:ahLst/>
              <a:cxnLst/>
              <a:rect l="0" t="0" r="0" b="0"/>
              <a:pathLst>
                <a:path w="200042" h="568540">
                  <a:moveTo>
                    <a:pt x="200041" y="0"/>
                  </a:moveTo>
                  <a:lnTo>
                    <a:pt x="191307" y="5935"/>
                  </a:lnTo>
                  <a:lnTo>
                    <a:pt x="183601" y="12139"/>
                  </a:lnTo>
                  <a:lnTo>
                    <a:pt x="176198" y="19231"/>
                  </a:lnTo>
                  <a:lnTo>
                    <a:pt x="168937" y="26998"/>
                  </a:lnTo>
                  <a:lnTo>
                    <a:pt x="161758" y="34996"/>
                  </a:lnTo>
                  <a:lnTo>
                    <a:pt x="154628" y="42951"/>
                  </a:lnTo>
                  <a:lnTo>
                    <a:pt x="147365" y="51244"/>
                  </a:lnTo>
                  <a:lnTo>
                    <a:pt x="139650" y="60782"/>
                  </a:lnTo>
                  <a:lnTo>
                    <a:pt x="131355" y="71969"/>
                  </a:lnTo>
                  <a:lnTo>
                    <a:pt x="122835" y="84416"/>
                  </a:lnTo>
                  <a:lnTo>
                    <a:pt x="114802" y="97233"/>
                  </a:lnTo>
                  <a:lnTo>
                    <a:pt x="107619" y="109856"/>
                  </a:lnTo>
                  <a:lnTo>
                    <a:pt x="101154" y="122075"/>
                  </a:lnTo>
                  <a:lnTo>
                    <a:pt x="94971" y="133880"/>
                  </a:lnTo>
                  <a:lnTo>
                    <a:pt x="88778" y="145333"/>
                  </a:lnTo>
                  <a:lnTo>
                    <a:pt x="82618" y="156515"/>
                  </a:lnTo>
                  <a:lnTo>
                    <a:pt x="76775" y="167497"/>
                  </a:lnTo>
                  <a:lnTo>
                    <a:pt x="71391" y="178341"/>
                  </a:lnTo>
                  <a:lnTo>
                    <a:pt x="66299" y="189254"/>
                  </a:lnTo>
                  <a:lnTo>
                    <a:pt x="61120" y="200574"/>
                  </a:lnTo>
                  <a:lnTo>
                    <a:pt x="55640" y="212453"/>
                  </a:lnTo>
                  <a:lnTo>
                    <a:pt x="49976" y="224872"/>
                  </a:lnTo>
                  <a:lnTo>
                    <a:pt x="44475" y="237740"/>
                  </a:lnTo>
                  <a:lnTo>
                    <a:pt x="39328" y="250959"/>
                  </a:lnTo>
                  <a:lnTo>
                    <a:pt x="34567" y="264598"/>
                  </a:lnTo>
                  <a:lnTo>
                    <a:pt x="30143" y="278892"/>
                  </a:lnTo>
                  <a:lnTo>
                    <a:pt x="25984" y="293912"/>
                  </a:lnTo>
                  <a:lnTo>
                    <a:pt x="22021" y="309422"/>
                  </a:lnTo>
                  <a:lnTo>
                    <a:pt x="18200" y="324987"/>
                  </a:lnTo>
                  <a:lnTo>
                    <a:pt x="14482" y="340350"/>
                  </a:lnTo>
                  <a:lnTo>
                    <a:pt x="11001" y="355599"/>
                  </a:lnTo>
                  <a:lnTo>
                    <a:pt x="8043" y="371057"/>
                  </a:lnTo>
                  <a:lnTo>
                    <a:pt x="5721" y="386901"/>
                  </a:lnTo>
                  <a:lnTo>
                    <a:pt x="3993" y="403154"/>
                  </a:lnTo>
                  <a:lnTo>
                    <a:pt x="2751" y="419757"/>
                  </a:lnTo>
                  <a:lnTo>
                    <a:pt x="1878" y="436639"/>
                  </a:lnTo>
                  <a:lnTo>
                    <a:pt x="1273" y="453893"/>
                  </a:lnTo>
                  <a:lnTo>
                    <a:pt x="860" y="471768"/>
                  </a:lnTo>
                  <a:lnTo>
                    <a:pt x="578" y="490323"/>
                  </a:lnTo>
                  <a:lnTo>
                    <a:pt x="388" y="508580"/>
                  </a:lnTo>
                  <a:lnTo>
                    <a:pt x="239" y="526415"/>
                  </a:lnTo>
                  <a:lnTo>
                    <a:pt x="117" y="545396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15950" y="4381210"/>
              <a:ext cx="271113" cy="208031"/>
            </a:xfrm>
            <a:custGeom>
              <a:avLst/>
              <a:gdLst/>
              <a:ahLst/>
              <a:cxnLst/>
              <a:rect l="0" t="0" r="0" b="0"/>
              <a:pathLst>
                <a:path w="271113" h="208031">
                  <a:moveTo>
                    <a:pt x="134242" y="81688"/>
                  </a:moveTo>
                  <a:lnTo>
                    <a:pt x="134108" y="70019"/>
                  </a:lnTo>
                  <a:lnTo>
                    <a:pt x="132828" y="59531"/>
                  </a:lnTo>
                  <a:lnTo>
                    <a:pt x="130234" y="49234"/>
                  </a:lnTo>
                  <a:lnTo>
                    <a:pt x="126515" y="39105"/>
                  </a:lnTo>
                  <a:lnTo>
                    <a:pt x="121882" y="29410"/>
                  </a:lnTo>
                  <a:lnTo>
                    <a:pt x="116540" y="20288"/>
                  </a:lnTo>
                  <a:lnTo>
                    <a:pt x="110347" y="12203"/>
                  </a:lnTo>
                  <a:lnTo>
                    <a:pt x="102836" y="5986"/>
                  </a:lnTo>
                  <a:lnTo>
                    <a:pt x="93868" y="1927"/>
                  </a:lnTo>
                  <a:lnTo>
                    <a:pt x="83914" y="0"/>
                  </a:lnTo>
                  <a:lnTo>
                    <a:pt x="73849" y="136"/>
                  </a:lnTo>
                  <a:lnTo>
                    <a:pt x="64198" y="2083"/>
                  </a:lnTo>
                  <a:lnTo>
                    <a:pt x="55279" y="5641"/>
                  </a:lnTo>
                  <a:lnTo>
                    <a:pt x="47368" y="10763"/>
                  </a:lnTo>
                  <a:lnTo>
                    <a:pt x="40492" y="17280"/>
                  </a:lnTo>
                  <a:lnTo>
                    <a:pt x="34350" y="25094"/>
                  </a:lnTo>
                  <a:lnTo>
                    <a:pt x="28442" y="34240"/>
                  </a:lnTo>
                  <a:lnTo>
                    <a:pt x="22468" y="44616"/>
                  </a:lnTo>
                  <a:lnTo>
                    <a:pt x="16638" y="56007"/>
                  </a:lnTo>
                  <a:lnTo>
                    <a:pt x="11555" y="68178"/>
                  </a:lnTo>
                  <a:lnTo>
                    <a:pt x="7507" y="80924"/>
                  </a:lnTo>
                  <a:lnTo>
                    <a:pt x="4468" y="94246"/>
                  </a:lnTo>
                  <a:lnTo>
                    <a:pt x="2270" y="108327"/>
                  </a:lnTo>
                  <a:lnTo>
                    <a:pt x="730" y="123194"/>
                  </a:lnTo>
                  <a:lnTo>
                    <a:pt x="0" y="138263"/>
                  </a:lnTo>
                  <a:lnTo>
                    <a:pt x="559" y="152467"/>
                  </a:lnTo>
                  <a:lnTo>
                    <a:pt x="2572" y="165272"/>
                  </a:lnTo>
                  <a:lnTo>
                    <a:pt x="6229" y="176496"/>
                  </a:lnTo>
                  <a:lnTo>
                    <a:pt x="11890" y="186045"/>
                  </a:lnTo>
                  <a:lnTo>
                    <a:pt x="19545" y="194045"/>
                  </a:lnTo>
                  <a:lnTo>
                    <a:pt x="28584" y="200283"/>
                  </a:lnTo>
                  <a:lnTo>
                    <a:pt x="38020" y="204133"/>
                  </a:lnTo>
                  <a:lnTo>
                    <a:pt x="47252" y="205467"/>
                  </a:lnTo>
                  <a:lnTo>
                    <a:pt x="56227" y="204586"/>
                  </a:lnTo>
                  <a:lnTo>
                    <a:pt x="65238" y="201945"/>
                  </a:lnTo>
                  <a:lnTo>
                    <a:pt x="74480" y="197981"/>
                  </a:lnTo>
                  <a:lnTo>
                    <a:pt x="83840" y="192899"/>
                  </a:lnTo>
                  <a:lnTo>
                    <a:pt x="92984" y="186673"/>
                  </a:lnTo>
                  <a:lnTo>
                    <a:pt x="101729" y="179379"/>
                  </a:lnTo>
                  <a:lnTo>
                    <a:pt x="109891" y="171195"/>
                  </a:lnTo>
                  <a:lnTo>
                    <a:pt x="117220" y="162324"/>
                  </a:lnTo>
                  <a:lnTo>
                    <a:pt x="123666" y="152947"/>
                  </a:lnTo>
                  <a:lnTo>
                    <a:pt x="129333" y="143209"/>
                  </a:lnTo>
                  <a:lnTo>
                    <a:pt x="134381" y="133219"/>
                  </a:lnTo>
                  <a:lnTo>
                    <a:pt x="138980" y="123088"/>
                  </a:lnTo>
                  <a:lnTo>
                    <a:pt x="143764" y="114052"/>
                  </a:lnTo>
                  <a:lnTo>
                    <a:pt x="149420" y="109313"/>
                  </a:lnTo>
                  <a:lnTo>
                    <a:pt x="155266" y="110161"/>
                  </a:lnTo>
                  <a:lnTo>
                    <a:pt x="160386" y="114569"/>
                  </a:lnTo>
                  <a:lnTo>
                    <a:pt x="164983" y="120944"/>
                  </a:lnTo>
                  <a:lnTo>
                    <a:pt x="169628" y="128196"/>
                  </a:lnTo>
                  <a:lnTo>
                    <a:pt x="174644" y="135727"/>
                  </a:lnTo>
                  <a:lnTo>
                    <a:pt x="180111" y="143270"/>
                  </a:lnTo>
                  <a:lnTo>
                    <a:pt x="185985" y="150729"/>
                  </a:lnTo>
                  <a:lnTo>
                    <a:pt x="192191" y="158082"/>
                  </a:lnTo>
                  <a:lnTo>
                    <a:pt x="198812" y="165177"/>
                  </a:lnTo>
                  <a:lnTo>
                    <a:pt x="206085" y="171724"/>
                  </a:lnTo>
                  <a:lnTo>
                    <a:pt x="214083" y="177613"/>
                  </a:lnTo>
                  <a:lnTo>
                    <a:pt x="222662" y="182936"/>
                  </a:lnTo>
                  <a:lnTo>
                    <a:pt x="232598" y="188528"/>
                  </a:lnTo>
                  <a:lnTo>
                    <a:pt x="247000" y="195996"/>
                  </a:lnTo>
                  <a:lnTo>
                    <a:pt x="271112" y="208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95028" y="4410255"/>
              <a:ext cx="107849" cy="156675"/>
            </a:xfrm>
            <a:custGeom>
              <a:avLst/>
              <a:gdLst/>
              <a:ahLst/>
              <a:cxnLst/>
              <a:rect l="0" t="0" r="0" b="0"/>
              <a:pathLst>
                <a:path w="107849" h="156675">
                  <a:moveTo>
                    <a:pt x="2563" y="42114"/>
                  </a:moveTo>
                  <a:lnTo>
                    <a:pt x="5497" y="53850"/>
                  </a:lnTo>
                  <a:lnTo>
                    <a:pt x="8279" y="64978"/>
                  </a:lnTo>
                  <a:lnTo>
                    <a:pt x="11179" y="76572"/>
                  </a:lnTo>
                  <a:lnTo>
                    <a:pt x="14219" y="88560"/>
                  </a:lnTo>
                  <a:lnTo>
                    <a:pt x="17384" y="100571"/>
                  </a:lnTo>
                  <a:lnTo>
                    <a:pt x="20648" y="112375"/>
                  </a:lnTo>
                  <a:lnTo>
                    <a:pt x="23986" y="123901"/>
                  </a:lnTo>
                  <a:lnTo>
                    <a:pt x="27377" y="135170"/>
                  </a:lnTo>
                  <a:lnTo>
                    <a:pt x="30777" y="146156"/>
                  </a:lnTo>
                  <a:lnTo>
                    <a:pt x="33144" y="154350"/>
                  </a:lnTo>
                  <a:lnTo>
                    <a:pt x="33124" y="156674"/>
                  </a:lnTo>
                  <a:lnTo>
                    <a:pt x="30988" y="154291"/>
                  </a:lnTo>
                  <a:lnTo>
                    <a:pt x="27473" y="148867"/>
                  </a:lnTo>
                  <a:lnTo>
                    <a:pt x="23357" y="141554"/>
                  </a:lnTo>
                  <a:lnTo>
                    <a:pt x="19110" y="133067"/>
                  </a:lnTo>
                  <a:lnTo>
                    <a:pt x="14935" y="123681"/>
                  </a:lnTo>
                  <a:lnTo>
                    <a:pt x="10896" y="113356"/>
                  </a:lnTo>
                  <a:lnTo>
                    <a:pt x="7000" y="102135"/>
                  </a:lnTo>
                  <a:lnTo>
                    <a:pt x="3551" y="90318"/>
                  </a:lnTo>
                  <a:lnTo>
                    <a:pt x="1137" y="78381"/>
                  </a:lnTo>
                  <a:lnTo>
                    <a:pt x="0" y="66613"/>
                  </a:lnTo>
                  <a:lnTo>
                    <a:pt x="218" y="55270"/>
                  </a:lnTo>
                  <a:lnTo>
                    <a:pt x="1885" y="44652"/>
                  </a:lnTo>
                  <a:lnTo>
                    <a:pt x="4907" y="34853"/>
                  </a:lnTo>
                  <a:lnTo>
                    <a:pt x="9376" y="26122"/>
                  </a:lnTo>
                  <a:lnTo>
                    <a:pt x="15648" y="18927"/>
                  </a:lnTo>
                  <a:lnTo>
                    <a:pt x="23756" y="13384"/>
                  </a:lnTo>
                  <a:lnTo>
                    <a:pt x="33454" y="9304"/>
                  </a:lnTo>
                  <a:lnTo>
                    <a:pt x="44404" y="6391"/>
                  </a:lnTo>
                  <a:lnTo>
                    <a:pt x="56268" y="4354"/>
                  </a:lnTo>
                  <a:lnTo>
                    <a:pt x="68177" y="2946"/>
                  </a:lnTo>
                  <a:lnTo>
                    <a:pt x="79900" y="1831"/>
                  </a:lnTo>
                  <a:lnTo>
                    <a:pt x="92462" y="905"/>
                  </a:lnTo>
                  <a:lnTo>
                    <a:pt x="1078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480875" y="4413480"/>
              <a:ext cx="111515" cy="146198"/>
            </a:xfrm>
            <a:custGeom>
              <a:avLst/>
              <a:gdLst/>
              <a:ahLst/>
              <a:cxnLst/>
              <a:rect l="0" t="0" r="0" b="0"/>
              <a:pathLst>
                <a:path w="111515" h="146198">
                  <a:moveTo>
                    <a:pt x="6229" y="28361"/>
                  </a:moveTo>
                  <a:lnTo>
                    <a:pt x="6296" y="42896"/>
                  </a:lnTo>
                  <a:lnTo>
                    <a:pt x="6936" y="55527"/>
                  </a:lnTo>
                  <a:lnTo>
                    <a:pt x="8232" y="67431"/>
                  </a:lnTo>
                  <a:lnTo>
                    <a:pt x="10092" y="78913"/>
                  </a:lnTo>
                  <a:lnTo>
                    <a:pt x="12409" y="90105"/>
                  </a:lnTo>
                  <a:lnTo>
                    <a:pt x="15075" y="101092"/>
                  </a:lnTo>
                  <a:lnTo>
                    <a:pt x="17999" y="111935"/>
                  </a:lnTo>
                  <a:lnTo>
                    <a:pt x="21106" y="122678"/>
                  </a:lnTo>
                  <a:lnTo>
                    <a:pt x="24303" y="133302"/>
                  </a:lnTo>
                  <a:lnTo>
                    <a:pt x="26213" y="142100"/>
                  </a:lnTo>
                  <a:lnTo>
                    <a:pt x="25495" y="146197"/>
                  </a:lnTo>
                  <a:lnTo>
                    <a:pt x="23209" y="145148"/>
                  </a:lnTo>
                  <a:lnTo>
                    <a:pt x="20195" y="140026"/>
                  </a:lnTo>
                  <a:lnTo>
                    <a:pt x="16860" y="132178"/>
                  </a:lnTo>
                  <a:lnTo>
                    <a:pt x="13390" y="122827"/>
                  </a:lnTo>
                  <a:lnTo>
                    <a:pt x="9874" y="112736"/>
                  </a:lnTo>
                  <a:lnTo>
                    <a:pt x="6511" y="101985"/>
                  </a:lnTo>
                  <a:lnTo>
                    <a:pt x="3624" y="90153"/>
                  </a:lnTo>
                  <a:lnTo>
                    <a:pt x="1355" y="77083"/>
                  </a:lnTo>
                  <a:lnTo>
                    <a:pt x="0" y="63368"/>
                  </a:lnTo>
                  <a:lnTo>
                    <a:pt x="71" y="50145"/>
                  </a:lnTo>
                  <a:lnTo>
                    <a:pt x="1724" y="38038"/>
                  </a:lnTo>
                  <a:lnTo>
                    <a:pt x="5123" y="27468"/>
                  </a:lnTo>
                  <a:lnTo>
                    <a:pt x="10604" y="18898"/>
                  </a:lnTo>
                  <a:lnTo>
                    <a:pt x="18144" y="12362"/>
                  </a:lnTo>
                  <a:lnTo>
                    <a:pt x="27444" y="7584"/>
                  </a:lnTo>
                  <a:lnTo>
                    <a:pt x="38119" y="4187"/>
                  </a:lnTo>
                  <a:lnTo>
                    <a:pt x="49801" y="1823"/>
                  </a:lnTo>
                  <a:lnTo>
                    <a:pt x="61783" y="391"/>
                  </a:lnTo>
                  <a:lnTo>
                    <a:pt x="74307" y="0"/>
                  </a:lnTo>
                  <a:lnTo>
                    <a:pt x="89585" y="1728"/>
                  </a:lnTo>
                  <a:lnTo>
                    <a:pt x="111514" y="7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66088" y="4441841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3" y="46623"/>
                  </a:lnTo>
                  <a:lnTo>
                    <a:pt x="6180" y="59283"/>
                  </a:lnTo>
                  <a:lnTo>
                    <a:pt x="8847" y="72330"/>
                  </a:lnTo>
                  <a:lnTo>
                    <a:pt x="11811" y="85442"/>
                  </a:lnTo>
                  <a:lnTo>
                    <a:pt x="15470" y="99596"/>
                  </a:lnTo>
                  <a:lnTo>
                    <a:pt x="21263" y="118270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655560" y="43049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60845" y="4347085"/>
              <a:ext cx="115814" cy="230273"/>
            </a:xfrm>
            <a:custGeom>
              <a:avLst/>
              <a:gdLst/>
              <a:ahLst/>
              <a:cxnLst/>
              <a:rect l="0" t="0" r="0" b="0"/>
              <a:pathLst>
                <a:path w="115814" h="230273">
                  <a:moveTo>
                    <a:pt x="0" y="94756"/>
                  </a:moveTo>
                  <a:lnTo>
                    <a:pt x="3000" y="103625"/>
                  </a:lnTo>
                  <a:lnTo>
                    <a:pt x="6423" y="112611"/>
                  </a:lnTo>
                  <a:lnTo>
                    <a:pt x="10615" y="122602"/>
                  </a:lnTo>
                  <a:lnTo>
                    <a:pt x="15342" y="133410"/>
                  </a:lnTo>
                  <a:lnTo>
                    <a:pt x="20175" y="144573"/>
                  </a:lnTo>
                  <a:lnTo>
                    <a:pt x="24857" y="155778"/>
                  </a:lnTo>
                  <a:lnTo>
                    <a:pt x="29466" y="166890"/>
                  </a:lnTo>
                  <a:lnTo>
                    <a:pt x="34316" y="177875"/>
                  </a:lnTo>
                  <a:lnTo>
                    <a:pt x="39577" y="188736"/>
                  </a:lnTo>
                  <a:lnTo>
                    <a:pt x="45263" y="199333"/>
                  </a:lnTo>
                  <a:lnTo>
                    <a:pt x="51312" y="209382"/>
                  </a:lnTo>
                  <a:lnTo>
                    <a:pt x="57659" y="218743"/>
                  </a:lnTo>
                  <a:lnTo>
                    <a:pt x="64725" y="226333"/>
                  </a:lnTo>
                  <a:lnTo>
                    <a:pt x="72233" y="230272"/>
                  </a:lnTo>
                  <a:lnTo>
                    <a:pt x="78626" y="229894"/>
                  </a:lnTo>
                  <a:lnTo>
                    <a:pt x="83486" y="225353"/>
                  </a:lnTo>
                  <a:lnTo>
                    <a:pt x="86996" y="217287"/>
                  </a:lnTo>
                  <a:lnTo>
                    <a:pt x="89464" y="206635"/>
                  </a:lnTo>
                  <a:lnTo>
                    <a:pt x="91169" y="194420"/>
                  </a:lnTo>
                  <a:lnTo>
                    <a:pt x="92341" y="181348"/>
                  </a:lnTo>
                  <a:lnTo>
                    <a:pt x="93306" y="167823"/>
                  </a:lnTo>
                  <a:lnTo>
                    <a:pt x="94490" y="154061"/>
                  </a:lnTo>
                  <a:lnTo>
                    <a:pt x="96099" y="140169"/>
                  </a:lnTo>
                  <a:lnTo>
                    <a:pt x="97995" y="126043"/>
                  </a:lnTo>
                  <a:lnTo>
                    <a:pt x="99805" y="111405"/>
                  </a:lnTo>
                  <a:lnTo>
                    <a:pt x="101320" y="96151"/>
                  </a:lnTo>
                  <a:lnTo>
                    <a:pt x="102659" y="80650"/>
                  </a:lnTo>
                  <a:lnTo>
                    <a:pt x="104164" y="65622"/>
                  </a:lnTo>
                  <a:lnTo>
                    <a:pt x="106023" y="51455"/>
                  </a:lnTo>
                  <a:lnTo>
                    <a:pt x="108111" y="38629"/>
                  </a:lnTo>
                  <a:lnTo>
                    <a:pt x="110279" y="26632"/>
                  </a:lnTo>
                  <a:lnTo>
                    <a:pt x="112719" y="1441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27856" y="4377866"/>
              <a:ext cx="148845" cy="236364"/>
            </a:xfrm>
            <a:custGeom>
              <a:avLst/>
              <a:gdLst/>
              <a:ahLst/>
              <a:cxnLst/>
              <a:rect l="0" t="0" r="0" b="0"/>
              <a:pathLst>
                <a:path w="148845" h="236364">
                  <a:moveTo>
                    <a:pt x="33030" y="85032"/>
                  </a:moveTo>
                  <a:lnTo>
                    <a:pt x="38965" y="90698"/>
                  </a:lnTo>
                  <a:lnTo>
                    <a:pt x="45169" y="94342"/>
                  </a:lnTo>
                  <a:lnTo>
                    <a:pt x="52270" y="96251"/>
                  </a:lnTo>
                  <a:lnTo>
                    <a:pt x="60383" y="96753"/>
                  </a:lnTo>
                  <a:lnTo>
                    <a:pt x="69678" y="96133"/>
                  </a:lnTo>
                  <a:lnTo>
                    <a:pt x="80116" y="94657"/>
                  </a:lnTo>
                  <a:lnTo>
                    <a:pt x="91196" y="92390"/>
                  </a:lnTo>
                  <a:lnTo>
                    <a:pt x="102086" y="89203"/>
                  </a:lnTo>
                  <a:lnTo>
                    <a:pt x="112319" y="85091"/>
                  </a:lnTo>
                  <a:lnTo>
                    <a:pt x="121474" y="79858"/>
                  </a:lnTo>
                  <a:lnTo>
                    <a:pt x="129018" y="73057"/>
                  </a:lnTo>
                  <a:lnTo>
                    <a:pt x="134819" y="64597"/>
                  </a:lnTo>
                  <a:lnTo>
                    <a:pt x="138747" y="54999"/>
                  </a:lnTo>
                  <a:lnTo>
                    <a:pt x="140501" y="45180"/>
                  </a:lnTo>
                  <a:lnTo>
                    <a:pt x="140124" y="35697"/>
                  </a:lnTo>
                  <a:lnTo>
                    <a:pt x="137771" y="26892"/>
                  </a:lnTo>
                  <a:lnTo>
                    <a:pt x="133535" y="19057"/>
                  </a:lnTo>
                  <a:lnTo>
                    <a:pt x="127652" y="12247"/>
                  </a:lnTo>
                  <a:lnTo>
                    <a:pt x="120450" y="6658"/>
                  </a:lnTo>
                  <a:lnTo>
                    <a:pt x="112255" y="2719"/>
                  </a:lnTo>
                  <a:lnTo>
                    <a:pt x="103343" y="515"/>
                  </a:lnTo>
                  <a:lnTo>
                    <a:pt x="94091" y="0"/>
                  </a:lnTo>
                  <a:lnTo>
                    <a:pt x="84960" y="1165"/>
                  </a:lnTo>
                  <a:lnTo>
                    <a:pt x="76191" y="3837"/>
                  </a:lnTo>
                  <a:lnTo>
                    <a:pt x="67829" y="7730"/>
                  </a:lnTo>
                  <a:lnTo>
                    <a:pt x="59825" y="12552"/>
                  </a:lnTo>
                  <a:lnTo>
                    <a:pt x="52106" y="18049"/>
                  </a:lnTo>
                  <a:lnTo>
                    <a:pt x="44599" y="24026"/>
                  </a:lnTo>
                  <a:lnTo>
                    <a:pt x="37243" y="30337"/>
                  </a:lnTo>
                  <a:lnTo>
                    <a:pt x="30000" y="36881"/>
                  </a:lnTo>
                  <a:lnTo>
                    <a:pt x="22998" y="43750"/>
                  </a:lnTo>
                  <a:lnTo>
                    <a:pt x="16522" y="51200"/>
                  </a:lnTo>
                  <a:lnTo>
                    <a:pt x="10695" y="59332"/>
                  </a:lnTo>
                  <a:lnTo>
                    <a:pt x="5799" y="68252"/>
                  </a:lnTo>
                  <a:lnTo>
                    <a:pt x="2342" y="78151"/>
                  </a:lnTo>
                  <a:lnTo>
                    <a:pt x="464" y="89040"/>
                  </a:lnTo>
                  <a:lnTo>
                    <a:pt x="0" y="100947"/>
                  </a:lnTo>
                  <a:lnTo>
                    <a:pt x="670" y="113996"/>
                  </a:lnTo>
                  <a:lnTo>
                    <a:pt x="2195" y="128136"/>
                  </a:lnTo>
                  <a:lnTo>
                    <a:pt x="4505" y="142868"/>
                  </a:lnTo>
                  <a:lnTo>
                    <a:pt x="7724" y="157370"/>
                  </a:lnTo>
                  <a:lnTo>
                    <a:pt x="11850" y="171189"/>
                  </a:lnTo>
                  <a:lnTo>
                    <a:pt x="16755" y="184076"/>
                  </a:lnTo>
                  <a:lnTo>
                    <a:pt x="22271" y="195812"/>
                  </a:lnTo>
                  <a:lnTo>
                    <a:pt x="28251" y="206399"/>
                  </a:lnTo>
                  <a:lnTo>
                    <a:pt x="34894" y="215679"/>
                  </a:lnTo>
                  <a:lnTo>
                    <a:pt x="42718" y="223249"/>
                  </a:lnTo>
                  <a:lnTo>
                    <a:pt x="51905" y="229044"/>
                  </a:lnTo>
                  <a:lnTo>
                    <a:pt x="62177" y="233124"/>
                  </a:lnTo>
                  <a:lnTo>
                    <a:pt x="72989" y="235505"/>
                  </a:lnTo>
                  <a:lnTo>
                    <a:pt x="83961" y="236363"/>
                  </a:lnTo>
                  <a:lnTo>
                    <a:pt x="94750" y="235823"/>
                  </a:lnTo>
                  <a:lnTo>
                    <a:pt x="104988" y="233873"/>
                  </a:lnTo>
                  <a:lnTo>
                    <a:pt x="114526" y="230648"/>
                  </a:lnTo>
                  <a:lnTo>
                    <a:pt x="123110" y="226687"/>
                  </a:lnTo>
                  <a:lnTo>
                    <a:pt x="131121" y="222462"/>
                  </a:lnTo>
                  <a:lnTo>
                    <a:pt x="139260" y="217606"/>
                  </a:lnTo>
                  <a:lnTo>
                    <a:pt x="148844" y="211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34037" y="4166180"/>
              <a:ext cx="153234" cy="444341"/>
            </a:xfrm>
            <a:custGeom>
              <a:avLst/>
              <a:gdLst/>
              <a:ahLst/>
              <a:cxnLst/>
              <a:rect l="0" t="0" r="0" b="0"/>
              <a:pathLst>
                <a:path w="153234" h="444341">
                  <a:moveTo>
                    <a:pt x="100590" y="370417"/>
                  </a:moveTo>
                  <a:lnTo>
                    <a:pt x="103390" y="361616"/>
                  </a:lnTo>
                  <a:lnTo>
                    <a:pt x="104892" y="353269"/>
                  </a:lnTo>
                  <a:lnTo>
                    <a:pt x="105193" y="344574"/>
                  </a:lnTo>
                  <a:lnTo>
                    <a:pt x="104341" y="335626"/>
                  </a:lnTo>
                  <a:lnTo>
                    <a:pt x="102225" y="326780"/>
                  </a:lnTo>
                  <a:lnTo>
                    <a:pt x="98894" y="318250"/>
                  </a:lnTo>
                  <a:lnTo>
                    <a:pt x="94214" y="310408"/>
                  </a:lnTo>
                  <a:lnTo>
                    <a:pt x="87797" y="303827"/>
                  </a:lnTo>
                  <a:lnTo>
                    <a:pt x="79602" y="298712"/>
                  </a:lnTo>
                  <a:lnTo>
                    <a:pt x="70185" y="295263"/>
                  </a:lnTo>
                  <a:lnTo>
                    <a:pt x="60488" y="293840"/>
                  </a:lnTo>
                  <a:lnTo>
                    <a:pt x="51087" y="294443"/>
                  </a:lnTo>
                  <a:lnTo>
                    <a:pt x="42337" y="296948"/>
                  </a:lnTo>
                  <a:lnTo>
                    <a:pt x="34541" y="301288"/>
                  </a:lnTo>
                  <a:lnTo>
                    <a:pt x="27746" y="307240"/>
                  </a:lnTo>
                  <a:lnTo>
                    <a:pt x="21829" y="314489"/>
                  </a:lnTo>
                  <a:lnTo>
                    <a:pt x="16604" y="322715"/>
                  </a:lnTo>
                  <a:lnTo>
                    <a:pt x="11901" y="331661"/>
                  </a:lnTo>
                  <a:lnTo>
                    <a:pt x="7739" y="341446"/>
                  </a:lnTo>
                  <a:lnTo>
                    <a:pt x="4315" y="352532"/>
                  </a:lnTo>
                  <a:lnTo>
                    <a:pt x="1686" y="365053"/>
                  </a:lnTo>
                  <a:lnTo>
                    <a:pt x="90" y="378377"/>
                  </a:lnTo>
                  <a:lnTo>
                    <a:pt x="0" y="391327"/>
                  </a:lnTo>
                  <a:lnTo>
                    <a:pt x="1540" y="403252"/>
                  </a:lnTo>
                  <a:lnTo>
                    <a:pt x="4695" y="413866"/>
                  </a:lnTo>
                  <a:lnTo>
                    <a:pt x="9479" y="422998"/>
                  </a:lnTo>
                  <a:lnTo>
                    <a:pt x="15734" y="430720"/>
                  </a:lnTo>
                  <a:lnTo>
                    <a:pt x="23187" y="436938"/>
                  </a:lnTo>
                  <a:lnTo>
                    <a:pt x="31552" y="441308"/>
                  </a:lnTo>
                  <a:lnTo>
                    <a:pt x="40577" y="443799"/>
                  </a:lnTo>
                  <a:lnTo>
                    <a:pt x="49905" y="444340"/>
                  </a:lnTo>
                  <a:lnTo>
                    <a:pt x="59087" y="442659"/>
                  </a:lnTo>
                  <a:lnTo>
                    <a:pt x="67890" y="438820"/>
                  </a:lnTo>
                  <a:lnTo>
                    <a:pt x="76275" y="432988"/>
                  </a:lnTo>
                  <a:lnTo>
                    <a:pt x="84293" y="425261"/>
                  </a:lnTo>
                  <a:lnTo>
                    <a:pt x="92018" y="415886"/>
                  </a:lnTo>
                  <a:lnTo>
                    <a:pt x="99359" y="405356"/>
                  </a:lnTo>
                  <a:lnTo>
                    <a:pt x="106071" y="394305"/>
                  </a:lnTo>
                  <a:lnTo>
                    <a:pt x="112069" y="383122"/>
                  </a:lnTo>
                  <a:lnTo>
                    <a:pt x="117420" y="371497"/>
                  </a:lnTo>
                  <a:lnTo>
                    <a:pt x="122249" y="358561"/>
                  </a:lnTo>
                  <a:lnTo>
                    <a:pt x="126683" y="343927"/>
                  </a:lnTo>
                  <a:lnTo>
                    <a:pt x="130832" y="327672"/>
                  </a:lnTo>
                  <a:lnTo>
                    <a:pt x="134779" y="310078"/>
                  </a:lnTo>
                  <a:lnTo>
                    <a:pt x="138581" y="291470"/>
                  </a:lnTo>
                  <a:lnTo>
                    <a:pt x="142118" y="272449"/>
                  </a:lnTo>
                  <a:lnTo>
                    <a:pt x="145114" y="253846"/>
                  </a:lnTo>
                  <a:lnTo>
                    <a:pt x="147457" y="236084"/>
                  </a:lnTo>
                  <a:lnTo>
                    <a:pt x="149028" y="219211"/>
                  </a:lnTo>
                  <a:lnTo>
                    <a:pt x="149634" y="203106"/>
                  </a:lnTo>
                  <a:lnTo>
                    <a:pt x="149261" y="187593"/>
                  </a:lnTo>
                  <a:lnTo>
                    <a:pt x="148045" y="172189"/>
                  </a:lnTo>
                  <a:lnTo>
                    <a:pt x="146166" y="156152"/>
                  </a:lnTo>
                  <a:lnTo>
                    <a:pt x="143798" y="139133"/>
                  </a:lnTo>
                  <a:lnTo>
                    <a:pt x="141244" y="121293"/>
                  </a:lnTo>
                  <a:lnTo>
                    <a:pt x="138917" y="103092"/>
                  </a:lnTo>
                  <a:lnTo>
                    <a:pt x="137018" y="84853"/>
                  </a:lnTo>
                  <a:lnTo>
                    <a:pt x="135406" y="66878"/>
                  </a:lnTo>
                  <a:lnTo>
                    <a:pt x="133709" y="49509"/>
                  </a:lnTo>
                  <a:lnTo>
                    <a:pt x="131708" y="32896"/>
                  </a:lnTo>
                  <a:lnTo>
                    <a:pt x="129170" y="17965"/>
                  </a:lnTo>
                  <a:lnTo>
                    <a:pt x="125065" y="6518"/>
                  </a:lnTo>
                  <a:lnTo>
                    <a:pt x="119411" y="166"/>
                  </a:lnTo>
                  <a:lnTo>
                    <a:pt x="114212" y="0"/>
                  </a:lnTo>
                  <a:lnTo>
                    <a:pt x="110162" y="5491"/>
                  </a:lnTo>
                  <a:lnTo>
                    <a:pt x="107375" y="15486"/>
                  </a:lnTo>
                  <a:lnTo>
                    <a:pt x="105931" y="28833"/>
                  </a:lnTo>
                  <a:lnTo>
                    <a:pt x="105729" y="44578"/>
                  </a:lnTo>
                  <a:lnTo>
                    <a:pt x="106386" y="61673"/>
                  </a:lnTo>
                  <a:lnTo>
                    <a:pt x="107358" y="78983"/>
                  </a:lnTo>
                  <a:lnTo>
                    <a:pt x="108303" y="95880"/>
                  </a:lnTo>
                  <a:lnTo>
                    <a:pt x="109087" y="112175"/>
                  </a:lnTo>
                  <a:lnTo>
                    <a:pt x="109688" y="127893"/>
                  </a:lnTo>
                  <a:lnTo>
                    <a:pt x="110131" y="143134"/>
                  </a:lnTo>
                  <a:lnTo>
                    <a:pt x="110617" y="157848"/>
                  </a:lnTo>
                  <a:lnTo>
                    <a:pt x="111482" y="171824"/>
                  </a:lnTo>
                  <a:lnTo>
                    <a:pt x="112880" y="185015"/>
                  </a:lnTo>
                  <a:lnTo>
                    <a:pt x="114635" y="197673"/>
                  </a:lnTo>
                  <a:lnTo>
                    <a:pt x="116352" y="210247"/>
                  </a:lnTo>
                  <a:lnTo>
                    <a:pt x="117807" y="223002"/>
                  </a:lnTo>
                  <a:lnTo>
                    <a:pt x="119104" y="235858"/>
                  </a:lnTo>
                  <a:lnTo>
                    <a:pt x="120581" y="248496"/>
                  </a:lnTo>
                  <a:lnTo>
                    <a:pt x="122427" y="260745"/>
                  </a:lnTo>
                  <a:lnTo>
                    <a:pt x="124666" y="272750"/>
                  </a:lnTo>
                  <a:lnTo>
                    <a:pt x="127249" y="284877"/>
                  </a:lnTo>
                  <a:lnTo>
                    <a:pt x="130100" y="297341"/>
                  </a:lnTo>
                  <a:lnTo>
                    <a:pt x="133151" y="310510"/>
                  </a:lnTo>
                  <a:lnTo>
                    <a:pt x="136344" y="324954"/>
                  </a:lnTo>
                  <a:lnTo>
                    <a:pt x="139634" y="340842"/>
                  </a:lnTo>
                  <a:lnTo>
                    <a:pt x="142837" y="357319"/>
                  </a:lnTo>
                  <a:lnTo>
                    <a:pt x="145948" y="374419"/>
                  </a:lnTo>
                  <a:lnTo>
                    <a:pt x="149238" y="394767"/>
                  </a:lnTo>
                  <a:lnTo>
                    <a:pt x="153233" y="423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4624182" y="4031229"/>
            <a:ext cx="4622011" cy="694883"/>
            <a:chOff x="4624182" y="4031229"/>
            <a:chExt cx="4622011" cy="694883"/>
          </a:xfrm>
        </p:grpSpPr>
        <p:sp>
          <p:nvSpPr>
            <p:cNvPr id="109" name="Freeform 108"/>
            <p:cNvSpPr/>
            <p:nvPr/>
          </p:nvSpPr>
          <p:spPr>
            <a:xfrm>
              <a:off x="4634710" y="4389198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3"/>
                  </a:lnTo>
                  <a:lnTo>
                    <a:pt x="0" y="72344"/>
                  </a:lnTo>
                  <a:lnTo>
                    <a:pt x="0" y="85869"/>
                  </a:lnTo>
                  <a:lnTo>
                    <a:pt x="0" y="100083"/>
                  </a:lnTo>
                  <a:lnTo>
                    <a:pt x="0" y="115033"/>
                  </a:lnTo>
                  <a:lnTo>
                    <a:pt x="0" y="130072"/>
                  </a:lnTo>
                  <a:lnTo>
                    <a:pt x="0" y="145528"/>
                  </a:lnTo>
                  <a:lnTo>
                    <a:pt x="0" y="16387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624182" y="42628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29467" y="4382675"/>
              <a:ext cx="147399" cy="185509"/>
            </a:xfrm>
            <a:custGeom>
              <a:avLst/>
              <a:gdLst/>
              <a:ahLst/>
              <a:cxnLst/>
              <a:rect l="0" t="0" r="0" b="0"/>
              <a:pathLst>
                <a:path w="147399" h="185509">
                  <a:moveTo>
                    <a:pt x="0" y="38109"/>
                  </a:moveTo>
                  <a:lnTo>
                    <a:pt x="2934" y="47045"/>
                  </a:lnTo>
                  <a:lnTo>
                    <a:pt x="5716" y="56672"/>
                  </a:lnTo>
                  <a:lnTo>
                    <a:pt x="8611" y="67964"/>
                  </a:lnTo>
                  <a:lnTo>
                    <a:pt x="11478" y="80804"/>
                  </a:lnTo>
                  <a:lnTo>
                    <a:pt x="13995" y="94932"/>
                  </a:lnTo>
                  <a:lnTo>
                    <a:pt x="16010" y="110048"/>
                  </a:lnTo>
                  <a:lnTo>
                    <a:pt x="17695" y="125563"/>
                  </a:lnTo>
                  <a:lnTo>
                    <a:pt x="19439" y="140655"/>
                  </a:lnTo>
                  <a:lnTo>
                    <a:pt x="21424" y="154862"/>
                  </a:lnTo>
                  <a:lnTo>
                    <a:pt x="22308" y="166579"/>
                  </a:lnTo>
                  <a:lnTo>
                    <a:pt x="20913" y="173019"/>
                  </a:lnTo>
                  <a:lnTo>
                    <a:pt x="18702" y="173536"/>
                  </a:lnTo>
                  <a:lnTo>
                    <a:pt x="16590" y="169363"/>
                  </a:lnTo>
                  <a:lnTo>
                    <a:pt x="14870" y="161910"/>
                  </a:lnTo>
                  <a:lnTo>
                    <a:pt x="13570" y="152250"/>
                  </a:lnTo>
                  <a:lnTo>
                    <a:pt x="12629" y="141121"/>
                  </a:lnTo>
                  <a:lnTo>
                    <a:pt x="11964" y="129017"/>
                  </a:lnTo>
                  <a:lnTo>
                    <a:pt x="11503" y="116264"/>
                  </a:lnTo>
                  <a:lnTo>
                    <a:pt x="11187" y="103082"/>
                  </a:lnTo>
                  <a:lnTo>
                    <a:pt x="10972" y="89614"/>
                  </a:lnTo>
                  <a:lnTo>
                    <a:pt x="10826" y="75955"/>
                  </a:lnTo>
                  <a:lnTo>
                    <a:pt x="10737" y="62180"/>
                  </a:lnTo>
                  <a:lnTo>
                    <a:pt x="11016" y="48656"/>
                  </a:lnTo>
                  <a:lnTo>
                    <a:pt x="12269" y="36027"/>
                  </a:lnTo>
                  <a:lnTo>
                    <a:pt x="14754" y="24583"/>
                  </a:lnTo>
                  <a:lnTo>
                    <a:pt x="18731" y="14765"/>
                  </a:lnTo>
                  <a:lnTo>
                    <a:pt x="24608" y="7298"/>
                  </a:lnTo>
                  <a:lnTo>
                    <a:pt x="32409" y="2364"/>
                  </a:lnTo>
                  <a:lnTo>
                    <a:pt x="41545" y="0"/>
                  </a:lnTo>
                  <a:lnTo>
                    <a:pt x="51047" y="366"/>
                  </a:lnTo>
                  <a:lnTo>
                    <a:pt x="60317" y="3278"/>
                  </a:lnTo>
                  <a:lnTo>
                    <a:pt x="69148" y="8296"/>
                  </a:lnTo>
                  <a:lnTo>
                    <a:pt x="77530" y="14936"/>
                  </a:lnTo>
                  <a:lnTo>
                    <a:pt x="85532" y="22769"/>
                  </a:lnTo>
                  <a:lnTo>
                    <a:pt x="93074" y="31618"/>
                  </a:lnTo>
                  <a:lnTo>
                    <a:pt x="99928" y="41533"/>
                  </a:lnTo>
                  <a:lnTo>
                    <a:pt x="106025" y="52461"/>
                  </a:lnTo>
                  <a:lnTo>
                    <a:pt x="111444" y="64240"/>
                  </a:lnTo>
                  <a:lnTo>
                    <a:pt x="116319" y="76678"/>
                  </a:lnTo>
                  <a:lnTo>
                    <a:pt x="120785" y="89599"/>
                  </a:lnTo>
                  <a:lnTo>
                    <a:pt x="124954" y="102699"/>
                  </a:lnTo>
                  <a:lnTo>
                    <a:pt x="128916" y="115568"/>
                  </a:lnTo>
                  <a:lnTo>
                    <a:pt x="132727" y="127990"/>
                  </a:lnTo>
                  <a:lnTo>
                    <a:pt x="136284" y="139688"/>
                  </a:lnTo>
                  <a:lnTo>
                    <a:pt x="139670" y="151476"/>
                  </a:lnTo>
                  <a:lnTo>
                    <a:pt x="143187" y="165505"/>
                  </a:lnTo>
                  <a:lnTo>
                    <a:pt x="147398" y="185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150606" y="4157571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67" y="14736"/>
                  </a:lnTo>
                  <a:lnTo>
                    <a:pt x="708" y="29288"/>
                  </a:lnTo>
                  <a:lnTo>
                    <a:pt x="2000" y="45087"/>
                  </a:lnTo>
                  <a:lnTo>
                    <a:pt x="3687" y="62321"/>
                  </a:lnTo>
                  <a:lnTo>
                    <a:pt x="5355" y="81111"/>
                  </a:lnTo>
                  <a:lnTo>
                    <a:pt x="6773" y="101337"/>
                  </a:lnTo>
                  <a:lnTo>
                    <a:pt x="8044" y="122257"/>
                  </a:lnTo>
                  <a:lnTo>
                    <a:pt x="9503" y="142672"/>
                  </a:lnTo>
                  <a:lnTo>
                    <a:pt x="11331" y="161948"/>
                  </a:lnTo>
                  <a:lnTo>
                    <a:pt x="13389" y="179988"/>
                  </a:lnTo>
                  <a:lnTo>
                    <a:pt x="15317" y="196950"/>
                  </a:lnTo>
                  <a:lnTo>
                    <a:pt x="16911" y="213078"/>
                  </a:lnTo>
                  <a:lnTo>
                    <a:pt x="18134" y="229082"/>
                  </a:lnTo>
                  <a:lnTo>
                    <a:pt x="19029" y="246060"/>
                  </a:lnTo>
                  <a:lnTo>
                    <a:pt x="19666" y="264528"/>
                  </a:lnTo>
                  <a:lnTo>
                    <a:pt x="20111" y="284157"/>
                  </a:lnTo>
                  <a:lnTo>
                    <a:pt x="20417" y="304099"/>
                  </a:lnTo>
                  <a:lnTo>
                    <a:pt x="20625" y="323798"/>
                  </a:lnTo>
                  <a:lnTo>
                    <a:pt x="20767" y="342887"/>
                  </a:lnTo>
                  <a:lnTo>
                    <a:pt x="20879" y="363211"/>
                  </a:lnTo>
                  <a:lnTo>
                    <a:pt x="20969" y="389902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01941" y="4231271"/>
              <a:ext cx="138179" cy="336913"/>
            </a:xfrm>
            <a:custGeom>
              <a:avLst/>
              <a:gdLst/>
              <a:ahLst/>
              <a:cxnLst/>
              <a:rect l="0" t="0" r="0" b="0"/>
              <a:pathLst>
                <a:path w="138179" h="336913">
                  <a:moveTo>
                    <a:pt x="96065" y="0"/>
                  </a:moveTo>
                  <a:lnTo>
                    <a:pt x="93064" y="8801"/>
                  </a:lnTo>
                  <a:lnTo>
                    <a:pt x="89641" y="17148"/>
                  </a:lnTo>
                  <a:lnTo>
                    <a:pt x="85445" y="25842"/>
                  </a:lnTo>
                  <a:lnTo>
                    <a:pt x="80545" y="34790"/>
                  </a:lnTo>
                  <a:lnTo>
                    <a:pt x="75064" y="43637"/>
                  </a:lnTo>
                  <a:lnTo>
                    <a:pt x="69133" y="52176"/>
                  </a:lnTo>
                  <a:lnTo>
                    <a:pt x="62871" y="60364"/>
                  </a:lnTo>
                  <a:lnTo>
                    <a:pt x="56373" y="68241"/>
                  </a:lnTo>
                  <a:lnTo>
                    <a:pt x="49709" y="75871"/>
                  </a:lnTo>
                  <a:lnTo>
                    <a:pt x="42930" y="83318"/>
                  </a:lnTo>
                  <a:lnTo>
                    <a:pt x="36073" y="90631"/>
                  </a:lnTo>
                  <a:lnTo>
                    <a:pt x="29168" y="97855"/>
                  </a:lnTo>
                  <a:lnTo>
                    <a:pt x="22394" y="105183"/>
                  </a:lnTo>
                  <a:lnTo>
                    <a:pt x="16073" y="112942"/>
                  </a:lnTo>
                  <a:lnTo>
                    <a:pt x="10349" y="121276"/>
                  </a:lnTo>
                  <a:lnTo>
                    <a:pt x="5523" y="130162"/>
                  </a:lnTo>
                  <a:lnTo>
                    <a:pt x="2112" y="139506"/>
                  </a:lnTo>
                  <a:lnTo>
                    <a:pt x="270" y="149194"/>
                  </a:lnTo>
                  <a:lnTo>
                    <a:pt x="0" y="158971"/>
                  </a:lnTo>
                  <a:lnTo>
                    <a:pt x="1330" y="168455"/>
                  </a:lnTo>
                  <a:lnTo>
                    <a:pt x="4114" y="177461"/>
                  </a:lnTo>
                  <a:lnTo>
                    <a:pt x="8082" y="185981"/>
                  </a:lnTo>
                  <a:lnTo>
                    <a:pt x="12954" y="194090"/>
                  </a:lnTo>
                  <a:lnTo>
                    <a:pt x="18486" y="201884"/>
                  </a:lnTo>
                  <a:lnTo>
                    <a:pt x="24485" y="209612"/>
                  </a:lnTo>
                  <a:lnTo>
                    <a:pt x="30811" y="217647"/>
                  </a:lnTo>
                  <a:lnTo>
                    <a:pt x="37361" y="226170"/>
                  </a:lnTo>
                  <a:lnTo>
                    <a:pt x="44063" y="235184"/>
                  </a:lnTo>
                  <a:lnTo>
                    <a:pt x="50870" y="244614"/>
                  </a:lnTo>
                  <a:lnTo>
                    <a:pt x="57748" y="254361"/>
                  </a:lnTo>
                  <a:lnTo>
                    <a:pt x="64672" y="264177"/>
                  </a:lnTo>
                  <a:lnTo>
                    <a:pt x="71626" y="273687"/>
                  </a:lnTo>
                  <a:lnTo>
                    <a:pt x="78602" y="282710"/>
                  </a:lnTo>
                  <a:lnTo>
                    <a:pt x="85593" y="291242"/>
                  </a:lnTo>
                  <a:lnTo>
                    <a:pt x="92592" y="299359"/>
                  </a:lnTo>
                  <a:lnTo>
                    <a:pt x="99595" y="307145"/>
                  </a:lnTo>
                  <a:lnTo>
                    <a:pt x="106486" y="314383"/>
                  </a:lnTo>
                  <a:lnTo>
                    <a:pt x="113831" y="321262"/>
                  </a:lnTo>
                  <a:lnTo>
                    <a:pt x="123392" y="328390"/>
                  </a:lnTo>
                  <a:lnTo>
                    <a:pt x="13817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44679" y="4350107"/>
              <a:ext cx="184955" cy="175963"/>
            </a:xfrm>
            <a:custGeom>
              <a:avLst/>
              <a:gdLst/>
              <a:ahLst/>
              <a:cxnLst/>
              <a:rect l="0" t="0" r="0" b="0"/>
              <a:pathLst>
                <a:path w="184955" h="175963">
                  <a:moveTo>
                    <a:pt x="79668" y="144376"/>
                  </a:moveTo>
                  <a:lnTo>
                    <a:pt x="82602" y="135575"/>
                  </a:lnTo>
                  <a:lnTo>
                    <a:pt x="85384" y="127228"/>
                  </a:lnTo>
                  <a:lnTo>
                    <a:pt x="88279" y="118525"/>
                  </a:lnTo>
                  <a:lnTo>
                    <a:pt x="91147" y="109231"/>
                  </a:lnTo>
                  <a:lnTo>
                    <a:pt x="93664" y="99088"/>
                  </a:lnTo>
                  <a:lnTo>
                    <a:pt x="95669" y="88047"/>
                  </a:lnTo>
                  <a:lnTo>
                    <a:pt x="97009" y="76380"/>
                  </a:lnTo>
                  <a:lnTo>
                    <a:pt x="97456" y="64558"/>
                  </a:lnTo>
                  <a:lnTo>
                    <a:pt x="96966" y="52874"/>
                  </a:lnTo>
                  <a:lnTo>
                    <a:pt x="95331" y="41590"/>
                  </a:lnTo>
                  <a:lnTo>
                    <a:pt x="92106" y="31012"/>
                  </a:lnTo>
                  <a:lnTo>
                    <a:pt x="87194" y="21247"/>
                  </a:lnTo>
                  <a:lnTo>
                    <a:pt x="80794" y="12708"/>
                  </a:lnTo>
                  <a:lnTo>
                    <a:pt x="73211" y="6175"/>
                  </a:lnTo>
                  <a:lnTo>
                    <a:pt x="64747" y="1902"/>
                  </a:lnTo>
                  <a:lnTo>
                    <a:pt x="55811" y="0"/>
                  </a:lnTo>
                  <a:lnTo>
                    <a:pt x="46901" y="684"/>
                  </a:lnTo>
                  <a:lnTo>
                    <a:pt x="38288" y="3812"/>
                  </a:lnTo>
                  <a:lnTo>
                    <a:pt x="30203" y="8978"/>
                  </a:lnTo>
                  <a:lnTo>
                    <a:pt x="22917" y="15717"/>
                  </a:lnTo>
                  <a:lnTo>
                    <a:pt x="16504" y="23621"/>
                  </a:lnTo>
                  <a:lnTo>
                    <a:pt x="11027" y="32687"/>
                  </a:lnTo>
                  <a:lnTo>
                    <a:pt x="6637" y="43281"/>
                  </a:lnTo>
                  <a:lnTo>
                    <a:pt x="3317" y="55477"/>
                  </a:lnTo>
                  <a:lnTo>
                    <a:pt x="1069" y="68922"/>
                  </a:lnTo>
                  <a:lnTo>
                    <a:pt x="0" y="83018"/>
                  </a:lnTo>
                  <a:lnTo>
                    <a:pt x="63" y="97347"/>
                  </a:lnTo>
                  <a:lnTo>
                    <a:pt x="1239" y="111544"/>
                  </a:lnTo>
                  <a:lnTo>
                    <a:pt x="3624" y="125223"/>
                  </a:lnTo>
                  <a:lnTo>
                    <a:pt x="7158" y="138216"/>
                  </a:lnTo>
                  <a:lnTo>
                    <a:pt x="11819" y="149905"/>
                  </a:lnTo>
                  <a:lnTo>
                    <a:pt x="17696" y="159174"/>
                  </a:lnTo>
                  <a:lnTo>
                    <a:pt x="24719" y="165623"/>
                  </a:lnTo>
                  <a:lnTo>
                    <a:pt x="32536" y="169326"/>
                  </a:lnTo>
                  <a:lnTo>
                    <a:pt x="40621" y="170465"/>
                  </a:lnTo>
                  <a:lnTo>
                    <a:pt x="48644" y="169414"/>
                  </a:lnTo>
                  <a:lnTo>
                    <a:pt x="56317" y="166475"/>
                  </a:lnTo>
                  <a:lnTo>
                    <a:pt x="63316" y="161778"/>
                  </a:lnTo>
                  <a:lnTo>
                    <a:pt x="69541" y="155554"/>
                  </a:lnTo>
                  <a:lnTo>
                    <a:pt x="75059" y="148108"/>
                  </a:lnTo>
                  <a:lnTo>
                    <a:pt x="80008" y="139741"/>
                  </a:lnTo>
                  <a:lnTo>
                    <a:pt x="84522" y="130701"/>
                  </a:lnTo>
                  <a:lnTo>
                    <a:pt x="88555" y="121022"/>
                  </a:lnTo>
                  <a:lnTo>
                    <a:pt x="91893" y="110539"/>
                  </a:lnTo>
                  <a:lnTo>
                    <a:pt x="94481" y="99324"/>
                  </a:lnTo>
                  <a:lnTo>
                    <a:pt x="96707" y="90914"/>
                  </a:lnTo>
                  <a:lnTo>
                    <a:pt x="98998" y="89295"/>
                  </a:lnTo>
                  <a:lnTo>
                    <a:pt x="101327" y="92600"/>
                  </a:lnTo>
                  <a:lnTo>
                    <a:pt x="103953" y="98814"/>
                  </a:lnTo>
                  <a:lnTo>
                    <a:pt x="107254" y="106726"/>
                  </a:lnTo>
                  <a:lnTo>
                    <a:pt x="111366" y="115635"/>
                  </a:lnTo>
                  <a:lnTo>
                    <a:pt x="116227" y="124978"/>
                  </a:lnTo>
                  <a:lnTo>
                    <a:pt x="121697" y="134215"/>
                  </a:lnTo>
                  <a:lnTo>
                    <a:pt x="127632" y="143069"/>
                  </a:lnTo>
                  <a:lnTo>
                    <a:pt x="134181" y="151186"/>
                  </a:lnTo>
                  <a:lnTo>
                    <a:pt x="142738" y="158830"/>
                  </a:lnTo>
                  <a:lnTo>
                    <a:pt x="157405" y="166668"/>
                  </a:lnTo>
                  <a:lnTo>
                    <a:pt x="184954" y="175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519104" y="4342527"/>
              <a:ext cx="147400" cy="183543"/>
            </a:xfrm>
            <a:custGeom>
              <a:avLst/>
              <a:gdLst/>
              <a:ahLst/>
              <a:cxnLst/>
              <a:rect l="0" t="0" r="0" b="0"/>
              <a:pathLst>
                <a:path w="147400" h="183543">
                  <a:moveTo>
                    <a:pt x="0" y="25614"/>
                  </a:moveTo>
                  <a:lnTo>
                    <a:pt x="67" y="37282"/>
                  </a:lnTo>
                  <a:lnTo>
                    <a:pt x="707" y="47771"/>
                  </a:lnTo>
                  <a:lnTo>
                    <a:pt x="1999" y="58078"/>
                  </a:lnTo>
                  <a:lnTo>
                    <a:pt x="3687" y="68552"/>
                  </a:lnTo>
                  <a:lnTo>
                    <a:pt x="5354" y="79544"/>
                  </a:lnTo>
                  <a:lnTo>
                    <a:pt x="6772" y="91186"/>
                  </a:lnTo>
                  <a:lnTo>
                    <a:pt x="8043" y="103440"/>
                  </a:lnTo>
                  <a:lnTo>
                    <a:pt x="9502" y="116195"/>
                  </a:lnTo>
                  <a:lnTo>
                    <a:pt x="11338" y="129243"/>
                  </a:lnTo>
                  <a:lnTo>
                    <a:pt x="13679" y="139384"/>
                  </a:lnTo>
                  <a:lnTo>
                    <a:pt x="16302" y="142341"/>
                  </a:lnTo>
                  <a:lnTo>
                    <a:pt x="18765" y="138734"/>
                  </a:lnTo>
                  <a:lnTo>
                    <a:pt x="21185" y="130430"/>
                  </a:lnTo>
                  <a:lnTo>
                    <a:pt x="23734" y="118977"/>
                  </a:lnTo>
                  <a:lnTo>
                    <a:pt x="26478" y="105450"/>
                  </a:lnTo>
                  <a:lnTo>
                    <a:pt x="29413" y="90569"/>
                  </a:lnTo>
                  <a:lnTo>
                    <a:pt x="32508" y="75127"/>
                  </a:lnTo>
                  <a:lnTo>
                    <a:pt x="35725" y="60044"/>
                  </a:lnTo>
                  <a:lnTo>
                    <a:pt x="39041" y="45787"/>
                  </a:lnTo>
                  <a:lnTo>
                    <a:pt x="42757" y="32752"/>
                  </a:lnTo>
                  <a:lnTo>
                    <a:pt x="47469" y="21436"/>
                  </a:lnTo>
                  <a:lnTo>
                    <a:pt x="53417" y="11954"/>
                  </a:lnTo>
                  <a:lnTo>
                    <a:pt x="60361" y="4737"/>
                  </a:lnTo>
                  <a:lnTo>
                    <a:pt x="67786" y="686"/>
                  </a:lnTo>
                  <a:lnTo>
                    <a:pt x="75331" y="0"/>
                  </a:lnTo>
                  <a:lnTo>
                    <a:pt x="82666" y="2282"/>
                  </a:lnTo>
                  <a:lnTo>
                    <a:pt x="89430" y="6928"/>
                  </a:lnTo>
                  <a:lnTo>
                    <a:pt x="95498" y="13348"/>
                  </a:lnTo>
                  <a:lnTo>
                    <a:pt x="101079" y="21212"/>
                  </a:lnTo>
                  <a:lnTo>
                    <a:pt x="106601" y="30451"/>
                  </a:lnTo>
                  <a:lnTo>
                    <a:pt x="112313" y="40918"/>
                  </a:lnTo>
                  <a:lnTo>
                    <a:pt x="117966" y="52384"/>
                  </a:lnTo>
                  <a:lnTo>
                    <a:pt x="122929" y="64612"/>
                  </a:lnTo>
                  <a:lnTo>
                    <a:pt x="126902" y="77390"/>
                  </a:lnTo>
                  <a:lnTo>
                    <a:pt x="130060" y="90396"/>
                  </a:lnTo>
                  <a:lnTo>
                    <a:pt x="132870" y="103200"/>
                  </a:lnTo>
                  <a:lnTo>
                    <a:pt x="135645" y="115585"/>
                  </a:lnTo>
                  <a:lnTo>
                    <a:pt x="138367" y="127456"/>
                  </a:lnTo>
                  <a:lnTo>
                    <a:pt x="141037" y="140123"/>
                  </a:lnTo>
                  <a:lnTo>
                    <a:pt x="143895" y="156934"/>
                  </a:lnTo>
                  <a:lnTo>
                    <a:pt x="147399" y="1835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694882" y="4303777"/>
              <a:ext cx="160333" cy="216779"/>
            </a:xfrm>
            <a:custGeom>
              <a:avLst/>
              <a:gdLst/>
              <a:ahLst/>
              <a:cxnLst/>
              <a:rect l="0" t="0" r="0" b="0"/>
              <a:pathLst>
                <a:path w="160333" h="216779">
                  <a:moveTo>
                    <a:pt x="140077" y="11722"/>
                  </a:moveTo>
                  <a:lnTo>
                    <a:pt x="131208" y="6056"/>
                  </a:lnTo>
                  <a:lnTo>
                    <a:pt x="122222" y="2411"/>
                  </a:lnTo>
                  <a:lnTo>
                    <a:pt x="112230" y="502"/>
                  </a:lnTo>
                  <a:lnTo>
                    <a:pt x="101423" y="0"/>
                  </a:lnTo>
                  <a:lnTo>
                    <a:pt x="90259" y="620"/>
                  </a:lnTo>
                  <a:lnTo>
                    <a:pt x="79059" y="2096"/>
                  </a:lnTo>
                  <a:lnTo>
                    <a:pt x="68120" y="4363"/>
                  </a:lnTo>
                  <a:lnTo>
                    <a:pt x="57783" y="7551"/>
                  </a:lnTo>
                  <a:lnTo>
                    <a:pt x="48171" y="11653"/>
                  </a:lnTo>
                  <a:lnTo>
                    <a:pt x="39227" y="16540"/>
                  </a:lnTo>
                  <a:lnTo>
                    <a:pt x="30826" y="22045"/>
                  </a:lnTo>
                  <a:lnTo>
                    <a:pt x="22846" y="28017"/>
                  </a:lnTo>
                  <a:lnTo>
                    <a:pt x="15501" y="34655"/>
                  </a:lnTo>
                  <a:lnTo>
                    <a:pt x="9320" y="42474"/>
                  </a:lnTo>
                  <a:lnTo>
                    <a:pt x="4504" y="51654"/>
                  </a:lnTo>
                  <a:lnTo>
                    <a:pt x="1271" y="61751"/>
                  </a:lnTo>
                  <a:lnTo>
                    <a:pt x="0" y="71914"/>
                  </a:lnTo>
                  <a:lnTo>
                    <a:pt x="714" y="81628"/>
                  </a:lnTo>
                  <a:lnTo>
                    <a:pt x="3464" y="90418"/>
                  </a:lnTo>
                  <a:lnTo>
                    <a:pt x="8501" y="97710"/>
                  </a:lnTo>
                  <a:lnTo>
                    <a:pt x="15740" y="103348"/>
                  </a:lnTo>
                  <a:lnTo>
                    <a:pt x="24836" y="107506"/>
                  </a:lnTo>
                  <a:lnTo>
                    <a:pt x="35374" y="110477"/>
                  </a:lnTo>
                  <a:lnTo>
                    <a:pt x="46978" y="112562"/>
                  </a:lnTo>
                  <a:lnTo>
                    <a:pt x="59342" y="114170"/>
                  </a:lnTo>
                  <a:lnTo>
                    <a:pt x="72240" y="115800"/>
                  </a:lnTo>
                  <a:lnTo>
                    <a:pt x="85501" y="117724"/>
                  </a:lnTo>
                  <a:lnTo>
                    <a:pt x="98845" y="120172"/>
                  </a:lnTo>
                  <a:lnTo>
                    <a:pt x="111884" y="123419"/>
                  </a:lnTo>
                  <a:lnTo>
                    <a:pt x="124420" y="127541"/>
                  </a:lnTo>
                  <a:lnTo>
                    <a:pt x="135957" y="132766"/>
                  </a:lnTo>
                  <a:lnTo>
                    <a:pt x="145648" y="139556"/>
                  </a:lnTo>
                  <a:lnTo>
                    <a:pt x="153187" y="148004"/>
                  </a:lnTo>
                  <a:lnTo>
                    <a:pt x="158264" y="157592"/>
                  </a:lnTo>
                  <a:lnTo>
                    <a:pt x="160332" y="167404"/>
                  </a:lnTo>
                  <a:lnTo>
                    <a:pt x="159387" y="176882"/>
                  </a:lnTo>
                  <a:lnTo>
                    <a:pt x="155857" y="185683"/>
                  </a:lnTo>
                  <a:lnTo>
                    <a:pt x="150298" y="193515"/>
                  </a:lnTo>
                  <a:lnTo>
                    <a:pt x="143225" y="200328"/>
                  </a:lnTo>
                  <a:lnTo>
                    <a:pt x="134735" y="206089"/>
                  </a:lnTo>
                  <a:lnTo>
                    <a:pt x="124537" y="210675"/>
                  </a:lnTo>
                  <a:lnTo>
                    <a:pt x="112613" y="214127"/>
                  </a:lnTo>
                  <a:lnTo>
                    <a:pt x="99523" y="216295"/>
                  </a:lnTo>
                  <a:lnTo>
                    <a:pt x="86199" y="216778"/>
                  </a:lnTo>
                  <a:lnTo>
                    <a:pt x="73210" y="215518"/>
                  </a:lnTo>
                  <a:lnTo>
                    <a:pt x="60996" y="213047"/>
                  </a:lnTo>
                  <a:lnTo>
                    <a:pt x="48739" y="210066"/>
                  </a:lnTo>
                  <a:lnTo>
                    <a:pt x="34252" y="206315"/>
                  </a:lnTo>
                  <a:lnTo>
                    <a:pt x="13735" y="201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864274" y="4318078"/>
              <a:ext cx="212841" cy="188413"/>
            </a:xfrm>
            <a:custGeom>
              <a:avLst/>
              <a:gdLst/>
              <a:ahLst/>
              <a:cxnLst/>
              <a:rect l="0" t="0" r="0" b="0"/>
              <a:pathLst>
                <a:path w="212841" h="188413">
                  <a:moveTo>
                    <a:pt x="75970" y="134292"/>
                  </a:moveTo>
                  <a:lnTo>
                    <a:pt x="81771" y="125491"/>
                  </a:lnTo>
                  <a:lnTo>
                    <a:pt x="86695" y="117144"/>
                  </a:lnTo>
                  <a:lnTo>
                    <a:pt x="91188" y="108445"/>
                  </a:lnTo>
                  <a:lnTo>
                    <a:pt x="95063" y="99324"/>
                  </a:lnTo>
                  <a:lnTo>
                    <a:pt x="97780" y="89829"/>
                  </a:lnTo>
                  <a:lnTo>
                    <a:pt x="99135" y="80037"/>
                  </a:lnTo>
                  <a:lnTo>
                    <a:pt x="99236" y="70023"/>
                  </a:lnTo>
                  <a:lnTo>
                    <a:pt x="98319" y="59849"/>
                  </a:lnTo>
                  <a:lnTo>
                    <a:pt x="96624" y="49567"/>
                  </a:lnTo>
                  <a:lnTo>
                    <a:pt x="94200" y="39376"/>
                  </a:lnTo>
                  <a:lnTo>
                    <a:pt x="90904" y="29607"/>
                  </a:lnTo>
                  <a:lnTo>
                    <a:pt x="86722" y="20419"/>
                  </a:lnTo>
                  <a:lnTo>
                    <a:pt x="81610" y="12285"/>
                  </a:lnTo>
                  <a:lnTo>
                    <a:pt x="75422" y="6032"/>
                  </a:lnTo>
                  <a:lnTo>
                    <a:pt x="68187" y="1946"/>
                  </a:lnTo>
                  <a:lnTo>
                    <a:pt x="60227" y="0"/>
                  </a:lnTo>
                  <a:lnTo>
                    <a:pt x="52044" y="124"/>
                  </a:lnTo>
                  <a:lnTo>
                    <a:pt x="43956" y="2066"/>
                  </a:lnTo>
                  <a:lnTo>
                    <a:pt x="36239" y="5792"/>
                  </a:lnTo>
                  <a:lnTo>
                    <a:pt x="29210" y="11557"/>
                  </a:lnTo>
                  <a:lnTo>
                    <a:pt x="22966" y="19316"/>
                  </a:lnTo>
                  <a:lnTo>
                    <a:pt x="17434" y="28608"/>
                  </a:lnTo>
                  <a:lnTo>
                    <a:pt x="12477" y="38753"/>
                  </a:lnTo>
                  <a:lnTo>
                    <a:pt x="7962" y="49283"/>
                  </a:lnTo>
                  <a:lnTo>
                    <a:pt x="4098" y="60114"/>
                  </a:lnTo>
                  <a:lnTo>
                    <a:pt x="1406" y="71443"/>
                  </a:lnTo>
                  <a:lnTo>
                    <a:pt x="78" y="83356"/>
                  </a:lnTo>
                  <a:lnTo>
                    <a:pt x="0" y="95644"/>
                  </a:lnTo>
                  <a:lnTo>
                    <a:pt x="935" y="107899"/>
                  </a:lnTo>
                  <a:lnTo>
                    <a:pt x="2643" y="119883"/>
                  </a:lnTo>
                  <a:lnTo>
                    <a:pt x="5076" y="131371"/>
                  </a:lnTo>
                  <a:lnTo>
                    <a:pt x="8379" y="142086"/>
                  </a:lnTo>
                  <a:lnTo>
                    <a:pt x="12571" y="151946"/>
                  </a:lnTo>
                  <a:lnTo>
                    <a:pt x="17859" y="160547"/>
                  </a:lnTo>
                  <a:lnTo>
                    <a:pt x="24697" y="167123"/>
                  </a:lnTo>
                  <a:lnTo>
                    <a:pt x="33178" y="171423"/>
                  </a:lnTo>
                  <a:lnTo>
                    <a:pt x="42619" y="173345"/>
                  </a:lnTo>
                  <a:lnTo>
                    <a:pt x="51801" y="172673"/>
                  </a:lnTo>
                  <a:lnTo>
                    <a:pt x="60044" y="169554"/>
                  </a:lnTo>
                  <a:lnTo>
                    <a:pt x="67202" y="164394"/>
                  </a:lnTo>
                  <a:lnTo>
                    <a:pt x="73391" y="157659"/>
                  </a:lnTo>
                  <a:lnTo>
                    <a:pt x="78810" y="149766"/>
                  </a:lnTo>
                  <a:lnTo>
                    <a:pt x="83653" y="141047"/>
                  </a:lnTo>
                  <a:lnTo>
                    <a:pt x="88082" y="131751"/>
                  </a:lnTo>
                  <a:lnTo>
                    <a:pt x="92233" y="122114"/>
                  </a:lnTo>
                  <a:lnTo>
                    <a:pt x="96677" y="114280"/>
                  </a:lnTo>
                  <a:lnTo>
                    <a:pt x="101588" y="111512"/>
                  </a:lnTo>
                  <a:lnTo>
                    <a:pt x="106166" y="113869"/>
                  </a:lnTo>
                  <a:lnTo>
                    <a:pt x="110309" y="119697"/>
                  </a:lnTo>
                  <a:lnTo>
                    <a:pt x="114171" y="127556"/>
                  </a:lnTo>
                  <a:lnTo>
                    <a:pt x="118039" y="136387"/>
                  </a:lnTo>
                  <a:lnTo>
                    <a:pt x="122295" y="145381"/>
                  </a:lnTo>
                  <a:lnTo>
                    <a:pt x="127116" y="154126"/>
                  </a:lnTo>
                  <a:lnTo>
                    <a:pt x="132654" y="162338"/>
                  </a:lnTo>
                  <a:lnTo>
                    <a:pt x="139124" y="169725"/>
                  </a:lnTo>
                  <a:lnTo>
                    <a:pt x="146553" y="176212"/>
                  </a:lnTo>
                  <a:lnTo>
                    <a:pt x="154812" y="181573"/>
                  </a:lnTo>
                  <a:lnTo>
                    <a:pt x="163726" y="185354"/>
                  </a:lnTo>
                  <a:lnTo>
                    <a:pt x="173114" y="187457"/>
                  </a:lnTo>
                  <a:lnTo>
                    <a:pt x="182383" y="188242"/>
                  </a:lnTo>
                  <a:lnTo>
                    <a:pt x="191442" y="188412"/>
                  </a:lnTo>
                  <a:lnTo>
                    <a:pt x="201084" y="187987"/>
                  </a:lnTo>
                  <a:lnTo>
                    <a:pt x="212840" y="186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027096" y="4304971"/>
              <a:ext cx="200588" cy="263213"/>
            </a:xfrm>
            <a:custGeom>
              <a:avLst/>
              <a:gdLst/>
              <a:ahLst/>
              <a:cxnLst/>
              <a:rect l="0" t="0" r="0" b="0"/>
              <a:pathLst>
                <a:path w="200588" h="263213">
                  <a:moveTo>
                    <a:pt x="165832" y="0"/>
                  </a:moveTo>
                  <a:lnTo>
                    <a:pt x="154164" y="67"/>
                  </a:lnTo>
                  <a:lnTo>
                    <a:pt x="143675" y="707"/>
                  </a:lnTo>
                  <a:lnTo>
                    <a:pt x="133369" y="2004"/>
                  </a:lnTo>
                  <a:lnTo>
                    <a:pt x="122894" y="3863"/>
                  </a:lnTo>
                  <a:lnTo>
                    <a:pt x="111903" y="6180"/>
                  </a:lnTo>
                  <a:lnTo>
                    <a:pt x="100269" y="8851"/>
                  </a:lnTo>
                  <a:lnTo>
                    <a:pt x="88361" y="11947"/>
                  </a:lnTo>
                  <a:lnTo>
                    <a:pt x="76903" y="15703"/>
                  </a:lnTo>
                  <a:lnTo>
                    <a:pt x="66269" y="20187"/>
                  </a:lnTo>
                  <a:lnTo>
                    <a:pt x="56334" y="25163"/>
                  </a:lnTo>
                  <a:lnTo>
                    <a:pt x="46668" y="30196"/>
                  </a:lnTo>
                  <a:lnTo>
                    <a:pt x="36988" y="35033"/>
                  </a:lnTo>
                  <a:lnTo>
                    <a:pt x="27504" y="39925"/>
                  </a:lnTo>
                  <a:lnTo>
                    <a:pt x="18807" y="45501"/>
                  </a:lnTo>
                  <a:lnTo>
                    <a:pt x="11191" y="52065"/>
                  </a:lnTo>
                  <a:lnTo>
                    <a:pt x="5110" y="59441"/>
                  </a:lnTo>
                  <a:lnTo>
                    <a:pt x="1313" y="67163"/>
                  </a:lnTo>
                  <a:lnTo>
                    <a:pt x="0" y="74906"/>
                  </a:lnTo>
                  <a:lnTo>
                    <a:pt x="1221" y="82206"/>
                  </a:lnTo>
                  <a:lnTo>
                    <a:pt x="5149" y="88415"/>
                  </a:lnTo>
                  <a:lnTo>
                    <a:pt x="11605" y="93287"/>
                  </a:lnTo>
                  <a:lnTo>
                    <a:pt x="20157" y="96913"/>
                  </a:lnTo>
                  <a:lnTo>
                    <a:pt x="30322" y="99518"/>
                  </a:lnTo>
                  <a:lnTo>
                    <a:pt x="41671" y="101349"/>
                  </a:lnTo>
                  <a:lnTo>
                    <a:pt x="53863" y="102616"/>
                  </a:lnTo>
                  <a:lnTo>
                    <a:pt x="66645" y="103483"/>
                  </a:lnTo>
                  <a:lnTo>
                    <a:pt x="79828" y="104077"/>
                  </a:lnTo>
                  <a:lnTo>
                    <a:pt x="93121" y="104649"/>
                  </a:lnTo>
                  <a:lnTo>
                    <a:pt x="106125" y="105565"/>
                  </a:lnTo>
                  <a:lnTo>
                    <a:pt x="118647" y="107004"/>
                  </a:lnTo>
                  <a:lnTo>
                    <a:pt x="130513" y="109123"/>
                  </a:lnTo>
                  <a:lnTo>
                    <a:pt x="141491" y="112149"/>
                  </a:lnTo>
                  <a:lnTo>
                    <a:pt x="151542" y="116112"/>
                  </a:lnTo>
                  <a:lnTo>
                    <a:pt x="160784" y="120892"/>
                  </a:lnTo>
                  <a:lnTo>
                    <a:pt x="169386" y="126317"/>
                  </a:lnTo>
                  <a:lnTo>
                    <a:pt x="177502" y="132232"/>
                  </a:lnTo>
                  <a:lnTo>
                    <a:pt x="184938" y="138831"/>
                  </a:lnTo>
                  <a:lnTo>
                    <a:pt x="191180" y="146623"/>
                  </a:lnTo>
                  <a:lnTo>
                    <a:pt x="196036" y="155784"/>
                  </a:lnTo>
                  <a:lnTo>
                    <a:pt x="199297" y="165869"/>
                  </a:lnTo>
                  <a:lnTo>
                    <a:pt x="200587" y="176024"/>
                  </a:lnTo>
                  <a:lnTo>
                    <a:pt x="199890" y="185740"/>
                  </a:lnTo>
                  <a:lnTo>
                    <a:pt x="197320" y="194872"/>
                  </a:lnTo>
                  <a:lnTo>
                    <a:pt x="192938" y="203458"/>
                  </a:lnTo>
                  <a:lnTo>
                    <a:pt x="186955" y="211597"/>
                  </a:lnTo>
                  <a:lnTo>
                    <a:pt x="179687" y="219231"/>
                  </a:lnTo>
                  <a:lnTo>
                    <a:pt x="171447" y="226146"/>
                  </a:lnTo>
                  <a:lnTo>
                    <a:pt x="162501" y="232285"/>
                  </a:lnTo>
                  <a:lnTo>
                    <a:pt x="153055" y="237731"/>
                  </a:lnTo>
                  <a:lnTo>
                    <a:pt x="143263" y="242625"/>
                  </a:lnTo>
                  <a:lnTo>
                    <a:pt x="133232" y="247098"/>
                  </a:lnTo>
                  <a:lnTo>
                    <a:pt x="122916" y="251117"/>
                  </a:lnTo>
                  <a:lnTo>
                    <a:pt x="110798" y="254872"/>
                  </a:lnTo>
                  <a:lnTo>
                    <a:pt x="92463" y="258697"/>
                  </a:lnTo>
                  <a:lnTo>
                    <a:pt x="6054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287684" y="4557655"/>
              <a:ext cx="73942" cy="168457"/>
            </a:xfrm>
            <a:custGeom>
              <a:avLst/>
              <a:gdLst/>
              <a:ahLst/>
              <a:cxnLst/>
              <a:rect l="0" t="0" r="0" b="0"/>
              <a:pathLst>
                <a:path w="73942" h="168457">
                  <a:moveTo>
                    <a:pt x="0" y="0"/>
                  </a:moveTo>
                  <a:lnTo>
                    <a:pt x="5868" y="5867"/>
                  </a:lnTo>
                  <a:lnTo>
                    <a:pt x="11433" y="11432"/>
                  </a:lnTo>
                  <a:lnTo>
                    <a:pt x="17231" y="17231"/>
                  </a:lnTo>
                  <a:lnTo>
                    <a:pt x="23312" y="23311"/>
                  </a:lnTo>
                  <a:lnTo>
                    <a:pt x="29642" y="29642"/>
                  </a:lnTo>
                  <a:lnTo>
                    <a:pt x="36166" y="36174"/>
                  </a:lnTo>
                  <a:lnTo>
                    <a:pt x="42669" y="43023"/>
                  </a:lnTo>
                  <a:lnTo>
                    <a:pt x="48803" y="50454"/>
                  </a:lnTo>
                  <a:lnTo>
                    <a:pt x="54407" y="58565"/>
                  </a:lnTo>
                  <a:lnTo>
                    <a:pt x="59491" y="67300"/>
                  </a:lnTo>
                  <a:lnTo>
                    <a:pt x="64140" y="76541"/>
                  </a:lnTo>
                  <a:lnTo>
                    <a:pt x="68440" y="86166"/>
                  </a:lnTo>
                  <a:lnTo>
                    <a:pt x="71989" y="96071"/>
                  </a:lnTo>
                  <a:lnTo>
                    <a:pt x="73935" y="106171"/>
                  </a:lnTo>
                  <a:lnTo>
                    <a:pt x="73941" y="116401"/>
                  </a:lnTo>
                  <a:lnTo>
                    <a:pt x="71978" y="126387"/>
                  </a:lnTo>
                  <a:lnTo>
                    <a:pt x="68067" y="135487"/>
                  </a:lnTo>
                  <a:lnTo>
                    <a:pt x="62449" y="143416"/>
                  </a:lnTo>
                  <a:lnTo>
                    <a:pt x="55920" y="150080"/>
                  </a:lnTo>
                  <a:lnTo>
                    <a:pt x="49095" y="156055"/>
                  </a:lnTo>
                  <a:lnTo>
                    <a:pt x="41382" y="161862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642717" y="4052286"/>
              <a:ext cx="276678" cy="400084"/>
            </a:xfrm>
            <a:custGeom>
              <a:avLst/>
              <a:gdLst/>
              <a:ahLst/>
              <a:cxnLst/>
              <a:rect l="0" t="0" r="0" b="0"/>
              <a:pathLst>
                <a:path w="276678" h="400084">
                  <a:moveTo>
                    <a:pt x="2936" y="0"/>
                  </a:moveTo>
                  <a:lnTo>
                    <a:pt x="2936" y="8683"/>
                  </a:lnTo>
                  <a:lnTo>
                    <a:pt x="2936" y="21376"/>
                  </a:lnTo>
                  <a:lnTo>
                    <a:pt x="2936" y="36851"/>
                  </a:lnTo>
                  <a:lnTo>
                    <a:pt x="2936" y="54621"/>
                  </a:lnTo>
                  <a:lnTo>
                    <a:pt x="2936" y="74257"/>
                  </a:lnTo>
                  <a:lnTo>
                    <a:pt x="2936" y="95332"/>
                  </a:lnTo>
                  <a:lnTo>
                    <a:pt x="2936" y="117454"/>
                  </a:lnTo>
                  <a:lnTo>
                    <a:pt x="2936" y="139830"/>
                  </a:lnTo>
                  <a:lnTo>
                    <a:pt x="2936" y="161312"/>
                  </a:lnTo>
                  <a:lnTo>
                    <a:pt x="2936" y="181347"/>
                  </a:lnTo>
                  <a:lnTo>
                    <a:pt x="2936" y="199916"/>
                  </a:lnTo>
                  <a:lnTo>
                    <a:pt x="2936" y="217243"/>
                  </a:lnTo>
                  <a:lnTo>
                    <a:pt x="2936" y="233611"/>
                  </a:lnTo>
                  <a:lnTo>
                    <a:pt x="2936" y="249438"/>
                  </a:lnTo>
                  <a:lnTo>
                    <a:pt x="2936" y="265234"/>
                  </a:lnTo>
                  <a:lnTo>
                    <a:pt x="2936" y="281277"/>
                  </a:lnTo>
                  <a:lnTo>
                    <a:pt x="2936" y="297479"/>
                  </a:lnTo>
                  <a:lnTo>
                    <a:pt x="2936" y="313511"/>
                  </a:lnTo>
                  <a:lnTo>
                    <a:pt x="2931" y="329179"/>
                  </a:lnTo>
                  <a:lnTo>
                    <a:pt x="2758" y="344292"/>
                  </a:lnTo>
                  <a:lnTo>
                    <a:pt x="2110" y="358594"/>
                  </a:lnTo>
                  <a:lnTo>
                    <a:pt x="881" y="372009"/>
                  </a:lnTo>
                  <a:lnTo>
                    <a:pt x="0" y="383975"/>
                  </a:lnTo>
                  <a:lnTo>
                    <a:pt x="1623" y="392332"/>
                  </a:lnTo>
                  <a:lnTo>
                    <a:pt x="6324" y="395654"/>
                  </a:lnTo>
                  <a:lnTo>
                    <a:pt x="12787" y="395231"/>
                  </a:lnTo>
                  <a:lnTo>
                    <a:pt x="20366" y="392573"/>
                  </a:lnTo>
                  <a:lnTo>
                    <a:pt x="28771" y="388881"/>
                  </a:lnTo>
                  <a:lnTo>
                    <a:pt x="37796" y="384843"/>
                  </a:lnTo>
                  <a:lnTo>
                    <a:pt x="47278" y="380772"/>
                  </a:lnTo>
                  <a:lnTo>
                    <a:pt x="57087" y="376783"/>
                  </a:lnTo>
                  <a:lnTo>
                    <a:pt x="67123" y="372911"/>
                  </a:lnTo>
                  <a:lnTo>
                    <a:pt x="77318" y="369474"/>
                  </a:lnTo>
                  <a:lnTo>
                    <a:pt x="87622" y="367066"/>
                  </a:lnTo>
                  <a:lnTo>
                    <a:pt x="98004" y="365927"/>
                  </a:lnTo>
                  <a:lnTo>
                    <a:pt x="108604" y="365975"/>
                  </a:lnTo>
                  <a:lnTo>
                    <a:pt x="119712" y="366994"/>
                  </a:lnTo>
                  <a:lnTo>
                    <a:pt x="131448" y="368753"/>
                  </a:lnTo>
                  <a:lnTo>
                    <a:pt x="143772" y="371051"/>
                  </a:lnTo>
                  <a:lnTo>
                    <a:pt x="156577" y="373731"/>
                  </a:lnTo>
                  <a:lnTo>
                    <a:pt x="169744" y="376676"/>
                  </a:lnTo>
                  <a:lnTo>
                    <a:pt x="183009" y="379804"/>
                  </a:lnTo>
                  <a:lnTo>
                    <a:pt x="195988" y="383057"/>
                  </a:lnTo>
                  <a:lnTo>
                    <a:pt x="208488" y="386390"/>
                  </a:lnTo>
                  <a:lnTo>
                    <a:pt x="220436" y="389623"/>
                  </a:lnTo>
                  <a:lnTo>
                    <a:pt x="233164" y="392757"/>
                  </a:lnTo>
                  <a:lnTo>
                    <a:pt x="250023" y="396068"/>
                  </a:lnTo>
                  <a:lnTo>
                    <a:pt x="27667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851601" y="4286631"/>
              <a:ext cx="225722" cy="157651"/>
            </a:xfrm>
            <a:custGeom>
              <a:avLst/>
              <a:gdLst/>
              <a:ahLst/>
              <a:cxnLst/>
              <a:rect l="0" t="0" r="0" b="0"/>
              <a:pathLst>
                <a:path w="225722" h="157651">
                  <a:moveTo>
                    <a:pt x="120436" y="81510"/>
                  </a:moveTo>
                  <a:lnTo>
                    <a:pt x="120302" y="69842"/>
                  </a:lnTo>
                  <a:lnTo>
                    <a:pt x="119021" y="59354"/>
                  </a:lnTo>
                  <a:lnTo>
                    <a:pt x="116424" y="49056"/>
                  </a:lnTo>
                  <a:lnTo>
                    <a:pt x="112532" y="38928"/>
                  </a:lnTo>
                  <a:lnTo>
                    <a:pt x="107250" y="29232"/>
                  </a:lnTo>
                  <a:lnTo>
                    <a:pt x="100663" y="20109"/>
                  </a:lnTo>
                  <a:lnTo>
                    <a:pt x="92991" y="12025"/>
                  </a:lnTo>
                  <a:lnTo>
                    <a:pt x="84481" y="5809"/>
                  </a:lnTo>
                  <a:lnTo>
                    <a:pt x="75359" y="1754"/>
                  </a:lnTo>
                  <a:lnTo>
                    <a:pt x="65965" y="0"/>
                  </a:lnTo>
                  <a:lnTo>
                    <a:pt x="56740" y="785"/>
                  </a:lnTo>
                  <a:lnTo>
                    <a:pt x="47908" y="3985"/>
                  </a:lnTo>
                  <a:lnTo>
                    <a:pt x="39504" y="9368"/>
                  </a:lnTo>
                  <a:lnTo>
                    <a:pt x="31473" y="16786"/>
                  </a:lnTo>
                  <a:lnTo>
                    <a:pt x="23745" y="25955"/>
                  </a:lnTo>
                  <a:lnTo>
                    <a:pt x="16570" y="36514"/>
                  </a:lnTo>
                  <a:lnTo>
                    <a:pt x="10504" y="48117"/>
                  </a:lnTo>
                  <a:lnTo>
                    <a:pt x="5761" y="60469"/>
                  </a:lnTo>
                  <a:lnTo>
                    <a:pt x="2406" y="73185"/>
                  </a:lnTo>
                  <a:lnTo>
                    <a:pt x="521" y="85795"/>
                  </a:lnTo>
                  <a:lnTo>
                    <a:pt x="0" y="98048"/>
                  </a:lnTo>
                  <a:lnTo>
                    <a:pt x="768" y="109733"/>
                  </a:lnTo>
                  <a:lnTo>
                    <a:pt x="2870" y="120588"/>
                  </a:lnTo>
                  <a:lnTo>
                    <a:pt x="6216" y="130548"/>
                  </a:lnTo>
                  <a:lnTo>
                    <a:pt x="10918" y="139390"/>
                  </a:lnTo>
                  <a:lnTo>
                    <a:pt x="17354" y="146659"/>
                  </a:lnTo>
                  <a:lnTo>
                    <a:pt x="25566" y="152244"/>
                  </a:lnTo>
                  <a:lnTo>
                    <a:pt x="34996" y="156011"/>
                  </a:lnTo>
                  <a:lnTo>
                    <a:pt x="44702" y="157650"/>
                  </a:lnTo>
                  <a:lnTo>
                    <a:pt x="54114" y="157196"/>
                  </a:lnTo>
                  <a:lnTo>
                    <a:pt x="63042" y="154961"/>
                  </a:lnTo>
                  <a:lnTo>
                    <a:pt x="71491" y="151334"/>
                  </a:lnTo>
                  <a:lnTo>
                    <a:pt x="79536" y="146674"/>
                  </a:lnTo>
                  <a:lnTo>
                    <a:pt x="87108" y="141108"/>
                  </a:lnTo>
                  <a:lnTo>
                    <a:pt x="93982" y="134549"/>
                  </a:lnTo>
                  <a:lnTo>
                    <a:pt x="100092" y="127028"/>
                  </a:lnTo>
                  <a:lnTo>
                    <a:pt x="105520" y="118690"/>
                  </a:lnTo>
                  <a:lnTo>
                    <a:pt x="110401" y="109714"/>
                  </a:lnTo>
                  <a:lnTo>
                    <a:pt x="114898" y="100301"/>
                  </a:lnTo>
                  <a:lnTo>
                    <a:pt x="120038" y="91754"/>
                  </a:lnTo>
                  <a:lnTo>
                    <a:pt x="126455" y="86480"/>
                  </a:lnTo>
                  <a:lnTo>
                    <a:pt x="132923" y="85389"/>
                  </a:lnTo>
                  <a:lnTo>
                    <a:pt x="138871" y="87823"/>
                  </a:lnTo>
                  <a:lnTo>
                    <a:pt x="144231" y="92826"/>
                  </a:lnTo>
                  <a:lnTo>
                    <a:pt x="149418" y="99451"/>
                  </a:lnTo>
                  <a:lnTo>
                    <a:pt x="155162" y="106821"/>
                  </a:lnTo>
                  <a:lnTo>
                    <a:pt x="161828" y="114404"/>
                  </a:lnTo>
                  <a:lnTo>
                    <a:pt x="169551" y="121660"/>
                  </a:lnTo>
                  <a:lnTo>
                    <a:pt x="179485" y="128630"/>
                  </a:lnTo>
                  <a:lnTo>
                    <a:pt x="195863" y="135917"/>
                  </a:lnTo>
                  <a:lnTo>
                    <a:pt x="225721" y="1446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050337" y="4252328"/>
              <a:ext cx="153328" cy="189024"/>
            </a:xfrm>
            <a:custGeom>
              <a:avLst/>
              <a:gdLst/>
              <a:ahLst/>
              <a:cxnLst/>
              <a:rect l="0" t="0" r="0" b="0"/>
              <a:pathLst>
                <a:path w="153328" h="189024">
                  <a:moveTo>
                    <a:pt x="16456" y="0"/>
                  </a:moveTo>
                  <a:lnTo>
                    <a:pt x="10722" y="8869"/>
                  </a:lnTo>
                  <a:lnTo>
                    <a:pt x="6439" y="17855"/>
                  </a:lnTo>
                  <a:lnTo>
                    <a:pt x="3237" y="27851"/>
                  </a:lnTo>
                  <a:lnTo>
                    <a:pt x="1049" y="38831"/>
                  </a:lnTo>
                  <a:lnTo>
                    <a:pt x="0" y="50643"/>
                  </a:lnTo>
                  <a:lnTo>
                    <a:pt x="58" y="63101"/>
                  </a:lnTo>
                  <a:lnTo>
                    <a:pt x="1055" y="76039"/>
                  </a:lnTo>
                  <a:lnTo>
                    <a:pt x="2783" y="89320"/>
                  </a:lnTo>
                  <a:lnTo>
                    <a:pt x="5052" y="102837"/>
                  </a:lnTo>
                  <a:lnTo>
                    <a:pt x="7708" y="116353"/>
                  </a:lnTo>
                  <a:lnTo>
                    <a:pt x="10637" y="129506"/>
                  </a:lnTo>
                  <a:lnTo>
                    <a:pt x="13762" y="142123"/>
                  </a:lnTo>
                  <a:lnTo>
                    <a:pt x="17351" y="153883"/>
                  </a:lnTo>
                  <a:lnTo>
                    <a:pt x="21979" y="164257"/>
                  </a:lnTo>
                  <a:lnTo>
                    <a:pt x="27875" y="173076"/>
                  </a:lnTo>
                  <a:lnTo>
                    <a:pt x="34956" y="180167"/>
                  </a:lnTo>
                  <a:lnTo>
                    <a:pt x="43004" y="185189"/>
                  </a:lnTo>
                  <a:lnTo>
                    <a:pt x="51790" y="188152"/>
                  </a:lnTo>
                  <a:lnTo>
                    <a:pt x="61111" y="189023"/>
                  </a:lnTo>
                  <a:lnTo>
                    <a:pt x="70814" y="187572"/>
                  </a:lnTo>
                  <a:lnTo>
                    <a:pt x="80771" y="183894"/>
                  </a:lnTo>
                  <a:lnTo>
                    <a:pt x="90575" y="178342"/>
                  </a:lnTo>
                  <a:lnTo>
                    <a:pt x="99552" y="171336"/>
                  </a:lnTo>
                  <a:lnTo>
                    <a:pt x="107405" y="163254"/>
                  </a:lnTo>
                  <a:lnTo>
                    <a:pt x="114341" y="154236"/>
                  </a:lnTo>
                  <a:lnTo>
                    <a:pt x="120849" y="144207"/>
                  </a:lnTo>
                  <a:lnTo>
                    <a:pt x="127258" y="133202"/>
                  </a:lnTo>
                  <a:lnTo>
                    <a:pt x="133395" y="121372"/>
                  </a:lnTo>
                  <a:lnTo>
                    <a:pt x="138691" y="108899"/>
                  </a:lnTo>
                  <a:lnTo>
                    <a:pt x="142886" y="95960"/>
                  </a:lnTo>
                  <a:lnTo>
                    <a:pt x="146032" y="82912"/>
                  </a:lnTo>
                  <a:lnTo>
                    <a:pt x="148642" y="68803"/>
                  </a:lnTo>
                  <a:lnTo>
                    <a:pt x="150942" y="50161"/>
                  </a:lnTo>
                  <a:lnTo>
                    <a:pt x="15332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256306" y="4231271"/>
              <a:ext cx="115814" cy="183964"/>
            </a:xfrm>
            <a:custGeom>
              <a:avLst/>
              <a:gdLst/>
              <a:ahLst/>
              <a:cxnLst/>
              <a:rect l="0" t="0" r="0" b="0"/>
              <a:pathLst>
                <a:path w="115814" h="183964">
                  <a:moveTo>
                    <a:pt x="0" y="63171"/>
                  </a:moveTo>
                  <a:lnTo>
                    <a:pt x="67" y="74906"/>
                  </a:lnTo>
                  <a:lnTo>
                    <a:pt x="706" y="86035"/>
                  </a:lnTo>
                  <a:lnTo>
                    <a:pt x="2004" y="97633"/>
                  </a:lnTo>
                  <a:lnTo>
                    <a:pt x="3864" y="109794"/>
                  </a:lnTo>
                  <a:lnTo>
                    <a:pt x="6180" y="122454"/>
                  </a:lnTo>
                  <a:lnTo>
                    <a:pt x="8846" y="135506"/>
                  </a:lnTo>
                  <a:lnTo>
                    <a:pt x="11770" y="148685"/>
                  </a:lnTo>
                  <a:lnTo>
                    <a:pt x="14877" y="161601"/>
                  </a:lnTo>
                  <a:lnTo>
                    <a:pt x="18118" y="173974"/>
                  </a:lnTo>
                  <a:lnTo>
                    <a:pt x="21614" y="182640"/>
                  </a:lnTo>
                  <a:lnTo>
                    <a:pt x="24669" y="183963"/>
                  </a:lnTo>
                  <a:lnTo>
                    <a:pt x="25825" y="179608"/>
                  </a:lnTo>
                  <a:lnTo>
                    <a:pt x="24884" y="171640"/>
                  </a:lnTo>
                  <a:lnTo>
                    <a:pt x="22534" y="161437"/>
                  </a:lnTo>
                  <a:lnTo>
                    <a:pt x="19825" y="149847"/>
                  </a:lnTo>
                  <a:lnTo>
                    <a:pt x="17380" y="137391"/>
                  </a:lnTo>
                  <a:lnTo>
                    <a:pt x="15250" y="124549"/>
                  </a:lnTo>
                  <a:lnTo>
                    <a:pt x="13131" y="111829"/>
                  </a:lnTo>
                  <a:lnTo>
                    <a:pt x="10824" y="99484"/>
                  </a:lnTo>
                  <a:lnTo>
                    <a:pt x="8596" y="87562"/>
                  </a:lnTo>
                  <a:lnTo>
                    <a:pt x="7077" y="76012"/>
                  </a:lnTo>
                  <a:lnTo>
                    <a:pt x="6580" y="64762"/>
                  </a:lnTo>
                  <a:lnTo>
                    <a:pt x="7416" y="53899"/>
                  </a:lnTo>
                  <a:lnTo>
                    <a:pt x="10037" y="43670"/>
                  </a:lnTo>
                  <a:lnTo>
                    <a:pt x="14515" y="34166"/>
                  </a:lnTo>
                  <a:lnTo>
                    <a:pt x="20778" y="25647"/>
                  </a:lnTo>
                  <a:lnTo>
                    <a:pt x="28795" y="18602"/>
                  </a:lnTo>
                  <a:lnTo>
                    <a:pt x="38365" y="13163"/>
                  </a:lnTo>
                  <a:lnTo>
                    <a:pt x="49155" y="9146"/>
                  </a:lnTo>
                  <a:lnTo>
                    <a:pt x="62155" y="5842"/>
                  </a:lnTo>
                  <a:lnTo>
                    <a:pt x="81858" y="295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360830" y="4308061"/>
              <a:ext cx="221860" cy="124031"/>
            </a:xfrm>
            <a:custGeom>
              <a:avLst/>
              <a:gdLst/>
              <a:ahLst/>
              <a:cxnLst/>
              <a:rect l="0" t="0" r="0" b="0"/>
              <a:pathLst>
                <a:path w="221860" h="124031">
                  <a:moveTo>
                    <a:pt x="148160" y="7438"/>
                  </a:moveTo>
                  <a:lnTo>
                    <a:pt x="136358" y="4571"/>
                  </a:lnTo>
                  <a:lnTo>
                    <a:pt x="124589" y="2430"/>
                  </a:lnTo>
                  <a:lnTo>
                    <a:pt x="111703" y="836"/>
                  </a:lnTo>
                  <a:lnTo>
                    <a:pt x="98027" y="0"/>
                  </a:lnTo>
                  <a:lnTo>
                    <a:pt x="84348" y="448"/>
                  </a:lnTo>
                  <a:lnTo>
                    <a:pt x="71136" y="2358"/>
                  </a:lnTo>
                  <a:lnTo>
                    <a:pt x="58685" y="5595"/>
                  </a:lnTo>
                  <a:lnTo>
                    <a:pt x="47254" y="9904"/>
                  </a:lnTo>
                  <a:lnTo>
                    <a:pt x="36873" y="15027"/>
                  </a:lnTo>
                  <a:lnTo>
                    <a:pt x="27565" y="20905"/>
                  </a:lnTo>
                  <a:lnTo>
                    <a:pt x="19445" y="27674"/>
                  </a:lnTo>
                  <a:lnTo>
                    <a:pt x="12468" y="35337"/>
                  </a:lnTo>
                  <a:lnTo>
                    <a:pt x="6779" y="43769"/>
                  </a:lnTo>
                  <a:lnTo>
                    <a:pt x="2780" y="52806"/>
                  </a:lnTo>
                  <a:lnTo>
                    <a:pt x="539" y="62290"/>
                  </a:lnTo>
                  <a:lnTo>
                    <a:pt x="0" y="71930"/>
                  </a:lnTo>
                  <a:lnTo>
                    <a:pt x="1150" y="81322"/>
                  </a:lnTo>
                  <a:lnTo>
                    <a:pt x="3822" y="90262"/>
                  </a:lnTo>
                  <a:lnTo>
                    <a:pt x="8054" y="98568"/>
                  </a:lnTo>
                  <a:lnTo>
                    <a:pt x="14167" y="106002"/>
                  </a:lnTo>
                  <a:lnTo>
                    <a:pt x="22164" y="112511"/>
                  </a:lnTo>
                  <a:lnTo>
                    <a:pt x="31617" y="117882"/>
                  </a:lnTo>
                  <a:lnTo>
                    <a:pt x="41871" y="121667"/>
                  </a:lnTo>
                  <a:lnTo>
                    <a:pt x="52466" y="123760"/>
                  </a:lnTo>
                  <a:lnTo>
                    <a:pt x="63000" y="124030"/>
                  </a:lnTo>
                  <a:lnTo>
                    <a:pt x="73066" y="122167"/>
                  </a:lnTo>
                  <a:lnTo>
                    <a:pt x="82499" y="118209"/>
                  </a:lnTo>
                  <a:lnTo>
                    <a:pt x="91322" y="112467"/>
                  </a:lnTo>
                  <a:lnTo>
                    <a:pt x="99643" y="105334"/>
                  </a:lnTo>
                  <a:lnTo>
                    <a:pt x="107569" y="97166"/>
                  </a:lnTo>
                  <a:lnTo>
                    <a:pt x="114879" y="88091"/>
                  </a:lnTo>
                  <a:lnTo>
                    <a:pt x="121037" y="78023"/>
                  </a:lnTo>
                  <a:lnTo>
                    <a:pt x="125861" y="67025"/>
                  </a:lnTo>
                  <a:lnTo>
                    <a:pt x="130032" y="56450"/>
                  </a:lnTo>
                  <a:lnTo>
                    <a:pt x="134808" y="49900"/>
                  </a:lnTo>
                  <a:lnTo>
                    <a:pt x="140326" y="49226"/>
                  </a:lnTo>
                  <a:lnTo>
                    <a:pt x="146011" y="52594"/>
                  </a:lnTo>
                  <a:lnTo>
                    <a:pt x="151991" y="58144"/>
                  </a:lnTo>
                  <a:lnTo>
                    <a:pt x="158653" y="64344"/>
                  </a:lnTo>
                  <a:lnTo>
                    <a:pt x="166145" y="70367"/>
                  </a:lnTo>
                  <a:lnTo>
                    <a:pt x="174336" y="75770"/>
                  </a:lnTo>
                  <a:lnTo>
                    <a:pt x="183945" y="80774"/>
                  </a:lnTo>
                  <a:lnTo>
                    <a:pt x="198055" y="85803"/>
                  </a:lnTo>
                  <a:lnTo>
                    <a:pt x="221859" y="91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508990" y="4062815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0" y="0"/>
                  </a:moveTo>
                  <a:lnTo>
                    <a:pt x="2876" y="11597"/>
                  </a:lnTo>
                  <a:lnTo>
                    <a:pt x="5342" y="22322"/>
                  </a:lnTo>
                  <a:lnTo>
                    <a:pt x="7709" y="34661"/>
                  </a:lnTo>
                  <a:lnTo>
                    <a:pt x="10529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635332" y="4223456"/>
              <a:ext cx="190051" cy="205533"/>
            </a:xfrm>
            <a:custGeom>
              <a:avLst/>
              <a:gdLst/>
              <a:ahLst/>
              <a:cxnLst/>
              <a:rect l="0" t="0" r="0" b="0"/>
              <a:pathLst>
                <a:path w="190051" h="205533">
                  <a:moveTo>
                    <a:pt x="157927" y="7815"/>
                  </a:moveTo>
                  <a:lnTo>
                    <a:pt x="149059" y="4948"/>
                  </a:lnTo>
                  <a:lnTo>
                    <a:pt x="140071" y="2806"/>
                  </a:lnTo>
                  <a:lnTo>
                    <a:pt x="130081" y="1208"/>
                  </a:lnTo>
                  <a:lnTo>
                    <a:pt x="119274" y="200"/>
                  </a:lnTo>
                  <a:lnTo>
                    <a:pt x="108110" y="0"/>
                  </a:lnTo>
                  <a:lnTo>
                    <a:pt x="96909" y="660"/>
                  </a:lnTo>
                  <a:lnTo>
                    <a:pt x="85970" y="2244"/>
                  </a:lnTo>
                  <a:lnTo>
                    <a:pt x="75634" y="4905"/>
                  </a:lnTo>
                  <a:lnTo>
                    <a:pt x="66022" y="8621"/>
                  </a:lnTo>
                  <a:lnTo>
                    <a:pt x="57077" y="13234"/>
                  </a:lnTo>
                  <a:lnTo>
                    <a:pt x="48676" y="18547"/>
                  </a:lnTo>
                  <a:lnTo>
                    <a:pt x="40701" y="24382"/>
                  </a:lnTo>
                  <a:lnTo>
                    <a:pt x="33530" y="30757"/>
                  </a:lnTo>
                  <a:lnTo>
                    <a:pt x="27997" y="37867"/>
                  </a:lnTo>
                  <a:lnTo>
                    <a:pt x="24439" y="45748"/>
                  </a:lnTo>
                  <a:lnTo>
                    <a:pt x="23205" y="53820"/>
                  </a:lnTo>
                  <a:lnTo>
                    <a:pt x="24878" y="61019"/>
                  </a:lnTo>
                  <a:lnTo>
                    <a:pt x="29491" y="66819"/>
                  </a:lnTo>
                  <a:lnTo>
                    <a:pt x="36640" y="71203"/>
                  </a:lnTo>
                  <a:lnTo>
                    <a:pt x="45782" y="74385"/>
                  </a:lnTo>
                  <a:lnTo>
                    <a:pt x="56399" y="76641"/>
                  </a:lnTo>
                  <a:lnTo>
                    <a:pt x="67914" y="78378"/>
                  </a:lnTo>
                  <a:lnTo>
                    <a:pt x="79699" y="80100"/>
                  </a:lnTo>
                  <a:lnTo>
                    <a:pt x="91395" y="82090"/>
                  </a:lnTo>
                  <a:lnTo>
                    <a:pt x="102874" y="84584"/>
                  </a:lnTo>
                  <a:lnTo>
                    <a:pt x="114122" y="87863"/>
                  </a:lnTo>
                  <a:lnTo>
                    <a:pt x="125168" y="91996"/>
                  </a:lnTo>
                  <a:lnTo>
                    <a:pt x="135893" y="96891"/>
                  </a:lnTo>
                  <a:lnTo>
                    <a:pt x="146030" y="102393"/>
                  </a:lnTo>
                  <a:lnTo>
                    <a:pt x="155477" y="108354"/>
                  </a:lnTo>
                  <a:lnTo>
                    <a:pt x="164128" y="114814"/>
                  </a:lnTo>
                  <a:lnTo>
                    <a:pt x="171792" y="121981"/>
                  </a:lnTo>
                  <a:lnTo>
                    <a:pt x="178457" y="129913"/>
                  </a:lnTo>
                  <a:lnTo>
                    <a:pt x="183932" y="138529"/>
                  </a:lnTo>
                  <a:lnTo>
                    <a:pt x="187788" y="147690"/>
                  </a:lnTo>
                  <a:lnTo>
                    <a:pt x="189922" y="157252"/>
                  </a:lnTo>
                  <a:lnTo>
                    <a:pt x="190050" y="166775"/>
                  </a:lnTo>
                  <a:lnTo>
                    <a:pt x="187561" y="175555"/>
                  </a:lnTo>
                  <a:lnTo>
                    <a:pt x="182362" y="183266"/>
                  </a:lnTo>
                  <a:lnTo>
                    <a:pt x="174805" y="189764"/>
                  </a:lnTo>
                  <a:lnTo>
                    <a:pt x="165382" y="194911"/>
                  </a:lnTo>
                  <a:lnTo>
                    <a:pt x="154566" y="198781"/>
                  </a:lnTo>
                  <a:lnTo>
                    <a:pt x="142749" y="201585"/>
                  </a:lnTo>
                  <a:lnTo>
                    <a:pt x="130227" y="203566"/>
                  </a:lnTo>
                  <a:lnTo>
                    <a:pt x="117216" y="204933"/>
                  </a:lnTo>
                  <a:lnTo>
                    <a:pt x="103872" y="205532"/>
                  </a:lnTo>
                  <a:lnTo>
                    <a:pt x="90301" y="204879"/>
                  </a:lnTo>
                  <a:lnTo>
                    <a:pt x="76585" y="202818"/>
                  </a:lnTo>
                  <a:lnTo>
                    <a:pt x="62997" y="199789"/>
                  </a:lnTo>
                  <a:lnTo>
                    <a:pt x="48457" y="196365"/>
                  </a:lnTo>
                  <a:lnTo>
                    <a:pt x="29456" y="192244"/>
                  </a:lnTo>
                  <a:lnTo>
                    <a:pt x="0" y="186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165272" y="4045191"/>
              <a:ext cx="185999" cy="417708"/>
            </a:xfrm>
            <a:custGeom>
              <a:avLst/>
              <a:gdLst/>
              <a:ahLst/>
              <a:cxnLst/>
              <a:rect l="0" t="0" r="0" b="0"/>
              <a:pathLst>
                <a:path w="185999" h="417708">
                  <a:moveTo>
                    <a:pt x="59656" y="417707"/>
                  </a:moveTo>
                  <a:lnTo>
                    <a:pt x="59655" y="405972"/>
                  </a:lnTo>
                  <a:lnTo>
                    <a:pt x="59655" y="394843"/>
                  </a:lnTo>
                  <a:lnTo>
                    <a:pt x="59651" y="383241"/>
                  </a:lnTo>
                  <a:lnTo>
                    <a:pt x="59479" y="370906"/>
                  </a:lnTo>
                  <a:lnTo>
                    <a:pt x="58831" y="357598"/>
                  </a:lnTo>
                  <a:lnTo>
                    <a:pt x="57578" y="343289"/>
                  </a:lnTo>
                  <a:lnTo>
                    <a:pt x="55752" y="328111"/>
                  </a:lnTo>
                  <a:lnTo>
                    <a:pt x="53455" y="312250"/>
                  </a:lnTo>
                  <a:lnTo>
                    <a:pt x="50799" y="295887"/>
                  </a:lnTo>
                  <a:lnTo>
                    <a:pt x="47880" y="279496"/>
                  </a:lnTo>
                  <a:lnTo>
                    <a:pt x="44776" y="263797"/>
                  </a:lnTo>
                  <a:lnTo>
                    <a:pt x="41541" y="249122"/>
                  </a:lnTo>
                  <a:lnTo>
                    <a:pt x="38218" y="235133"/>
                  </a:lnTo>
                  <a:lnTo>
                    <a:pt x="34834" y="221053"/>
                  </a:lnTo>
                  <a:lnTo>
                    <a:pt x="31409" y="206434"/>
                  </a:lnTo>
                  <a:lnTo>
                    <a:pt x="27956" y="191494"/>
                  </a:lnTo>
                  <a:lnTo>
                    <a:pt x="24483" y="176910"/>
                  </a:lnTo>
                  <a:lnTo>
                    <a:pt x="21001" y="163056"/>
                  </a:lnTo>
                  <a:lnTo>
                    <a:pt x="17508" y="149819"/>
                  </a:lnTo>
                  <a:lnTo>
                    <a:pt x="14010" y="136790"/>
                  </a:lnTo>
                  <a:lnTo>
                    <a:pt x="10513" y="123694"/>
                  </a:lnTo>
                  <a:lnTo>
                    <a:pt x="7181" y="110424"/>
                  </a:lnTo>
                  <a:lnTo>
                    <a:pt x="4323" y="96969"/>
                  </a:lnTo>
                  <a:lnTo>
                    <a:pt x="2074" y="83359"/>
                  </a:lnTo>
                  <a:lnTo>
                    <a:pt x="564" y="69794"/>
                  </a:lnTo>
                  <a:lnTo>
                    <a:pt x="0" y="56612"/>
                  </a:lnTo>
                  <a:lnTo>
                    <a:pt x="414" y="43980"/>
                  </a:lnTo>
                  <a:lnTo>
                    <a:pt x="2168" y="32211"/>
                  </a:lnTo>
                  <a:lnTo>
                    <a:pt x="6004" y="21832"/>
                  </a:lnTo>
                  <a:lnTo>
                    <a:pt x="12145" y="13015"/>
                  </a:lnTo>
                  <a:lnTo>
                    <a:pt x="20353" y="6095"/>
                  </a:lnTo>
                  <a:lnTo>
                    <a:pt x="30223" y="1719"/>
                  </a:lnTo>
                  <a:lnTo>
                    <a:pt x="41341" y="0"/>
                  </a:lnTo>
                  <a:lnTo>
                    <a:pt x="53362" y="608"/>
                  </a:lnTo>
                  <a:lnTo>
                    <a:pt x="66021" y="3059"/>
                  </a:lnTo>
                  <a:lnTo>
                    <a:pt x="79119" y="6891"/>
                  </a:lnTo>
                  <a:lnTo>
                    <a:pt x="92353" y="11883"/>
                  </a:lnTo>
                  <a:lnTo>
                    <a:pt x="105316" y="18048"/>
                  </a:lnTo>
                  <a:lnTo>
                    <a:pt x="117810" y="25292"/>
                  </a:lnTo>
                  <a:lnTo>
                    <a:pt x="129755" y="33164"/>
                  </a:lnTo>
                  <a:lnTo>
                    <a:pt x="142482" y="41803"/>
                  </a:lnTo>
                  <a:lnTo>
                    <a:pt x="159342" y="53085"/>
                  </a:lnTo>
                  <a:lnTo>
                    <a:pt x="185998" y="70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67000" y="4262856"/>
              <a:ext cx="252685" cy="23446"/>
            </a:xfrm>
            <a:custGeom>
              <a:avLst/>
              <a:gdLst/>
              <a:ahLst/>
              <a:cxnLst/>
              <a:rect l="0" t="0" r="0" b="0"/>
              <a:pathLst>
                <a:path w="252685" h="23446">
                  <a:moveTo>
                    <a:pt x="252684" y="0"/>
                  </a:moveTo>
                  <a:lnTo>
                    <a:pt x="243884" y="5801"/>
                  </a:lnTo>
                  <a:lnTo>
                    <a:pt x="235536" y="10725"/>
                  </a:lnTo>
                  <a:lnTo>
                    <a:pt x="226834" y="15219"/>
                  </a:lnTo>
                  <a:lnTo>
                    <a:pt x="217540" y="19094"/>
                  </a:lnTo>
                  <a:lnTo>
                    <a:pt x="207396" y="21811"/>
                  </a:lnTo>
                  <a:lnTo>
                    <a:pt x="196346" y="23170"/>
                  </a:lnTo>
                  <a:lnTo>
                    <a:pt x="184334" y="23445"/>
                  </a:lnTo>
                  <a:lnTo>
                    <a:pt x="171216" y="23175"/>
                  </a:lnTo>
                  <a:lnTo>
                    <a:pt x="157025" y="22739"/>
                  </a:lnTo>
                  <a:lnTo>
                    <a:pt x="142088" y="22313"/>
                  </a:lnTo>
                  <a:lnTo>
                    <a:pt x="126918" y="21961"/>
                  </a:lnTo>
                  <a:lnTo>
                    <a:pt x="111823" y="21693"/>
                  </a:lnTo>
                  <a:lnTo>
                    <a:pt x="96756" y="21497"/>
                  </a:lnTo>
                  <a:lnTo>
                    <a:pt x="81421" y="21359"/>
                  </a:lnTo>
                  <a:lnTo>
                    <a:pt x="65681" y="21262"/>
                  </a:lnTo>
                  <a:lnTo>
                    <a:pt x="50290" y="21196"/>
                  </a:lnTo>
                  <a:lnTo>
                    <a:pt x="35296" y="21143"/>
                  </a:lnTo>
                  <a:lnTo>
                    <a:pt x="19376" y="211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330265" y="4306451"/>
              <a:ext cx="242105" cy="142411"/>
            </a:xfrm>
            <a:custGeom>
              <a:avLst/>
              <a:gdLst/>
              <a:ahLst/>
              <a:cxnLst/>
              <a:rect l="0" t="0" r="0" b="0"/>
              <a:pathLst>
                <a:path w="242105" h="142411">
                  <a:moveTo>
                    <a:pt x="94704" y="82748"/>
                  </a:moveTo>
                  <a:lnTo>
                    <a:pt x="97504" y="73946"/>
                  </a:lnTo>
                  <a:lnTo>
                    <a:pt x="99005" y="65599"/>
                  </a:lnTo>
                  <a:lnTo>
                    <a:pt x="99308" y="56905"/>
                  </a:lnTo>
                  <a:lnTo>
                    <a:pt x="98456" y="47957"/>
                  </a:lnTo>
                  <a:lnTo>
                    <a:pt x="96340" y="39110"/>
                  </a:lnTo>
                  <a:lnTo>
                    <a:pt x="93008" y="30576"/>
                  </a:lnTo>
                  <a:lnTo>
                    <a:pt x="88328" y="22561"/>
                  </a:lnTo>
                  <a:lnTo>
                    <a:pt x="81912" y="15332"/>
                  </a:lnTo>
                  <a:lnTo>
                    <a:pt x="73712" y="8968"/>
                  </a:lnTo>
                  <a:lnTo>
                    <a:pt x="64123" y="3866"/>
                  </a:lnTo>
                  <a:lnTo>
                    <a:pt x="53776" y="795"/>
                  </a:lnTo>
                  <a:lnTo>
                    <a:pt x="43126" y="0"/>
                  </a:lnTo>
                  <a:lnTo>
                    <a:pt x="32726" y="1585"/>
                  </a:lnTo>
                  <a:lnTo>
                    <a:pt x="23280" y="5765"/>
                  </a:lnTo>
                  <a:lnTo>
                    <a:pt x="15092" y="12397"/>
                  </a:lnTo>
                  <a:lnTo>
                    <a:pt x="8426" y="21239"/>
                  </a:lnTo>
                  <a:lnTo>
                    <a:pt x="3690" y="32131"/>
                  </a:lnTo>
                  <a:lnTo>
                    <a:pt x="917" y="44777"/>
                  </a:lnTo>
                  <a:lnTo>
                    <a:pt x="0" y="58485"/>
                  </a:lnTo>
                  <a:lnTo>
                    <a:pt x="889" y="72290"/>
                  </a:lnTo>
                  <a:lnTo>
                    <a:pt x="3372" y="85639"/>
                  </a:lnTo>
                  <a:lnTo>
                    <a:pt x="7136" y="98208"/>
                  </a:lnTo>
                  <a:lnTo>
                    <a:pt x="11872" y="109732"/>
                  </a:lnTo>
                  <a:lnTo>
                    <a:pt x="17315" y="120171"/>
                  </a:lnTo>
                  <a:lnTo>
                    <a:pt x="23425" y="129182"/>
                  </a:lnTo>
                  <a:lnTo>
                    <a:pt x="30358" y="136040"/>
                  </a:lnTo>
                  <a:lnTo>
                    <a:pt x="38129" y="140529"/>
                  </a:lnTo>
                  <a:lnTo>
                    <a:pt x="46467" y="142410"/>
                  </a:lnTo>
                  <a:lnTo>
                    <a:pt x="54910" y="141179"/>
                  </a:lnTo>
                  <a:lnTo>
                    <a:pt x="63173" y="136866"/>
                  </a:lnTo>
                  <a:lnTo>
                    <a:pt x="70837" y="129920"/>
                  </a:lnTo>
                  <a:lnTo>
                    <a:pt x="77300" y="120916"/>
                  </a:lnTo>
                  <a:lnTo>
                    <a:pt x="82354" y="110413"/>
                  </a:lnTo>
                  <a:lnTo>
                    <a:pt x="86465" y="99829"/>
                  </a:lnTo>
                  <a:lnTo>
                    <a:pt x="91248" y="91497"/>
                  </a:lnTo>
                  <a:lnTo>
                    <a:pt x="97623" y="86731"/>
                  </a:lnTo>
                  <a:lnTo>
                    <a:pt x="104798" y="85476"/>
                  </a:lnTo>
                  <a:lnTo>
                    <a:pt x="112594" y="86897"/>
                  </a:lnTo>
                  <a:lnTo>
                    <a:pt x="121167" y="90007"/>
                  </a:lnTo>
                  <a:lnTo>
                    <a:pt x="130765" y="93890"/>
                  </a:lnTo>
                  <a:lnTo>
                    <a:pt x="141407" y="97988"/>
                  </a:lnTo>
                  <a:lnTo>
                    <a:pt x="152790" y="101562"/>
                  </a:lnTo>
                  <a:lnTo>
                    <a:pt x="164415" y="103607"/>
                  </a:lnTo>
                  <a:lnTo>
                    <a:pt x="175963" y="103723"/>
                  </a:lnTo>
                  <a:lnTo>
                    <a:pt x="187155" y="102022"/>
                  </a:lnTo>
                  <a:lnTo>
                    <a:pt x="197669" y="98830"/>
                  </a:lnTo>
                  <a:lnTo>
                    <a:pt x="207396" y="94512"/>
                  </a:lnTo>
                  <a:lnTo>
                    <a:pt x="216108" y="89681"/>
                  </a:lnTo>
                  <a:lnTo>
                    <a:pt x="224219" y="84713"/>
                  </a:lnTo>
                  <a:lnTo>
                    <a:pt x="232440" y="79178"/>
                  </a:lnTo>
                  <a:lnTo>
                    <a:pt x="242104" y="72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555912" y="4083872"/>
              <a:ext cx="48042" cy="336913"/>
            </a:xfrm>
            <a:custGeom>
              <a:avLst/>
              <a:gdLst/>
              <a:ahLst/>
              <a:cxnLst/>
              <a:rect l="0" t="0" r="0" b="0"/>
              <a:pathLst>
                <a:path w="48042" h="336913">
                  <a:moveTo>
                    <a:pt x="16457" y="0"/>
                  </a:moveTo>
                  <a:lnTo>
                    <a:pt x="10723" y="8935"/>
                  </a:lnTo>
                  <a:lnTo>
                    <a:pt x="6439" y="18562"/>
                  </a:lnTo>
                  <a:lnTo>
                    <a:pt x="3238" y="29850"/>
                  </a:lnTo>
                  <a:lnTo>
                    <a:pt x="1049" y="42517"/>
                  </a:lnTo>
                  <a:lnTo>
                    <a:pt x="0" y="55997"/>
                  </a:lnTo>
                  <a:lnTo>
                    <a:pt x="58" y="69882"/>
                  </a:lnTo>
                  <a:lnTo>
                    <a:pt x="1055" y="84437"/>
                  </a:lnTo>
                  <a:lnTo>
                    <a:pt x="2783" y="100473"/>
                  </a:lnTo>
                  <a:lnTo>
                    <a:pt x="5047" y="118329"/>
                  </a:lnTo>
                  <a:lnTo>
                    <a:pt x="7531" y="137727"/>
                  </a:lnTo>
                  <a:lnTo>
                    <a:pt x="9812" y="158050"/>
                  </a:lnTo>
                  <a:lnTo>
                    <a:pt x="11678" y="178826"/>
                  </a:lnTo>
                  <a:lnTo>
                    <a:pt x="13270" y="199471"/>
                  </a:lnTo>
                  <a:lnTo>
                    <a:pt x="14953" y="219246"/>
                  </a:lnTo>
                  <a:lnTo>
                    <a:pt x="16939" y="237830"/>
                  </a:lnTo>
                  <a:lnTo>
                    <a:pt x="19276" y="255104"/>
                  </a:lnTo>
                  <a:lnTo>
                    <a:pt x="21924" y="270953"/>
                  </a:lnTo>
                  <a:lnTo>
                    <a:pt x="24820" y="285457"/>
                  </a:lnTo>
                  <a:lnTo>
                    <a:pt x="27940" y="298395"/>
                  </a:lnTo>
                  <a:lnTo>
                    <a:pt x="31723" y="310424"/>
                  </a:lnTo>
                  <a:lnTo>
                    <a:pt x="37619" y="322603"/>
                  </a:lnTo>
                  <a:lnTo>
                    <a:pt x="4804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435498" y="4189157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52643"/>
                  </a:moveTo>
                  <a:lnTo>
                    <a:pt x="201701" y="43975"/>
                  </a:lnTo>
                  <a:lnTo>
                    <a:pt x="192714" y="36909"/>
                  </a:lnTo>
                  <a:lnTo>
                    <a:pt x="182719" y="30804"/>
                  </a:lnTo>
                  <a:lnTo>
                    <a:pt x="171739" y="25402"/>
                  </a:lnTo>
                  <a:lnTo>
                    <a:pt x="159928" y="20540"/>
                  </a:lnTo>
                  <a:lnTo>
                    <a:pt x="147464" y="16085"/>
                  </a:lnTo>
                  <a:lnTo>
                    <a:pt x="134354" y="12091"/>
                  </a:lnTo>
                  <a:lnTo>
                    <a:pt x="120423" y="8780"/>
                  </a:lnTo>
                  <a:lnTo>
                    <a:pt x="105654" y="6218"/>
                  </a:lnTo>
                  <a:lnTo>
                    <a:pt x="90312" y="4327"/>
                  </a:lnTo>
                  <a:lnTo>
                    <a:pt x="74862" y="2974"/>
                  </a:lnTo>
                  <a:lnTo>
                    <a:pt x="59598" y="2027"/>
                  </a:lnTo>
                  <a:lnTo>
                    <a:pt x="45215" y="1372"/>
                  </a:lnTo>
                  <a:lnTo>
                    <a:pt x="31470" y="853"/>
                  </a:lnTo>
                  <a:lnTo>
                    <a:pt x="17162" y="4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698710" y="4031229"/>
              <a:ext cx="315856" cy="370452"/>
            </a:xfrm>
            <a:custGeom>
              <a:avLst/>
              <a:gdLst/>
              <a:ahLst/>
              <a:cxnLst/>
              <a:rect l="0" t="0" r="0" b="0"/>
              <a:pathLst>
                <a:path w="315856" h="370452">
                  <a:moveTo>
                    <a:pt x="0" y="0"/>
                  </a:moveTo>
                  <a:lnTo>
                    <a:pt x="5" y="8674"/>
                  </a:lnTo>
                  <a:lnTo>
                    <a:pt x="178" y="21022"/>
                  </a:lnTo>
                  <a:lnTo>
                    <a:pt x="826" y="35200"/>
                  </a:lnTo>
                  <a:lnTo>
                    <a:pt x="2079" y="50473"/>
                  </a:lnTo>
                  <a:lnTo>
                    <a:pt x="3905" y="66803"/>
                  </a:lnTo>
                  <a:lnTo>
                    <a:pt x="6201" y="84581"/>
                  </a:lnTo>
                  <a:lnTo>
                    <a:pt x="8857" y="103907"/>
                  </a:lnTo>
                  <a:lnTo>
                    <a:pt x="11776" y="124444"/>
                  </a:lnTo>
                  <a:lnTo>
                    <a:pt x="14880" y="145606"/>
                  </a:lnTo>
                  <a:lnTo>
                    <a:pt x="18114" y="166978"/>
                  </a:lnTo>
                  <a:lnTo>
                    <a:pt x="21438" y="187870"/>
                  </a:lnTo>
                  <a:lnTo>
                    <a:pt x="24822" y="207285"/>
                  </a:lnTo>
                  <a:lnTo>
                    <a:pt x="28248" y="224828"/>
                  </a:lnTo>
                  <a:lnTo>
                    <a:pt x="31700" y="240928"/>
                  </a:lnTo>
                  <a:lnTo>
                    <a:pt x="35171" y="256517"/>
                  </a:lnTo>
                  <a:lnTo>
                    <a:pt x="38646" y="272163"/>
                  </a:lnTo>
                  <a:lnTo>
                    <a:pt x="41780" y="286763"/>
                  </a:lnTo>
                  <a:lnTo>
                    <a:pt x="43475" y="296843"/>
                  </a:lnTo>
                  <a:lnTo>
                    <a:pt x="43199" y="300467"/>
                  </a:lnTo>
                  <a:lnTo>
                    <a:pt x="41716" y="299091"/>
                  </a:lnTo>
                  <a:lnTo>
                    <a:pt x="39865" y="294259"/>
                  </a:lnTo>
                  <a:lnTo>
                    <a:pt x="38521" y="286857"/>
                  </a:lnTo>
                  <a:lnTo>
                    <a:pt x="38100" y="277525"/>
                  </a:lnTo>
                  <a:lnTo>
                    <a:pt x="38799" y="266937"/>
                  </a:lnTo>
                  <a:lnTo>
                    <a:pt x="40789" y="255804"/>
                  </a:lnTo>
                  <a:lnTo>
                    <a:pt x="44021" y="244578"/>
                  </a:lnTo>
                  <a:lnTo>
                    <a:pt x="48460" y="234101"/>
                  </a:lnTo>
                  <a:lnTo>
                    <a:pt x="54182" y="225658"/>
                  </a:lnTo>
                  <a:lnTo>
                    <a:pt x="61095" y="219768"/>
                  </a:lnTo>
                  <a:lnTo>
                    <a:pt x="68837" y="216441"/>
                  </a:lnTo>
                  <a:lnTo>
                    <a:pt x="76871" y="215555"/>
                  </a:lnTo>
                  <a:lnTo>
                    <a:pt x="84859" y="216776"/>
                  </a:lnTo>
                  <a:lnTo>
                    <a:pt x="92509" y="219828"/>
                  </a:lnTo>
                  <a:lnTo>
                    <a:pt x="99494" y="224601"/>
                  </a:lnTo>
                  <a:lnTo>
                    <a:pt x="105707" y="230876"/>
                  </a:lnTo>
                  <a:lnTo>
                    <a:pt x="111218" y="238356"/>
                  </a:lnTo>
                  <a:lnTo>
                    <a:pt x="116162" y="246746"/>
                  </a:lnTo>
                  <a:lnTo>
                    <a:pt x="120672" y="255801"/>
                  </a:lnTo>
                  <a:lnTo>
                    <a:pt x="124703" y="265490"/>
                  </a:lnTo>
                  <a:lnTo>
                    <a:pt x="128039" y="275979"/>
                  </a:lnTo>
                  <a:lnTo>
                    <a:pt x="130627" y="287269"/>
                  </a:lnTo>
                  <a:lnTo>
                    <a:pt x="132895" y="298269"/>
                  </a:lnTo>
                  <a:lnTo>
                    <a:pt x="136300" y="306821"/>
                  </a:lnTo>
                  <a:lnTo>
                    <a:pt x="141482" y="311539"/>
                  </a:lnTo>
                  <a:lnTo>
                    <a:pt x="147326" y="312214"/>
                  </a:lnTo>
                  <a:lnTo>
                    <a:pt x="153435" y="309582"/>
                  </a:lnTo>
                  <a:lnTo>
                    <a:pt x="159912" y="304840"/>
                  </a:lnTo>
                  <a:lnTo>
                    <a:pt x="167042" y="299320"/>
                  </a:lnTo>
                  <a:lnTo>
                    <a:pt x="174923" y="293813"/>
                  </a:lnTo>
                  <a:lnTo>
                    <a:pt x="183492" y="288631"/>
                  </a:lnTo>
                  <a:lnTo>
                    <a:pt x="192614" y="283836"/>
                  </a:lnTo>
                  <a:lnTo>
                    <a:pt x="202161" y="279388"/>
                  </a:lnTo>
                  <a:lnTo>
                    <a:pt x="212181" y="275382"/>
                  </a:lnTo>
                  <a:lnTo>
                    <a:pt x="222892" y="272053"/>
                  </a:lnTo>
                  <a:lnTo>
                    <a:pt x="234348" y="269465"/>
                  </a:lnTo>
                  <a:lnTo>
                    <a:pt x="246142" y="267216"/>
                  </a:lnTo>
                  <a:lnTo>
                    <a:pt x="257526" y="264558"/>
                  </a:lnTo>
                  <a:lnTo>
                    <a:pt x="268093" y="261088"/>
                  </a:lnTo>
                  <a:lnTo>
                    <a:pt x="277306" y="256433"/>
                  </a:lnTo>
                  <a:lnTo>
                    <a:pt x="284357" y="250093"/>
                  </a:lnTo>
                  <a:lnTo>
                    <a:pt x="289015" y="241978"/>
                  </a:lnTo>
                  <a:lnTo>
                    <a:pt x="291362" y="232629"/>
                  </a:lnTo>
                  <a:lnTo>
                    <a:pt x="291514" y="222985"/>
                  </a:lnTo>
                  <a:lnTo>
                    <a:pt x="289765" y="213618"/>
                  </a:lnTo>
                  <a:lnTo>
                    <a:pt x="286340" y="204723"/>
                  </a:lnTo>
                  <a:lnTo>
                    <a:pt x="281311" y="196297"/>
                  </a:lnTo>
                  <a:lnTo>
                    <a:pt x="274859" y="188277"/>
                  </a:lnTo>
                  <a:lnTo>
                    <a:pt x="267259" y="181060"/>
                  </a:lnTo>
                  <a:lnTo>
                    <a:pt x="258787" y="175490"/>
                  </a:lnTo>
                  <a:lnTo>
                    <a:pt x="249687" y="171895"/>
                  </a:lnTo>
                  <a:lnTo>
                    <a:pt x="240308" y="170295"/>
                  </a:lnTo>
                  <a:lnTo>
                    <a:pt x="231091" y="170657"/>
                  </a:lnTo>
                  <a:lnTo>
                    <a:pt x="222268" y="172763"/>
                  </a:lnTo>
                  <a:lnTo>
                    <a:pt x="214040" y="176599"/>
                  </a:lnTo>
                  <a:lnTo>
                    <a:pt x="206658" y="182440"/>
                  </a:lnTo>
                  <a:lnTo>
                    <a:pt x="200184" y="190259"/>
                  </a:lnTo>
                  <a:lnTo>
                    <a:pt x="194836" y="199930"/>
                  </a:lnTo>
                  <a:lnTo>
                    <a:pt x="191066" y="211395"/>
                  </a:lnTo>
                  <a:lnTo>
                    <a:pt x="188975" y="224432"/>
                  </a:lnTo>
                  <a:lnTo>
                    <a:pt x="188366" y="238405"/>
                  </a:lnTo>
                  <a:lnTo>
                    <a:pt x="188937" y="252390"/>
                  </a:lnTo>
                  <a:lnTo>
                    <a:pt x="190393" y="265868"/>
                  </a:lnTo>
                  <a:lnTo>
                    <a:pt x="192485" y="278865"/>
                  </a:lnTo>
                  <a:lnTo>
                    <a:pt x="195027" y="291739"/>
                  </a:lnTo>
                  <a:lnTo>
                    <a:pt x="197884" y="304726"/>
                  </a:lnTo>
                  <a:lnTo>
                    <a:pt x="201123" y="317585"/>
                  </a:lnTo>
                  <a:lnTo>
                    <a:pt x="204982" y="329700"/>
                  </a:lnTo>
                  <a:lnTo>
                    <a:pt x="209554" y="340771"/>
                  </a:lnTo>
                  <a:lnTo>
                    <a:pt x="215100" y="350493"/>
                  </a:lnTo>
                  <a:lnTo>
                    <a:pt x="222112" y="358421"/>
                  </a:lnTo>
                  <a:lnTo>
                    <a:pt x="230720" y="364480"/>
                  </a:lnTo>
                  <a:lnTo>
                    <a:pt x="240586" y="368581"/>
                  </a:lnTo>
                  <a:lnTo>
                    <a:pt x="251118" y="370451"/>
                  </a:lnTo>
                  <a:lnTo>
                    <a:pt x="261893" y="370155"/>
                  </a:lnTo>
                  <a:lnTo>
                    <a:pt x="272447" y="367955"/>
                  </a:lnTo>
                  <a:lnTo>
                    <a:pt x="283326" y="363706"/>
                  </a:lnTo>
                  <a:lnTo>
                    <a:pt x="296596" y="354802"/>
                  </a:lnTo>
                  <a:lnTo>
                    <a:pt x="31585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056679" y="4189157"/>
              <a:ext cx="189514" cy="175684"/>
            </a:xfrm>
            <a:custGeom>
              <a:avLst/>
              <a:gdLst/>
              <a:ahLst/>
              <a:cxnLst/>
              <a:rect l="0" t="0" r="0" b="0"/>
              <a:pathLst>
                <a:path w="189514" h="175684">
                  <a:moveTo>
                    <a:pt x="0" y="105285"/>
                  </a:moveTo>
                  <a:lnTo>
                    <a:pt x="2934" y="116953"/>
                  </a:lnTo>
                  <a:lnTo>
                    <a:pt x="5716" y="127442"/>
                  </a:lnTo>
                  <a:lnTo>
                    <a:pt x="8615" y="137744"/>
                  </a:lnTo>
                  <a:lnTo>
                    <a:pt x="11655" y="148045"/>
                  </a:lnTo>
                  <a:lnTo>
                    <a:pt x="14820" y="158388"/>
                  </a:lnTo>
                  <a:lnTo>
                    <a:pt x="18068" y="168685"/>
                  </a:lnTo>
                  <a:lnTo>
                    <a:pt x="20787" y="175683"/>
                  </a:lnTo>
                  <a:lnTo>
                    <a:pt x="22051" y="175679"/>
                  </a:lnTo>
                  <a:lnTo>
                    <a:pt x="21814" y="170440"/>
                  </a:lnTo>
                  <a:lnTo>
                    <a:pt x="20459" y="161935"/>
                  </a:lnTo>
                  <a:lnTo>
                    <a:pt x="18356" y="151412"/>
                  </a:lnTo>
                  <a:lnTo>
                    <a:pt x="15768" y="139631"/>
                  </a:lnTo>
                  <a:lnTo>
                    <a:pt x="12871" y="127055"/>
                  </a:lnTo>
                  <a:lnTo>
                    <a:pt x="10105" y="113970"/>
                  </a:lnTo>
                  <a:lnTo>
                    <a:pt x="8154" y="100557"/>
                  </a:lnTo>
                  <a:lnTo>
                    <a:pt x="7328" y="86939"/>
                  </a:lnTo>
                  <a:lnTo>
                    <a:pt x="7758" y="73518"/>
                  </a:lnTo>
                  <a:lnTo>
                    <a:pt x="9566" y="60957"/>
                  </a:lnTo>
                  <a:lnTo>
                    <a:pt x="12682" y="49549"/>
                  </a:lnTo>
                  <a:lnTo>
                    <a:pt x="17214" y="39415"/>
                  </a:lnTo>
                  <a:lnTo>
                    <a:pt x="23529" y="30670"/>
                  </a:lnTo>
                  <a:lnTo>
                    <a:pt x="31670" y="23237"/>
                  </a:lnTo>
                  <a:lnTo>
                    <a:pt x="41560" y="17057"/>
                  </a:lnTo>
                  <a:lnTo>
                    <a:pt x="53171" y="12189"/>
                  </a:lnTo>
                  <a:lnTo>
                    <a:pt x="66316" y="8539"/>
                  </a:lnTo>
                  <a:lnTo>
                    <a:pt x="80701" y="5898"/>
                  </a:lnTo>
                  <a:lnTo>
                    <a:pt x="96025" y="4034"/>
                  </a:lnTo>
                  <a:lnTo>
                    <a:pt x="112017" y="2739"/>
                  </a:lnTo>
                  <a:lnTo>
                    <a:pt x="127908" y="1849"/>
                  </a:lnTo>
                  <a:lnTo>
                    <a:pt x="144102" y="1147"/>
                  </a:lnTo>
                  <a:lnTo>
                    <a:pt x="163135" y="56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1851788" y="4820866"/>
            <a:ext cx="2835566" cy="616733"/>
            <a:chOff x="1851788" y="4820866"/>
            <a:chExt cx="2835566" cy="616733"/>
          </a:xfrm>
        </p:grpSpPr>
        <p:sp>
          <p:nvSpPr>
            <p:cNvPr id="135" name="Freeform 134"/>
            <p:cNvSpPr/>
            <p:nvPr/>
          </p:nvSpPr>
          <p:spPr>
            <a:xfrm>
              <a:off x="1851788" y="4999852"/>
              <a:ext cx="219680" cy="437747"/>
            </a:xfrm>
            <a:custGeom>
              <a:avLst/>
              <a:gdLst/>
              <a:ahLst/>
              <a:cxnLst/>
              <a:rect l="0" t="0" r="0" b="0"/>
              <a:pathLst>
                <a:path w="219680" h="437747">
                  <a:moveTo>
                    <a:pt x="13927" y="0"/>
                  </a:moveTo>
                  <a:lnTo>
                    <a:pt x="10993" y="8868"/>
                  </a:lnTo>
                  <a:lnTo>
                    <a:pt x="8211" y="17855"/>
                  </a:lnTo>
                  <a:lnTo>
                    <a:pt x="5321" y="27859"/>
                  </a:lnTo>
                  <a:lnTo>
                    <a:pt x="2626" y="39186"/>
                  </a:lnTo>
                  <a:lnTo>
                    <a:pt x="758" y="52294"/>
                  </a:lnTo>
                  <a:lnTo>
                    <a:pt x="0" y="67263"/>
                  </a:lnTo>
                  <a:lnTo>
                    <a:pt x="313" y="84025"/>
                  </a:lnTo>
                  <a:lnTo>
                    <a:pt x="1515" y="102547"/>
                  </a:lnTo>
                  <a:lnTo>
                    <a:pt x="3394" y="122629"/>
                  </a:lnTo>
                  <a:lnTo>
                    <a:pt x="5603" y="143807"/>
                  </a:lnTo>
                  <a:lnTo>
                    <a:pt x="7691" y="165466"/>
                  </a:lnTo>
                  <a:lnTo>
                    <a:pt x="9426" y="187203"/>
                  </a:lnTo>
                  <a:lnTo>
                    <a:pt x="10926" y="208355"/>
                  </a:lnTo>
                  <a:lnTo>
                    <a:pt x="12548" y="227953"/>
                  </a:lnTo>
                  <a:lnTo>
                    <a:pt x="14494" y="245621"/>
                  </a:lnTo>
                  <a:lnTo>
                    <a:pt x="16802" y="261807"/>
                  </a:lnTo>
                  <a:lnTo>
                    <a:pt x="19432" y="277454"/>
                  </a:lnTo>
                  <a:lnTo>
                    <a:pt x="22310" y="293171"/>
                  </a:lnTo>
                  <a:lnTo>
                    <a:pt x="25210" y="309038"/>
                  </a:lnTo>
                  <a:lnTo>
                    <a:pt x="27770" y="324785"/>
                  </a:lnTo>
                  <a:lnTo>
                    <a:pt x="29820" y="340238"/>
                  </a:lnTo>
                  <a:lnTo>
                    <a:pt x="31365" y="355362"/>
                  </a:lnTo>
                  <a:lnTo>
                    <a:pt x="32484" y="370198"/>
                  </a:lnTo>
                  <a:lnTo>
                    <a:pt x="33275" y="384718"/>
                  </a:lnTo>
                  <a:lnTo>
                    <a:pt x="33854" y="395941"/>
                  </a:lnTo>
                  <a:lnTo>
                    <a:pt x="34286" y="399875"/>
                  </a:lnTo>
                  <a:lnTo>
                    <a:pt x="34566" y="397437"/>
                  </a:lnTo>
                  <a:lnTo>
                    <a:pt x="34734" y="390693"/>
                  </a:lnTo>
                  <a:lnTo>
                    <a:pt x="34832" y="381076"/>
                  </a:lnTo>
                  <a:lnTo>
                    <a:pt x="34891" y="369306"/>
                  </a:lnTo>
                  <a:lnTo>
                    <a:pt x="34930" y="355893"/>
                  </a:lnTo>
                  <a:lnTo>
                    <a:pt x="35124" y="341584"/>
                  </a:lnTo>
                  <a:lnTo>
                    <a:pt x="35786" y="327333"/>
                  </a:lnTo>
                  <a:lnTo>
                    <a:pt x="37052" y="313661"/>
                  </a:lnTo>
                  <a:lnTo>
                    <a:pt x="39056" y="300695"/>
                  </a:lnTo>
                  <a:lnTo>
                    <a:pt x="42004" y="288369"/>
                  </a:lnTo>
                  <a:lnTo>
                    <a:pt x="45925" y="276562"/>
                  </a:lnTo>
                  <a:lnTo>
                    <a:pt x="51016" y="265308"/>
                  </a:lnTo>
                  <a:lnTo>
                    <a:pt x="57714" y="254809"/>
                  </a:lnTo>
                  <a:lnTo>
                    <a:pt x="66112" y="245124"/>
                  </a:lnTo>
                  <a:lnTo>
                    <a:pt x="76005" y="236652"/>
                  </a:lnTo>
                  <a:lnTo>
                    <a:pt x="87087" y="230172"/>
                  </a:lnTo>
                  <a:lnTo>
                    <a:pt x="99058" y="225937"/>
                  </a:lnTo>
                  <a:lnTo>
                    <a:pt x="111671" y="224062"/>
                  </a:lnTo>
                  <a:lnTo>
                    <a:pt x="124736" y="224765"/>
                  </a:lnTo>
                  <a:lnTo>
                    <a:pt x="138104" y="227906"/>
                  </a:lnTo>
                  <a:lnTo>
                    <a:pt x="151351" y="233081"/>
                  </a:lnTo>
                  <a:lnTo>
                    <a:pt x="163792" y="239825"/>
                  </a:lnTo>
                  <a:lnTo>
                    <a:pt x="175118" y="247724"/>
                  </a:lnTo>
                  <a:lnTo>
                    <a:pt x="185197" y="256448"/>
                  </a:lnTo>
                  <a:lnTo>
                    <a:pt x="193903" y="265746"/>
                  </a:lnTo>
                  <a:lnTo>
                    <a:pt x="201311" y="275447"/>
                  </a:lnTo>
                  <a:lnTo>
                    <a:pt x="207474" y="285587"/>
                  </a:lnTo>
                  <a:lnTo>
                    <a:pt x="212331" y="296387"/>
                  </a:lnTo>
                  <a:lnTo>
                    <a:pt x="215969" y="307911"/>
                  </a:lnTo>
                  <a:lnTo>
                    <a:pt x="218432" y="319923"/>
                  </a:lnTo>
                  <a:lnTo>
                    <a:pt x="219645" y="331986"/>
                  </a:lnTo>
                  <a:lnTo>
                    <a:pt x="219679" y="343837"/>
                  </a:lnTo>
                  <a:lnTo>
                    <a:pt x="218568" y="355235"/>
                  </a:lnTo>
                  <a:lnTo>
                    <a:pt x="216227" y="365890"/>
                  </a:lnTo>
                  <a:lnTo>
                    <a:pt x="212722" y="375720"/>
                  </a:lnTo>
                  <a:lnTo>
                    <a:pt x="208080" y="384813"/>
                  </a:lnTo>
                  <a:lnTo>
                    <a:pt x="202216" y="393314"/>
                  </a:lnTo>
                  <a:lnTo>
                    <a:pt x="195197" y="401367"/>
                  </a:lnTo>
                  <a:lnTo>
                    <a:pt x="187213" y="408930"/>
                  </a:lnTo>
                  <a:lnTo>
                    <a:pt x="178483" y="415790"/>
                  </a:lnTo>
                  <a:lnTo>
                    <a:pt x="169201" y="421884"/>
                  </a:lnTo>
                  <a:lnTo>
                    <a:pt x="159358" y="427129"/>
                  </a:lnTo>
                  <a:lnTo>
                    <a:pt x="148766" y="431354"/>
                  </a:lnTo>
                  <a:lnTo>
                    <a:pt x="137385" y="434561"/>
                  </a:lnTo>
                  <a:lnTo>
                    <a:pt x="125471" y="436731"/>
                  </a:lnTo>
                  <a:lnTo>
                    <a:pt x="113474" y="437746"/>
                  </a:lnTo>
                  <a:lnTo>
                    <a:pt x="101663" y="437652"/>
                  </a:lnTo>
                  <a:lnTo>
                    <a:pt x="90122" y="436624"/>
                  </a:lnTo>
                  <a:lnTo>
                    <a:pt x="78839" y="434872"/>
                  </a:lnTo>
                  <a:lnTo>
                    <a:pt x="67778" y="432589"/>
                  </a:lnTo>
                  <a:lnTo>
                    <a:pt x="57148" y="430082"/>
                  </a:lnTo>
                  <a:lnTo>
                    <a:pt x="46267" y="427522"/>
                  </a:lnTo>
                  <a:lnTo>
                    <a:pt x="33058" y="424688"/>
                  </a:lnTo>
                  <a:lnTo>
                    <a:pt x="13927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123000" y="5210421"/>
              <a:ext cx="138997" cy="221696"/>
            </a:xfrm>
            <a:custGeom>
              <a:avLst/>
              <a:gdLst/>
              <a:ahLst/>
              <a:cxnLst/>
              <a:rect l="0" t="0" r="0" b="0"/>
              <a:pathLst>
                <a:path w="138997" h="221696">
                  <a:moveTo>
                    <a:pt x="16456" y="52643"/>
                  </a:moveTo>
                  <a:lnTo>
                    <a:pt x="10723" y="58644"/>
                  </a:lnTo>
                  <a:lnTo>
                    <a:pt x="6439" y="65489"/>
                  </a:lnTo>
                  <a:lnTo>
                    <a:pt x="3237" y="73886"/>
                  </a:lnTo>
                  <a:lnTo>
                    <a:pt x="1049" y="83859"/>
                  </a:lnTo>
                  <a:lnTo>
                    <a:pt x="0" y="95470"/>
                  </a:lnTo>
                  <a:lnTo>
                    <a:pt x="58" y="108575"/>
                  </a:lnTo>
                  <a:lnTo>
                    <a:pt x="1055" y="122579"/>
                  </a:lnTo>
                  <a:lnTo>
                    <a:pt x="2783" y="136575"/>
                  </a:lnTo>
                  <a:lnTo>
                    <a:pt x="5057" y="150053"/>
                  </a:lnTo>
                  <a:lnTo>
                    <a:pt x="7886" y="162878"/>
                  </a:lnTo>
                  <a:lnTo>
                    <a:pt x="11463" y="175102"/>
                  </a:lnTo>
                  <a:lnTo>
                    <a:pt x="15841" y="186831"/>
                  </a:lnTo>
                  <a:lnTo>
                    <a:pt x="21256" y="197691"/>
                  </a:lnTo>
                  <a:lnTo>
                    <a:pt x="28180" y="206861"/>
                  </a:lnTo>
                  <a:lnTo>
                    <a:pt x="36723" y="214022"/>
                  </a:lnTo>
                  <a:lnTo>
                    <a:pt x="46376" y="219000"/>
                  </a:lnTo>
                  <a:lnTo>
                    <a:pt x="56232" y="221526"/>
                  </a:lnTo>
                  <a:lnTo>
                    <a:pt x="65746" y="221695"/>
                  </a:lnTo>
                  <a:lnTo>
                    <a:pt x="74740" y="219555"/>
                  </a:lnTo>
                  <a:lnTo>
                    <a:pt x="83233" y="214936"/>
                  </a:lnTo>
                  <a:lnTo>
                    <a:pt x="91309" y="207985"/>
                  </a:lnTo>
                  <a:lnTo>
                    <a:pt x="98901" y="199254"/>
                  </a:lnTo>
                  <a:lnTo>
                    <a:pt x="105789" y="189493"/>
                  </a:lnTo>
                  <a:lnTo>
                    <a:pt x="111908" y="179226"/>
                  </a:lnTo>
                  <a:lnTo>
                    <a:pt x="117342" y="168573"/>
                  </a:lnTo>
                  <a:lnTo>
                    <a:pt x="122227" y="157362"/>
                  </a:lnTo>
                  <a:lnTo>
                    <a:pt x="126695" y="145525"/>
                  </a:lnTo>
                  <a:lnTo>
                    <a:pt x="130697" y="133119"/>
                  </a:lnTo>
                  <a:lnTo>
                    <a:pt x="134012" y="120251"/>
                  </a:lnTo>
                  <a:lnTo>
                    <a:pt x="136572" y="107038"/>
                  </a:lnTo>
                  <a:lnTo>
                    <a:pt x="138292" y="93740"/>
                  </a:lnTo>
                  <a:lnTo>
                    <a:pt x="138996" y="80739"/>
                  </a:lnTo>
                  <a:lnTo>
                    <a:pt x="138695" y="68223"/>
                  </a:lnTo>
                  <a:lnTo>
                    <a:pt x="137690" y="56263"/>
                  </a:lnTo>
                  <a:lnTo>
                    <a:pt x="136382" y="43527"/>
                  </a:lnTo>
                  <a:lnTo>
                    <a:pt x="134659" y="26661"/>
                  </a:lnTo>
                  <a:lnTo>
                    <a:pt x="1322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350026" y="528412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42" y="65567"/>
                  </a:lnTo>
                  <a:lnTo>
                    <a:pt x="11604" y="77780"/>
                  </a:lnTo>
                  <a:lnTo>
                    <a:pt x="14362" y="91905"/>
                  </a:lnTo>
                  <a:lnTo>
                    <a:pt x="17356" y="11253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50026" y="50946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529010" y="4947209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67" y="11869"/>
                  </a:lnTo>
                  <a:lnTo>
                    <a:pt x="707" y="24279"/>
                  </a:lnTo>
                  <a:lnTo>
                    <a:pt x="1995" y="38466"/>
                  </a:lnTo>
                  <a:lnTo>
                    <a:pt x="3509" y="54173"/>
                  </a:lnTo>
                  <a:lnTo>
                    <a:pt x="4529" y="70818"/>
                  </a:lnTo>
                  <a:lnTo>
                    <a:pt x="4694" y="87949"/>
                  </a:lnTo>
                  <a:lnTo>
                    <a:pt x="4139" y="105150"/>
                  </a:lnTo>
                  <a:lnTo>
                    <a:pt x="3301" y="121985"/>
                  </a:lnTo>
                  <a:lnTo>
                    <a:pt x="2483" y="138261"/>
                  </a:lnTo>
                  <a:lnTo>
                    <a:pt x="1969" y="153985"/>
                  </a:lnTo>
                  <a:lnTo>
                    <a:pt x="2088" y="169242"/>
                  </a:lnTo>
                  <a:lnTo>
                    <a:pt x="2955" y="184141"/>
                  </a:lnTo>
                  <a:lnTo>
                    <a:pt x="4505" y="198777"/>
                  </a:lnTo>
                  <a:lnTo>
                    <a:pt x="6610" y="213225"/>
                  </a:lnTo>
                  <a:lnTo>
                    <a:pt x="9129" y="227556"/>
                  </a:lnTo>
                  <a:lnTo>
                    <a:pt x="11784" y="242302"/>
                  </a:lnTo>
                  <a:lnTo>
                    <a:pt x="14180" y="258412"/>
                  </a:lnTo>
                  <a:lnTo>
                    <a:pt x="16124" y="276286"/>
                  </a:lnTo>
                  <a:lnTo>
                    <a:pt x="17767" y="295512"/>
                  </a:lnTo>
                  <a:lnTo>
                    <a:pt x="19484" y="315182"/>
                  </a:lnTo>
                  <a:lnTo>
                    <a:pt x="21489" y="334698"/>
                  </a:lnTo>
                  <a:lnTo>
                    <a:pt x="23678" y="353663"/>
                  </a:lnTo>
                  <a:lnTo>
                    <a:pt x="25924" y="373891"/>
                  </a:lnTo>
                  <a:lnTo>
                    <a:pt x="28429" y="400504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730962" y="4978794"/>
              <a:ext cx="29676" cy="442198"/>
            </a:xfrm>
            <a:custGeom>
              <a:avLst/>
              <a:gdLst/>
              <a:ahLst/>
              <a:cxnLst/>
              <a:rect l="0" t="0" r="0" b="0"/>
              <a:pathLst>
                <a:path w="29676" h="442198">
                  <a:moveTo>
                    <a:pt x="19147" y="0"/>
                  </a:moveTo>
                  <a:lnTo>
                    <a:pt x="19138" y="10111"/>
                  </a:lnTo>
                  <a:lnTo>
                    <a:pt x="18792" y="24200"/>
                  </a:lnTo>
                  <a:lnTo>
                    <a:pt x="17495" y="39552"/>
                  </a:lnTo>
                  <a:lnTo>
                    <a:pt x="14998" y="55062"/>
                  </a:lnTo>
                  <a:lnTo>
                    <a:pt x="11693" y="70364"/>
                  </a:lnTo>
                  <a:lnTo>
                    <a:pt x="8396" y="85382"/>
                  </a:lnTo>
                  <a:lnTo>
                    <a:pt x="5591" y="100145"/>
                  </a:lnTo>
                  <a:lnTo>
                    <a:pt x="3405" y="114869"/>
                  </a:lnTo>
                  <a:lnTo>
                    <a:pt x="1789" y="129914"/>
                  </a:lnTo>
                  <a:lnTo>
                    <a:pt x="638" y="145448"/>
                  </a:lnTo>
                  <a:lnTo>
                    <a:pt x="0" y="161306"/>
                  </a:lnTo>
                  <a:lnTo>
                    <a:pt x="90" y="177107"/>
                  </a:lnTo>
                  <a:lnTo>
                    <a:pt x="956" y="192625"/>
                  </a:lnTo>
                  <a:lnTo>
                    <a:pt x="2350" y="207807"/>
                  </a:lnTo>
                  <a:lnTo>
                    <a:pt x="3823" y="222688"/>
                  </a:lnTo>
                  <a:lnTo>
                    <a:pt x="5112" y="237337"/>
                  </a:lnTo>
                  <a:lnTo>
                    <a:pt x="6298" y="252141"/>
                  </a:lnTo>
                  <a:lnTo>
                    <a:pt x="7702" y="267765"/>
                  </a:lnTo>
                  <a:lnTo>
                    <a:pt x="9493" y="284504"/>
                  </a:lnTo>
                  <a:lnTo>
                    <a:pt x="11526" y="302154"/>
                  </a:lnTo>
                  <a:lnTo>
                    <a:pt x="13438" y="320228"/>
                  </a:lnTo>
                  <a:lnTo>
                    <a:pt x="15026" y="338376"/>
                  </a:lnTo>
                  <a:lnTo>
                    <a:pt x="16415" y="356121"/>
                  </a:lnTo>
                  <a:lnTo>
                    <a:pt x="17954" y="372802"/>
                  </a:lnTo>
                  <a:lnTo>
                    <a:pt x="19837" y="388150"/>
                  </a:lnTo>
                  <a:lnTo>
                    <a:pt x="21941" y="401803"/>
                  </a:lnTo>
                  <a:lnTo>
                    <a:pt x="24121" y="414462"/>
                  </a:lnTo>
                  <a:lnTo>
                    <a:pt x="26571" y="427236"/>
                  </a:lnTo>
                  <a:lnTo>
                    <a:pt x="2967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634295" y="5136722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3749" y="2866"/>
                  </a:lnTo>
                  <a:lnTo>
                    <a:pt x="234122" y="5009"/>
                  </a:lnTo>
                  <a:lnTo>
                    <a:pt x="222830" y="6616"/>
                  </a:lnTo>
                  <a:lnTo>
                    <a:pt x="209990" y="7970"/>
                  </a:lnTo>
                  <a:lnTo>
                    <a:pt x="195862" y="9466"/>
                  </a:lnTo>
                  <a:lnTo>
                    <a:pt x="180732" y="11317"/>
                  </a:lnTo>
                  <a:lnTo>
                    <a:pt x="164698" y="13557"/>
                  </a:lnTo>
                  <a:lnTo>
                    <a:pt x="147662" y="16137"/>
                  </a:lnTo>
                  <a:lnTo>
                    <a:pt x="129660" y="18987"/>
                  </a:lnTo>
                  <a:lnTo>
                    <a:pt x="111169" y="22036"/>
                  </a:lnTo>
                  <a:lnTo>
                    <a:pt x="92982" y="25229"/>
                  </a:lnTo>
                  <a:lnTo>
                    <a:pt x="75542" y="28518"/>
                  </a:lnTo>
                  <a:lnTo>
                    <a:pt x="59325" y="31720"/>
                  </a:lnTo>
                  <a:lnTo>
                    <a:pt x="43325" y="34830"/>
                  </a:lnTo>
                  <a:lnTo>
                    <a:pt x="25024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089575" y="5119249"/>
              <a:ext cx="218545" cy="207291"/>
            </a:xfrm>
            <a:custGeom>
              <a:avLst/>
              <a:gdLst/>
              <a:ahLst/>
              <a:cxnLst/>
              <a:rect l="0" t="0" r="0" b="0"/>
              <a:pathLst>
                <a:path w="218545" h="207291">
                  <a:moveTo>
                    <a:pt x="102731" y="91173"/>
                  </a:moveTo>
                  <a:lnTo>
                    <a:pt x="102664" y="79438"/>
                  </a:lnTo>
                  <a:lnTo>
                    <a:pt x="102024" y="68309"/>
                  </a:lnTo>
                  <a:lnTo>
                    <a:pt x="100723" y="56720"/>
                  </a:lnTo>
                  <a:lnTo>
                    <a:pt x="98690" y="44904"/>
                  </a:lnTo>
                  <a:lnTo>
                    <a:pt x="95725" y="33541"/>
                  </a:lnTo>
                  <a:lnTo>
                    <a:pt x="91801" y="23005"/>
                  </a:lnTo>
                  <a:lnTo>
                    <a:pt x="86879" y="13822"/>
                  </a:lnTo>
                  <a:lnTo>
                    <a:pt x="80827" y="6795"/>
                  </a:lnTo>
                  <a:lnTo>
                    <a:pt x="73687" y="2160"/>
                  </a:lnTo>
                  <a:lnTo>
                    <a:pt x="65792" y="0"/>
                  </a:lnTo>
                  <a:lnTo>
                    <a:pt x="57655" y="505"/>
                  </a:lnTo>
                  <a:lnTo>
                    <a:pt x="49593" y="3510"/>
                  </a:lnTo>
                  <a:lnTo>
                    <a:pt x="41723" y="8591"/>
                  </a:lnTo>
                  <a:lnTo>
                    <a:pt x="34060" y="15272"/>
                  </a:lnTo>
                  <a:lnTo>
                    <a:pt x="26581" y="23134"/>
                  </a:lnTo>
                  <a:lnTo>
                    <a:pt x="19576" y="32001"/>
                  </a:lnTo>
                  <a:lnTo>
                    <a:pt x="13624" y="41929"/>
                  </a:lnTo>
                  <a:lnTo>
                    <a:pt x="8953" y="52865"/>
                  </a:lnTo>
                  <a:lnTo>
                    <a:pt x="5477" y="64650"/>
                  </a:lnTo>
                  <a:lnTo>
                    <a:pt x="2978" y="77091"/>
                  </a:lnTo>
                  <a:lnTo>
                    <a:pt x="1227" y="90019"/>
                  </a:lnTo>
                  <a:lnTo>
                    <a:pt x="184" y="103294"/>
                  </a:lnTo>
                  <a:lnTo>
                    <a:pt x="0" y="116812"/>
                  </a:lnTo>
                  <a:lnTo>
                    <a:pt x="692" y="130494"/>
                  </a:lnTo>
                  <a:lnTo>
                    <a:pt x="2308" y="144121"/>
                  </a:lnTo>
                  <a:lnTo>
                    <a:pt x="4995" y="157351"/>
                  </a:lnTo>
                  <a:lnTo>
                    <a:pt x="8741" y="170015"/>
                  </a:lnTo>
                  <a:lnTo>
                    <a:pt x="13714" y="181637"/>
                  </a:lnTo>
                  <a:lnTo>
                    <a:pt x="20334" y="191386"/>
                  </a:lnTo>
                  <a:lnTo>
                    <a:pt x="28670" y="198967"/>
                  </a:lnTo>
                  <a:lnTo>
                    <a:pt x="38182" y="204243"/>
                  </a:lnTo>
                  <a:lnTo>
                    <a:pt x="47944" y="206975"/>
                  </a:lnTo>
                  <a:lnTo>
                    <a:pt x="57393" y="207290"/>
                  </a:lnTo>
                  <a:lnTo>
                    <a:pt x="66345" y="205420"/>
                  </a:lnTo>
                  <a:lnTo>
                    <a:pt x="74809" y="201515"/>
                  </a:lnTo>
                  <a:lnTo>
                    <a:pt x="82861" y="195853"/>
                  </a:lnTo>
                  <a:lnTo>
                    <a:pt x="90268" y="188632"/>
                  </a:lnTo>
                  <a:lnTo>
                    <a:pt x="96498" y="179891"/>
                  </a:lnTo>
                  <a:lnTo>
                    <a:pt x="101355" y="169790"/>
                  </a:lnTo>
                  <a:lnTo>
                    <a:pt x="104786" y="158586"/>
                  </a:lnTo>
                  <a:lnTo>
                    <a:pt x="106724" y="146541"/>
                  </a:lnTo>
                  <a:lnTo>
                    <a:pt x="107316" y="133951"/>
                  </a:lnTo>
                  <a:lnTo>
                    <a:pt x="107878" y="123367"/>
                  </a:lnTo>
                  <a:lnTo>
                    <a:pt x="109694" y="118385"/>
                  </a:lnTo>
                  <a:lnTo>
                    <a:pt x="112171" y="118823"/>
                  </a:lnTo>
                  <a:lnTo>
                    <a:pt x="115131" y="122878"/>
                  </a:lnTo>
                  <a:lnTo>
                    <a:pt x="118771" y="128837"/>
                  </a:lnTo>
                  <a:lnTo>
                    <a:pt x="123171" y="135652"/>
                  </a:lnTo>
                  <a:lnTo>
                    <a:pt x="128422" y="142794"/>
                  </a:lnTo>
                  <a:lnTo>
                    <a:pt x="134698" y="150026"/>
                  </a:lnTo>
                  <a:lnTo>
                    <a:pt x="141995" y="157238"/>
                  </a:lnTo>
                  <a:lnTo>
                    <a:pt x="150166" y="163908"/>
                  </a:lnTo>
                  <a:lnTo>
                    <a:pt x="159020" y="169111"/>
                  </a:lnTo>
                  <a:lnTo>
                    <a:pt x="168373" y="172468"/>
                  </a:lnTo>
                  <a:lnTo>
                    <a:pt x="177818" y="174248"/>
                  </a:lnTo>
                  <a:lnTo>
                    <a:pt x="187758" y="175271"/>
                  </a:lnTo>
                  <a:lnTo>
                    <a:pt x="200183" y="175622"/>
                  </a:lnTo>
                  <a:lnTo>
                    <a:pt x="218544" y="1754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544829" y="5018809"/>
              <a:ext cx="163374" cy="241488"/>
            </a:xfrm>
            <a:custGeom>
              <a:avLst/>
              <a:gdLst/>
              <a:ahLst/>
              <a:cxnLst/>
              <a:rect l="0" t="0" r="0" b="0"/>
              <a:pathLst>
                <a:path w="163374" h="241488">
                  <a:moveTo>
                    <a:pt x="163373" y="23156"/>
                  </a:moveTo>
                  <a:lnTo>
                    <a:pt x="157439" y="17356"/>
                  </a:lnTo>
                  <a:lnTo>
                    <a:pt x="151234" y="12432"/>
                  </a:lnTo>
                  <a:lnTo>
                    <a:pt x="144134" y="7938"/>
                  </a:lnTo>
                  <a:lnTo>
                    <a:pt x="136021" y="4063"/>
                  </a:lnTo>
                  <a:lnTo>
                    <a:pt x="126726" y="1346"/>
                  </a:lnTo>
                  <a:lnTo>
                    <a:pt x="116283" y="0"/>
                  </a:lnTo>
                  <a:lnTo>
                    <a:pt x="105030" y="245"/>
                  </a:lnTo>
                  <a:lnTo>
                    <a:pt x="93492" y="2459"/>
                  </a:lnTo>
                  <a:lnTo>
                    <a:pt x="81997" y="6655"/>
                  </a:lnTo>
                  <a:lnTo>
                    <a:pt x="70671" y="12557"/>
                  </a:lnTo>
                  <a:lnTo>
                    <a:pt x="59533" y="19798"/>
                  </a:lnTo>
                  <a:lnTo>
                    <a:pt x="48569" y="28035"/>
                  </a:lnTo>
                  <a:lnTo>
                    <a:pt x="38072" y="36986"/>
                  </a:lnTo>
                  <a:lnTo>
                    <a:pt x="28621" y="46438"/>
                  </a:lnTo>
                  <a:lnTo>
                    <a:pt x="20452" y="56246"/>
                  </a:lnTo>
                  <a:lnTo>
                    <a:pt x="13645" y="66627"/>
                  </a:lnTo>
                  <a:lnTo>
                    <a:pt x="8288" y="78121"/>
                  </a:lnTo>
                  <a:lnTo>
                    <a:pt x="4282" y="90930"/>
                  </a:lnTo>
                  <a:lnTo>
                    <a:pt x="1557" y="104787"/>
                  </a:lnTo>
                  <a:lnTo>
                    <a:pt x="161" y="119161"/>
                  </a:lnTo>
                  <a:lnTo>
                    <a:pt x="0" y="133682"/>
                  </a:lnTo>
                  <a:lnTo>
                    <a:pt x="1025" y="148177"/>
                  </a:lnTo>
                  <a:lnTo>
                    <a:pt x="3308" y="162588"/>
                  </a:lnTo>
                  <a:lnTo>
                    <a:pt x="6769" y="176900"/>
                  </a:lnTo>
                  <a:lnTo>
                    <a:pt x="11211" y="190798"/>
                  </a:lnTo>
                  <a:lnTo>
                    <a:pt x="16409" y="203685"/>
                  </a:lnTo>
                  <a:lnTo>
                    <a:pt x="22167" y="215303"/>
                  </a:lnTo>
                  <a:lnTo>
                    <a:pt x="28491" y="225241"/>
                  </a:lnTo>
                  <a:lnTo>
                    <a:pt x="35567" y="232789"/>
                  </a:lnTo>
                  <a:lnTo>
                    <a:pt x="43439" y="237787"/>
                  </a:lnTo>
                  <a:lnTo>
                    <a:pt x="52013" y="240533"/>
                  </a:lnTo>
                  <a:lnTo>
                    <a:pt x="61147" y="241487"/>
                  </a:lnTo>
                  <a:lnTo>
                    <a:pt x="70696" y="241093"/>
                  </a:lnTo>
                  <a:lnTo>
                    <a:pt x="80378" y="239564"/>
                  </a:lnTo>
                  <a:lnTo>
                    <a:pt x="89799" y="236876"/>
                  </a:lnTo>
                  <a:lnTo>
                    <a:pt x="98758" y="233116"/>
                  </a:lnTo>
                  <a:lnTo>
                    <a:pt x="107135" y="228579"/>
                  </a:lnTo>
                  <a:lnTo>
                    <a:pt x="115719" y="223153"/>
                  </a:lnTo>
                  <a:lnTo>
                    <a:pt x="126381" y="215246"/>
                  </a:lnTo>
                  <a:lnTo>
                    <a:pt x="142316" y="202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775814" y="5082533"/>
              <a:ext cx="227187" cy="166527"/>
            </a:xfrm>
            <a:custGeom>
              <a:avLst/>
              <a:gdLst/>
              <a:ahLst/>
              <a:cxnLst/>
              <a:rect l="0" t="0" r="0" b="0"/>
              <a:pathLst>
                <a:path w="227187" h="166527">
                  <a:moveTo>
                    <a:pt x="111373" y="54189"/>
                  </a:moveTo>
                  <a:lnTo>
                    <a:pt x="108439" y="45388"/>
                  </a:lnTo>
                  <a:lnTo>
                    <a:pt x="105656" y="37041"/>
                  </a:lnTo>
                  <a:lnTo>
                    <a:pt x="102743" y="28355"/>
                  </a:lnTo>
                  <a:lnTo>
                    <a:pt x="99185" y="19754"/>
                  </a:lnTo>
                  <a:lnTo>
                    <a:pt x="94075" y="12204"/>
                  </a:lnTo>
                  <a:lnTo>
                    <a:pt x="87060" y="6180"/>
                  </a:lnTo>
                  <a:lnTo>
                    <a:pt x="78591" y="1988"/>
                  </a:lnTo>
                  <a:lnTo>
                    <a:pt x="69607" y="0"/>
                  </a:lnTo>
                  <a:lnTo>
                    <a:pt x="60717" y="193"/>
                  </a:lnTo>
                  <a:lnTo>
                    <a:pt x="52158" y="2408"/>
                  </a:lnTo>
                  <a:lnTo>
                    <a:pt x="43965" y="6545"/>
                  </a:lnTo>
                  <a:lnTo>
                    <a:pt x="36094" y="12359"/>
                  </a:lnTo>
                  <a:lnTo>
                    <a:pt x="28641" y="19512"/>
                  </a:lnTo>
                  <a:lnTo>
                    <a:pt x="21848" y="27676"/>
                  </a:lnTo>
                  <a:lnTo>
                    <a:pt x="15797" y="36573"/>
                  </a:lnTo>
                  <a:lnTo>
                    <a:pt x="10578" y="46157"/>
                  </a:lnTo>
                  <a:lnTo>
                    <a:pt x="6369" y="56574"/>
                  </a:lnTo>
                  <a:lnTo>
                    <a:pt x="3174" y="67842"/>
                  </a:lnTo>
                  <a:lnTo>
                    <a:pt x="1010" y="79851"/>
                  </a:lnTo>
                  <a:lnTo>
                    <a:pt x="0" y="92444"/>
                  </a:lnTo>
                  <a:lnTo>
                    <a:pt x="102" y="105464"/>
                  </a:lnTo>
                  <a:lnTo>
                    <a:pt x="1305" y="118461"/>
                  </a:lnTo>
                  <a:lnTo>
                    <a:pt x="3707" y="130728"/>
                  </a:lnTo>
                  <a:lnTo>
                    <a:pt x="7253" y="141924"/>
                  </a:lnTo>
                  <a:lnTo>
                    <a:pt x="11922" y="151575"/>
                  </a:lnTo>
                  <a:lnTo>
                    <a:pt x="17804" y="158929"/>
                  </a:lnTo>
                  <a:lnTo>
                    <a:pt x="24835" y="163793"/>
                  </a:lnTo>
                  <a:lnTo>
                    <a:pt x="32827" y="166279"/>
                  </a:lnTo>
                  <a:lnTo>
                    <a:pt x="41562" y="166526"/>
                  </a:lnTo>
                  <a:lnTo>
                    <a:pt x="50835" y="164841"/>
                  </a:lnTo>
                  <a:lnTo>
                    <a:pt x="60162" y="161459"/>
                  </a:lnTo>
                  <a:lnTo>
                    <a:pt x="68810" y="156458"/>
                  </a:lnTo>
                  <a:lnTo>
                    <a:pt x="76437" y="150025"/>
                  </a:lnTo>
                  <a:lnTo>
                    <a:pt x="83048" y="142437"/>
                  </a:lnTo>
                  <a:lnTo>
                    <a:pt x="88805" y="133975"/>
                  </a:lnTo>
                  <a:lnTo>
                    <a:pt x="93897" y="124872"/>
                  </a:lnTo>
                  <a:lnTo>
                    <a:pt x="98335" y="115149"/>
                  </a:lnTo>
                  <a:lnTo>
                    <a:pt x="101952" y="104638"/>
                  </a:lnTo>
                  <a:lnTo>
                    <a:pt x="104750" y="93351"/>
                  </a:lnTo>
                  <a:lnTo>
                    <a:pt x="107758" y="82992"/>
                  </a:lnTo>
                  <a:lnTo>
                    <a:pt x="112005" y="76774"/>
                  </a:lnTo>
                  <a:lnTo>
                    <a:pt x="116965" y="75712"/>
                  </a:lnTo>
                  <a:lnTo>
                    <a:pt x="122398" y="78674"/>
                  </a:lnTo>
                  <a:lnTo>
                    <a:pt x="128228" y="84325"/>
                  </a:lnTo>
                  <a:lnTo>
                    <a:pt x="134382" y="91538"/>
                  </a:lnTo>
                  <a:lnTo>
                    <a:pt x="140787" y="99380"/>
                  </a:lnTo>
                  <a:lnTo>
                    <a:pt x="147387" y="107316"/>
                  </a:lnTo>
                  <a:lnTo>
                    <a:pt x="154457" y="114802"/>
                  </a:lnTo>
                  <a:lnTo>
                    <a:pt x="162572" y="121163"/>
                  </a:lnTo>
                  <a:lnTo>
                    <a:pt x="171948" y="126150"/>
                  </a:lnTo>
                  <a:lnTo>
                    <a:pt x="182077" y="129866"/>
                  </a:lnTo>
                  <a:lnTo>
                    <a:pt x="193010" y="132938"/>
                  </a:lnTo>
                  <a:lnTo>
                    <a:pt x="206827" y="135634"/>
                  </a:lnTo>
                  <a:lnTo>
                    <a:pt x="227186" y="138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013529" y="4820866"/>
              <a:ext cx="215561" cy="413852"/>
            </a:xfrm>
            <a:custGeom>
              <a:avLst/>
              <a:gdLst/>
              <a:ahLst/>
              <a:cxnLst/>
              <a:rect l="0" t="0" r="0" b="0"/>
              <a:pathLst>
                <a:path w="215561" h="41385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57"/>
                  </a:lnTo>
                  <a:lnTo>
                    <a:pt x="177" y="50133"/>
                  </a:lnTo>
                  <a:lnTo>
                    <a:pt x="825" y="63813"/>
                  </a:lnTo>
                  <a:lnTo>
                    <a:pt x="2074" y="77033"/>
                  </a:lnTo>
                  <a:lnTo>
                    <a:pt x="3726" y="89831"/>
                  </a:lnTo>
                  <a:lnTo>
                    <a:pt x="5375" y="102558"/>
                  </a:lnTo>
                  <a:lnTo>
                    <a:pt x="6782" y="115445"/>
                  </a:lnTo>
                  <a:lnTo>
                    <a:pt x="8048" y="128404"/>
                  </a:lnTo>
                  <a:lnTo>
                    <a:pt x="9504" y="141118"/>
                  </a:lnTo>
                  <a:lnTo>
                    <a:pt x="11331" y="153421"/>
                  </a:lnTo>
                  <a:lnTo>
                    <a:pt x="13389" y="165465"/>
                  </a:lnTo>
                  <a:lnTo>
                    <a:pt x="15317" y="177618"/>
                  </a:lnTo>
                  <a:lnTo>
                    <a:pt x="16915" y="190105"/>
                  </a:lnTo>
                  <a:lnTo>
                    <a:pt x="18310" y="203458"/>
                  </a:lnTo>
                  <a:lnTo>
                    <a:pt x="19854" y="218558"/>
                  </a:lnTo>
                  <a:lnTo>
                    <a:pt x="21740" y="235724"/>
                  </a:lnTo>
                  <a:lnTo>
                    <a:pt x="23837" y="254627"/>
                  </a:lnTo>
                  <a:lnTo>
                    <a:pt x="25792" y="274604"/>
                  </a:lnTo>
                  <a:lnTo>
                    <a:pt x="27408" y="295137"/>
                  </a:lnTo>
                  <a:lnTo>
                    <a:pt x="28815" y="315446"/>
                  </a:lnTo>
                  <a:lnTo>
                    <a:pt x="30367" y="334461"/>
                  </a:lnTo>
                  <a:lnTo>
                    <a:pt x="32237" y="351619"/>
                  </a:lnTo>
                  <a:lnTo>
                    <a:pt x="33563" y="363377"/>
                  </a:lnTo>
                  <a:lnTo>
                    <a:pt x="33591" y="366048"/>
                  </a:lnTo>
                  <a:lnTo>
                    <a:pt x="33349" y="362348"/>
                  </a:lnTo>
                  <a:lnTo>
                    <a:pt x="33570" y="355166"/>
                  </a:lnTo>
                  <a:lnTo>
                    <a:pt x="34481" y="346226"/>
                  </a:lnTo>
                  <a:lnTo>
                    <a:pt x="36055" y="336427"/>
                  </a:lnTo>
                  <a:lnTo>
                    <a:pt x="38173" y="326221"/>
                  </a:lnTo>
                  <a:lnTo>
                    <a:pt x="40709" y="315830"/>
                  </a:lnTo>
                  <a:lnTo>
                    <a:pt x="43715" y="305524"/>
                  </a:lnTo>
                  <a:lnTo>
                    <a:pt x="47410" y="295656"/>
                  </a:lnTo>
                  <a:lnTo>
                    <a:pt x="51863" y="286380"/>
                  </a:lnTo>
                  <a:lnTo>
                    <a:pt x="57158" y="277671"/>
                  </a:lnTo>
                  <a:lnTo>
                    <a:pt x="63469" y="269433"/>
                  </a:lnTo>
                  <a:lnTo>
                    <a:pt x="70800" y="261564"/>
                  </a:lnTo>
                  <a:lnTo>
                    <a:pt x="79335" y="254296"/>
                  </a:lnTo>
                  <a:lnTo>
                    <a:pt x="89499" y="248166"/>
                  </a:lnTo>
                  <a:lnTo>
                    <a:pt x="101367" y="243389"/>
                  </a:lnTo>
                  <a:lnTo>
                    <a:pt x="114404" y="240352"/>
                  </a:lnTo>
                  <a:lnTo>
                    <a:pt x="127686" y="239744"/>
                  </a:lnTo>
                  <a:lnTo>
                    <a:pt x="140647" y="241717"/>
                  </a:lnTo>
                  <a:lnTo>
                    <a:pt x="152940" y="246127"/>
                  </a:lnTo>
                  <a:lnTo>
                    <a:pt x="164269" y="252817"/>
                  </a:lnTo>
                  <a:lnTo>
                    <a:pt x="174584" y="261462"/>
                  </a:lnTo>
                  <a:lnTo>
                    <a:pt x="183849" y="271653"/>
                  </a:lnTo>
                  <a:lnTo>
                    <a:pt x="191941" y="283000"/>
                  </a:lnTo>
                  <a:lnTo>
                    <a:pt x="198904" y="295182"/>
                  </a:lnTo>
                  <a:lnTo>
                    <a:pt x="204753" y="307952"/>
                  </a:lnTo>
                  <a:lnTo>
                    <a:pt x="209393" y="321130"/>
                  </a:lnTo>
                  <a:lnTo>
                    <a:pt x="212877" y="334578"/>
                  </a:lnTo>
                  <a:lnTo>
                    <a:pt x="215065" y="347879"/>
                  </a:lnTo>
                  <a:lnTo>
                    <a:pt x="215560" y="360358"/>
                  </a:lnTo>
                  <a:lnTo>
                    <a:pt x="214291" y="371705"/>
                  </a:lnTo>
                  <a:lnTo>
                    <a:pt x="211150" y="381628"/>
                  </a:lnTo>
                  <a:lnTo>
                    <a:pt x="205843" y="389698"/>
                  </a:lnTo>
                  <a:lnTo>
                    <a:pt x="198420" y="395869"/>
                  </a:lnTo>
                  <a:lnTo>
                    <a:pt x="189198" y="400557"/>
                  </a:lnTo>
                  <a:lnTo>
                    <a:pt x="178575" y="404418"/>
                  </a:lnTo>
                  <a:lnTo>
                    <a:pt x="166919" y="407904"/>
                  </a:lnTo>
                  <a:lnTo>
                    <a:pt x="154689" y="410928"/>
                  </a:lnTo>
                  <a:lnTo>
                    <a:pt x="142414" y="412982"/>
                  </a:lnTo>
                  <a:lnTo>
                    <a:pt x="130380" y="413851"/>
                  </a:lnTo>
                  <a:lnTo>
                    <a:pt x="118504" y="413774"/>
                  </a:lnTo>
                  <a:lnTo>
                    <a:pt x="106457" y="413257"/>
                  </a:lnTo>
                  <a:lnTo>
                    <a:pt x="94070" y="412651"/>
                  </a:lnTo>
                  <a:lnTo>
                    <a:pt x="81924" y="412107"/>
                  </a:lnTo>
                  <a:lnTo>
                    <a:pt x="70072" y="411617"/>
                  </a:lnTo>
                  <a:lnTo>
                    <a:pt x="57471" y="411144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297798" y="5094608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3"/>
                  </a:lnTo>
                  <a:lnTo>
                    <a:pt x="3864" y="58102"/>
                  </a:lnTo>
                  <a:lnTo>
                    <a:pt x="6180" y="73278"/>
                  </a:lnTo>
                  <a:lnTo>
                    <a:pt x="8846" y="88341"/>
                  </a:lnTo>
                  <a:lnTo>
                    <a:pt x="11771" y="103032"/>
                  </a:lnTo>
                  <a:lnTo>
                    <a:pt x="14878" y="117044"/>
                  </a:lnTo>
                  <a:lnTo>
                    <a:pt x="18113" y="130269"/>
                  </a:lnTo>
                  <a:lnTo>
                    <a:pt x="21478" y="142524"/>
                  </a:lnTo>
                  <a:lnTo>
                    <a:pt x="25459" y="154753"/>
                  </a:lnTo>
                  <a:lnTo>
                    <a:pt x="31522" y="169150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297798" y="49682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415226" y="5045543"/>
              <a:ext cx="156314" cy="217987"/>
            </a:xfrm>
            <a:custGeom>
              <a:avLst/>
              <a:gdLst/>
              <a:ahLst/>
              <a:cxnLst/>
              <a:rect l="0" t="0" r="0" b="0"/>
              <a:pathLst>
                <a:path w="156314" h="217987">
                  <a:moveTo>
                    <a:pt x="8914" y="133293"/>
                  </a:moveTo>
                  <a:lnTo>
                    <a:pt x="11848" y="145028"/>
                  </a:lnTo>
                  <a:lnTo>
                    <a:pt x="14630" y="156157"/>
                  </a:lnTo>
                  <a:lnTo>
                    <a:pt x="17530" y="167751"/>
                  </a:lnTo>
                  <a:lnTo>
                    <a:pt x="20570" y="179739"/>
                  </a:lnTo>
                  <a:lnTo>
                    <a:pt x="23735" y="191750"/>
                  </a:lnTo>
                  <a:lnTo>
                    <a:pt x="26960" y="203507"/>
                  </a:lnTo>
                  <a:lnTo>
                    <a:pt x="28884" y="213266"/>
                  </a:lnTo>
                  <a:lnTo>
                    <a:pt x="28174" y="217986"/>
                  </a:lnTo>
                  <a:lnTo>
                    <a:pt x="25892" y="216828"/>
                  </a:lnTo>
                  <a:lnTo>
                    <a:pt x="22879" y="210783"/>
                  </a:lnTo>
                  <a:lnTo>
                    <a:pt x="19545" y="201306"/>
                  </a:lnTo>
                  <a:lnTo>
                    <a:pt x="16075" y="189776"/>
                  </a:lnTo>
                  <a:lnTo>
                    <a:pt x="12559" y="177107"/>
                  </a:lnTo>
                  <a:lnTo>
                    <a:pt x="9196" y="163654"/>
                  </a:lnTo>
                  <a:lnTo>
                    <a:pt x="6309" y="149394"/>
                  </a:lnTo>
                  <a:lnTo>
                    <a:pt x="4031" y="134353"/>
                  </a:lnTo>
                  <a:lnTo>
                    <a:pt x="2330" y="118806"/>
                  </a:lnTo>
                  <a:lnTo>
                    <a:pt x="1105" y="103206"/>
                  </a:lnTo>
                  <a:lnTo>
                    <a:pt x="252" y="87823"/>
                  </a:lnTo>
                  <a:lnTo>
                    <a:pt x="0" y="72898"/>
                  </a:lnTo>
                  <a:lnTo>
                    <a:pt x="888" y="58721"/>
                  </a:lnTo>
                  <a:lnTo>
                    <a:pt x="3120" y="45380"/>
                  </a:lnTo>
                  <a:lnTo>
                    <a:pt x="6756" y="33117"/>
                  </a:lnTo>
                  <a:lnTo>
                    <a:pt x="11870" y="22398"/>
                  </a:lnTo>
                  <a:lnTo>
                    <a:pt x="18351" y="13349"/>
                  </a:lnTo>
                  <a:lnTo>
                    <a:pt x="25956" y="6271"/>
                  </a:lnTo>
                  <a:lnTo>
                    <a:pt x="34423" y="1790"/>
                  </a:lnTo>
                  <a:lnTo>
                    <a:pt x="43517" y="0"/>
                  </a:lnTo>
                  <a:lnTo>
                    <a:pt x="52893" y="559"/>
                  </a:lnTo>
                  <a:lnTo>
                    <a:pt x="62105" y="2978"/>
                  </a:lnTo>
                  <a:lnTo>
                    <a:pt x="70928" y="6793"/>
                  </a:lnTo>
                  <a:lnTo>
                    <a:pt x="79327" y="11944"/>
                  </a:lnTo>
                  <a:lnTo>
                    <a:pt x="87355" y="18747"/>
                  </a:lnTo>
                  <a:lnTo>
                    <a:pt x="95085" y="27252"/>
                  </a:lnTo>
                  <a:lnTo>
                    <a:pt x="102431" y="37403"/>
                  </a:lnTo>
                  <a:lnTo>
                    <a:pt x="109145" y="49198"/>
                  </a:lnTo>
                  <a:lnTo>
                    <a:pt x="115145" y="62465"/>
                  </a:lnTo>
                  <a:lnTo>
                    <a:pt x="120498" y="76764"/>
                  </a:lnTo>
                  <a:lnTo>
                    <a:pt x="125327" y="91500"/>
                  </a:lnTo>
                  <a:lnTo>
                    <a:pt x="129762" y="106297"/>
                  </a:lnTo>
                  <a:lnTo>
                    <a:pt x="133911" y="120993"/>
                  </a:lnTo>
                  <a:lnTo>
                    <a:pt x="137858" y="135546"/>
                  </a:lnTo>
                  <a:lnTo>
                    <a:pt x="141660" y="149947"/>
                  </a:lnTo>
                  <a:lnTo>
                    <a:pt x="145210" y="163617"/>
                  </a:lnTo>
                  <a:lnTo>
                    <a:pt x="148593" y="176738"/>
                  </a:lnTo>
                  <a:lnTo>
                    <a:pt x="152105" y="190464"/>
                  </a:lnTo>
                  <a:lnTo>
                    <a:pt x="156313" y="206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676824" y="5263064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0" y="0"/>
                  </a:moveTo>
                  <a:lnTo>
                    <a:pt x="10529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715802" y="63726"/>
            <a:ext cx="4687160" cy="490545"/>
            <a:chOff x="715802" y="63726"/>
            <a:chExt cx="4687160" cy="490545"/>
          </a:xfrm>
        </p:grpSpPr>
        <p:sp>
          <p:nvSpPr>
            <p:cNvPr id="2" name="Freeform 1"/>
            <p:cNvSpPr/>
            <p:nvPr/>
          </p:nvSpPr>
          <p:spPr>
            <a:xfrm>
              <a:off x="715802" y="153255"/>
              <a:ext cx="191492" cy="384051"/>
            </a:xfrm>
            <a:custGeom>
              <a:avLst/>
              <a:gdLst/>
              <a:ahLst/>
              <a:cxnLst/>
              <a:rect l="0" t="0" r="0" b="0"/>
              <a:pathLst>
                <a:path w="191492" h="384051">
                  <a:moveTo>
                    <a:pt x="23035" y="0"/>
                  </a:moveTo>
                  <a:lnTo>
                    <a:pt x="20101" y="8868"/>
                  </a:lnTo>
                  <a:lnTo>
                    <a:pt x="17319" y="17855"/>
                  </a:lnTo>
                  <a:lnTo>
                    <a:pt x="14429" y="27851"/>
                  </a:lnTo>
                  <a:lnTo>
                    <a:pt x="11734" y="38831"/>
                  </a:lnTo>
                  <a:lnTo>
                    <a:pt x="9866" y="50643"/>
                  </a:lnTo>
                  <a:lnTo>
                    <a:pt x="9104" y="63106"/>
                  </a:lnTo>
                  <a:lnTo>
                    <a:pt x="9244" y="76216"/>
                  </a:lnTo>
                  <a:lnTo>
                    <a:pt x="9797" y="90145"/>
                  </a:lnTo>
                  <a:lnTo>
                    <a:pt x="10427" y="104925"/>
                  </a:lnTo>
                  <a:lnTo>
                    <a:pt x="10984" y="120612"/>
                  </a:lnTo>
                  <a:lnTo>
                    <a:pt x="11423" y="137358"/>
                  </a:lnTo>
                  <a:lnTo>
                    <a:pt x="11751" y="155142"/>
                  </a:lnTo>
                  <a:lnTo>
                    <a:pt x="11986" y="173645"/>
                  </a:lnTo>
                  <a:lnTo>
                    <a:pt x="12152" y="192364"/>
                  </a:lnTo>
                  <a:lnTo>
                    <a:pt x="12261" y="210987"/>
                  </a:lnTo>
                  <a:lnTo>
                    <a:pt x="12167" y="229236"/>
                  </a:lnTo>
                  <a:lnTo>
                    <a:pt x="11572" y="246796"/>
                  </a:lnTo>
                  <a:lnTo>
                    <a:pt x="10359" y="263570"/>
                  </a:lnTo>
                  <a:lnTo>
                    <a:pt x="8731" y="279631"/>
                  </a:lnTo>
                  <a:lnTo>
                    <a:pt x="7099" y="295118"/>
                  </a:lnTo>
                  <a:lnTo>
                    <a:pt x="5702" y="310166"/>
                  </a:lnTo>
                  <a:lnTo>
                    <a:pt x="4444" y="324733"/>
                  </a:lnTo>
                  <a:lnTo>
                    <a:pt x="2992" y="338602"/>
                  </a:lnTo>
                  <a:lnTo>
                    <a:pt x="1192" y="351694"/>
                  </a:lnTo>
                  <a:lnTo>
                    <a:pt x="0" y="363435"/>
                  </a:lnTo>
                  <a:lnTo>
                    <a:pt x="1316" y="372731"/>
                  </a:lnTo>
                  <a:lnTo>
                    <a:pt x="5984" y="379195"/>
                  </a:lnTo>
                  <a:lnTo>
                    <a:pt x="13717" y="382907"/>
                  </a:lnTo>
                  <a:lnTo>
                    <a:pt x="23656" y="384050"/>
                  </a:lnTo>
                  <a:lnTo>
                    <a:pt x="35042" y="383011"/>
                  </a:lnTo>
                  <a:lnTo>
                    <a:pt x="47191" y="380420"/>
                  </a:lnTo>
                  <a:lnTo>
                    <a:pt x="59462" y="377021"/>
                  </a:lnTo>
                  <a:lnTo>
                    <a:pt x="71519" y="373304"/>
                  </a:lnTo>
                  <a:lnTo>
                    <a:pt x="83423" y="369509"/>
                  </a:lnTo>
                  <a:lnTo>
                    <a:pt x="95495" y="365735"/>
                  </a:lnTo>
                  <a:lnTo>
                    <a:pt x="107915" y="362017"/>
                  </a:lnTo>
                  <a:lnTo>
                    <a:pt x="120681" y="358507"/>
                  </a:lnTo>
                  <a:lnTo>
                    <a:pt x="135249" y="355149"/>
                  </a:lnTo>
                  <a:lnTo>
                    <a:pt x="156257" y="351647"/>
                  </a:lnTo>
                  <a:lnTo>
                    <a:pt x="191491" y="34744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80993" y="384882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67" y="72330"/>
                  </a:lnTo>
                  <a:lnTo>
                    <a:pt x="7868" y="85442"/>
                  </a:lnTo>
                  <a:lnTo>
                    <a:pt x="8799" y="99596"/>
                  </a:lnTo>
                  <a:lnTo>
                    <a:pt x="9639" y="118270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9935" y="252951"/>
              <a:ext cx="31587" cy="5590"/>
            </a:xfrm>
            <a:custGeom>
              <a:avLst/>
              <a:gdLst/>
              <a:ahLst/>
              <a:cxnLst/>
              <a:rect l="0" t="0" r="0" b="0"/>
              <a:pathLst>
                <a:path w="31587" h="5590">
                  <a:moveTo>
                    <a:pt x="0" y="5589"/>
                  </a:moveTo>
                  <a:lnTo>
                    <a:pt x="9359" y="2469"/>
                  </a:lnTo>
                  <a:lnTo>
                    <a:pt x="16768" y="0"/>
                  </a:lnTo>
                  <a:lnTo>
                    <a:pt x="31586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0510" y="134351"/>
              <a:ext cx="122110" cy="397931"/>
            </a:xfrm>
            <a:custGeom>
              <a:avLst/>
              <a:gdLst/>
              <a:ahLst/>
              <a:cxnLst/>
              <a:rect l="0" t="0" r="0" b="0"/>
              <a:pathLst>
                <a:path w="122110" h="397931">
                  <a:moveTo>
                    <a:pt x="48410" y="397930"/>
                  </a:moveTo>
                  <a:lnTo>
                    <a:pt x="48343" y="386128"/>
                  </a:lnTo>
                  <a:lnTo>
                    <a:pt x="47703" y="374359"/>
                  </a:lnTo>
                  <a:lnTo>
                    <a:pt x="46411" y="361468"/>
                  </a:lnTo>
                  <a:lnTo>
                    <a:pt x="44724" y="347620"/>
                  </a:lnTo>
                  <a:lnTo>
                    <a:pt x="43056" y="333292"/>
                  </a:lnTo>
                  <a:lnTo>
                    <a:pt x="41638" y="318818"/>
                  </a:lnTo>
                  <a:lnTo>
                    <a:pt x="40367" y="304195"/>
                  </a:lnTo>
                  <a:lnTo>
                    <a:pt x="38908" y="289171"/>
                  </a:lnTo>
                  <a:lnTo>
                    <a:pt x="37075" y="273628"/>
                  </a:lnTo>
                  <a:lnTo>
                    <a:pt x="34844" y="257751"/>
                  </a:lnTo>
                  <a:lnTo>
                    <a:pt x="32268" y="241933"/>
                  </a:lnTo>
                  <a:lnTo>
                    <a:pt x="29421" y="226400"/>
                  </a:lnTo>
                  <a:lnTo>
                    <a:pt x="26372" y="211206"/>
                  </a:lnTo>
                  <a:lnTo>
                    <a:pt x="23180" y="196317"/>
                  </a:lnTo>
                  <a:lnTo>
                    <a:pt x="19887" y="181672"/>
                  </a:lnTo>
                  <a:lnTo>
                    <a:pt x="16524" y="167209"/>
                  </a:lnTo>
                  <a:lnTo>
                    <a:pt x="13114" y="152879"/>
                  </a:lnTo>
                  <a:lnTo>
                    <a:pt x="9675" y="138641"/>
                  </a:lnTo>
                  <a:lnTo>
                    <a:pt x="6383" y="124467"/>
                  </a:lnTo>
                  <a:lnTo>
                    <a:pt x="3552" y="110338"/>
                  </a:lnTo>
                  <a:lnTo>
                    <a:pt x="1325" y="96242"/>
                  </a:lnTo>
                  <a:lnTo>
                    <a:pt x="0" y="82336"/>
                  </a:lnTo>
                  <a:lnTo>
                    <a:pt x="93" y="68919"/>
                  </a:lnTo>
                  <a:lnTo>
                    <a:pt x="1756" y="56120"/>
                  </a:lnTo>
                  <a:lnTo>
                    <a:pt x="4993" y="44068"/>
                  </a:lnTo>
                  <a:lnTo>
                    <a:pt x="9832" y="32966"/>
                  </a:lnTo>
                  <a:lnTo>
                    <a:pt x="16128" y="22846"/>
                  </a:lnTo>
                  <a:lnTo>
                    <a:pt x="23778" y="14066"/>
                  </a:lnTo>
                  <a:lnTo>
                    <a:pt x="32807" y="7372"/>
                  </a:lnTo>
                  <a:lnTo>
                    <a:pt x="43096" y="2982"/>
                  </a:lnTo>
                  <a:lnTo>
                    <a:pt x="54258" y="661"/>
                  </a:lnTo>
                  <a:lnTo>
                    <a:pt x="65741" y="0"/>
                  </a:lnTo>
                  <a:lnTo>
                    <a:pt x="77189" y="585"/>
                  </a:lnTo>
                  <a:lnTo>
                    <a:pt x="88014" y="1913"/>
                  </a:lnTo>
                  <a:lnTo>
                    <a:pt x="98370" y="3538"/>
                  </a:lnTo>
                  <a:lnTo>
                    <a:pt x="109160" y="5592"/>
                  </a:lnTo>
                  <a:lnTo>
                    <a:pt x="122109" y="8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65220" y="363825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28003" y="2934"/>
                  </a:lnTo>
                  <a:lnTo>
                    <a:pt x="119016" y="5716"/>
                  </a:lnTo>
                  <a:lnTo>
                    <a:pt x="109020" y="8611"/>
                  </a:lnTo>
                  <a:lnTo>
                    <a:pt x="98040" y="11478"/>
                  </a:lnTo>
                  <a:lnTo>
                    <a:pt x="86228" y="13995"/>
                  </a:lnTo>
                  <a:lnTo>
                    <a:pt x="73779" y="16010"/>
                  </a:lnTo>
                  <a:lnTo>
                    <a:pt x="61082" y="17728"/>
                  </a:lnTo>
                  <a:lnTo>
                    <a:pt x="47258" y="19891"/>
                  </a:lnTo>
                  <a:lnTo>
                    <a:pt x="28859" y="23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12619" y="324511"/>
              <a:ext cx="147400" cy="229760"/>
            </a:xfrm>
            <a:custGeom>
              <a:avLst/>
              <a:gdLst/>
              <a:ahLst/>
              <a:cxnLst/>
              <a:rect l="0" t="0" r="0" b="0"/>
              <a:pathLst>
                <a:path w="147400" h="229760">
                  <a:moveTo>
                    <a:pt x="0" y="123542"/>
                  </a:moveTo>
                  <a:lnTo>
                    <a:pt x="8802" y="120608"/>
                  </a:lnTo>
                  <a:lnTo>
                    <a:pt x="17149" y="117826"/>
                  </a:lnTo>
                  <a:lnTo>
                    <a:pt x="25847" y="114926"/>
                  </a:lnTo>
                  <a:lnTo>
                    <a:pt x="34968" y="111886"/>
                  </a:lnTo>
                  <a:lnTo>
                    <a:pt x="44463" y="108721"/>
                  </a:lnTo>
                  <a:lnTo>
                    <a:pt x="54251" y="105448"/>
                  </a:lnTo>
                  <a:lnTo>
                    <a:pt x="64092" y="101764"/>
                  </a:lnTo>
                  <a:lnTo>
                    <a:pt x="73617" y="97076"/>
                  </a:lnTo>
                  <a:lnTo>
                    <a:pt x="82646" y="91141"/>
                  </a:lnTo>
                  <a:lnTo>
                    <a:pt x="91012" y="84035"/>
                  </a:lnTo>
                  <a:lnTo>
                    <a:pt x="98484" y="75970"/>
                  </a:lnTo>
                  <a:lnTo>
                    <a:pt x="105015" y="67173"/>
                  </a:lnTo>
                  <a:lnTo>
                    <a:pt x="110232" y="57844"/>
                  </a:lnTo>
                  <a:lnTo>
                    <a:pt x="113381" y="48136"/>
                  </a:lnTo>
                  <a:lnTo>
                    <a:pt x="114232" y="38175"/>
                  </a:lnTo>
                  <a:lnTo>
                    <a:pt x="112855" y="28370"/>
                  </a:lnTo>
                  <a:lnTo>
                    <a:pt x="109347" y="19392"/>
                  </a:lnTo>
                  <a:lnTo>
                    <a:pt x="103983" y="11555"/>
                  </a:lnTo>
                  <a:lnTo>
                    <a:pt x="96978" y="5310"/>
                  </a:lnTo>
                  <a:lnTo>
                    <a:pt x="88389" y="1396"/>
                  </a:lnTo>
                  <a:lnTo>
                    <a:pt x="78404" y="0"/>
                  </a:lnTo>
                  <a:lnTo>
                    <a:pt x="67618" y="1165"/>
                  </a:lnTo>
                  <a:lnTo>
                    <a:pt x="56919" y="5054"/>
                  </a:lnTo>
                  <a:lnTo>
                    <a:pt x="46806" y="11479"/>
                  </a:lnTo>
                  <a:lnTo>
                    <a:pt x="37560" y="19840"/>
                  </a:lnTo>
                  <a:lnTo>
                    <a:pt x="29422" y="29345"/>
                  </a:lnTo>
                  <a:lnTo>
                    <a:pt x="22399" y="39442"/>
                  </a:lnTo>
                  <a:lnTo>
                    <a:pt x="16496" y="50149"/>
                  </a:lnTo>
                  <a:lnTo>
                    <a:pt x="11813" y="61927"/>
                  </a:lnTo>
                  <a:lnTo>
                    <a:pt x="8288" y="74958"/>
                  </a:lnTo>
                  <a:lnTo>
                    <a:pt x="5730" y="88981"/>
                  </a:lnTo>
                  <a:lnTo>
                    <a:pt x="3922" y="103473"/>
                  </a:lnTo>
                  <a:lnTo>
                    <a:pt x="2674" y="118072"/>
                  </a:lnTo>
                  <a:lnTo>
                    <a:pt x="2156" y="132451"/>
                  </a:lnTo>
                  <a:lnTo>
                    <a:pt x="2865" y="146253"/>
                  </a:lnTo>
                  <a:lnTo>
                    <a:pt x="4982" y="159343"/>
                  </a:lnTo>
                  <a:lnTo>
                    <a:pt x="8710" y="171606"/>
                  </a:lnTo>
                  <a:lnTo>
                    <a:pt x="14419" y="182856"/>
                  </a:lnTo>
                  <a:lnTo>
                    <a:pt x="22112" y="193090"/>
                  </a:lnTo>
                  <a:lnTo>
                    <a:pt x="31346" y="202286"/>
                  </a:lnTo>
                  <a:lnTo>
                    <a:pt x="41445" y="210325"/>
                  </a:lnTo>
                  <a:lnTo>
                    <a:pt x="51936" y="217245"/>
                  </a:lnTo>
                  <a:lnTo>
                    <a:pt x="62570" y="222894"/>
                  </a:lnTo>
                  <a:lnTo>
                    <a:pt x="73234" y="226865"/>
                  </a:lnTo>
                  <a:lnTo>
                    <a:pt x="83881" y="229092"/>
                  </a:lnTo>
                  <a:lnTo>
                    <a:pt x="94430" y="229759"/>
                  </a:lnTo>
                  <a:lnTo>
                    <a:pt x="105992" y="229094"/>
                  </a:lnTo>
                  <a:lnTo>
                    <a:pt x="121819" y="225923"/>
                  </a:lnTo>
                  <a:lnTo>
                    <a:pt x="147399" y="2182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6575" y="279597"/>
              <a:ext cx="274007" cy="197117"/>
            </a:xfrm>
            <a:custGeom>
              <a:avLst/>
              <a:gdLst/>
              <a:ahLst/>
              <a:cxnLst/>
              <a:rect l="0" t="0" r="0" b="0"/>
              <a:pathLst>
                <a:path w="274007" h="197117">
                  <a:moveTo>
                    <a:pt x="9298" y="42114"/>
                  </a:moveTo>
                  <a:lnTo>
                    <a:pt x="6431" y="50982"/>
                  </a:lnTo>
                  <a:lnTo>
                    <a:pt x="4290" y="59969"/>
                  </a:lnTo>
                  <a:lnTo>
                    <a:pt x="2687" y="69965"/>
                  </a:lnTo>
                  <a:lnTo>
                    <a:pt x="1506" y="80945"/>
                  </a:lnTo>
                  <a:lnTo>
                    <a:pt x="657" y="92757"/>
                  </a:lnTo>
                  <a:lnTo>
                    <a:pt x="69" y="105211"/>
                  </a:lnTo>
                  <a:lnTo>
                    <a:pt x="0" y="117975"/>
                  </a:lnTo>
                  <a:lnTo>
                    <a:pt x="1013" y="130608"/>
                  </a:lnTo>
                  <a:lnTo>
                    <a:pt x="3326" y="142872"/>
                  </a:lnTo>
                  <a:lnTo>
                    <a:pt x="6846" y="154562"/>
                  </a:lnTo>
                  <a:lnTo>
                    <a:pt x="11351" y="165419"/>
                  </a:lnTo>
                  <a:lnTo>
                    <a:pt x="16608" y="175375"/>
                  </a:lnTo>
                  <a:lnTo>
                    <a:pt x="22578" y="184044"/>
                  </a:lnTo>
                  <a:lnTo>
                    <a:pt x="29409" y="190665"/>
                  </a:lnTo>
                  <a:lnTo>
                    <a:pt x="37112" y="195001"/>
                  </a:lnTo>
                  <a:lnTo>
                    <a:pt x="45573" y="197116"/>
                  </a:lnTo>
                  <a:lnTo>
                    <a:pt x="54629" y="197106"/>
                  </a:lnTo>
                  <a:lnTo>
                    <a:pt x="64121" y="195245"/>
                  </a:lnTo>
                  <a:lnTo>
                    <a:pt x="73596" y="191744"/>
                  </a:lnTo>
                  <a:lnTo>
                    <a:pt x="82345" y="186662"/>
                  </a:lnTo>
                  <a:lnTo>
                    <a:pt x="90039" y="180170"/>
                  </a:lnTo>
                  <a:lnTo>
                    <a:pt x="96696" y="172373"/>
                  </a:lnTo>
                  <a:lnTo>
                    <a:pt x="102483" y="163238"/>
                  </a:lnTo>
                  <a:lnTo>
                    <a:pt x="107606" y="152939"/>
                  </a:lnTo>
                  <a:lnTo>
                    <a:pt x="112497" y="144144"/>
                  </a:lnTo>
                  <a:lnTo>
                    <a:pt x="117438" y="140547"/>
                  </a:lnTo>
                  <a:lnTo>
                    <a:pt x="122496" y="141920"/>
                  </a:lnTo>
                  <a:lnTo>
                    <a:pt x="128208" y="146723"/>
                  </a:lnTo>
                  <a:lnTo>
                    <a:pt x="134872" y="153516"/>
                  </a:lnTo>
                  <a:lnTo>
                    <a:pt x="142486" y="161157"/>
                  </a:lnTo>
                  <a:lnTo>
                    <a:pt x="150905" y="168997"/>
                  </a:lnTo>
                  <a:lnTo>
                    <a:pt x="160112" y="176269"/>
                  </a:lnTo>
                  <a:lnTo>
                    <a:pt x="170250" y="181965"/>
                  </a:lnTo>
                  <a:lnTo>
                    <a:pt x="181310" y="185683"/>
                  </a:lnTo>
                  <a:lnTo>
                    <a:pt x="192833" y="187219"/>
                  </a:lnTo>
                  <a:lnTo>
                    <a:pt x="204033" y="186291"/>
                  </a:lnTo>
                  <a:lnTo>
                    <a:pt x="214489" y="183005"/>
                  </a:lnTo>
                  <a:lnTo>
                    <a:pt x="224136" y="177905"/>
                  </a:lnTo>
                  <a:lnTo>
                    <a:pt x="233076" y="171743"/>
                  </a:lnTo>
                  <a:lnTo>
                    <a:pt x="241455" y="165048"/>
                  </a:lnTo>
                  <a:lnTo>
                    <a:pt x="249253" y="157949"/>
                  </a:lnTo>
                  <a:lnTo>
                    <a:pt x="256278" y="150279"/>
                  </a:lnTo>
                  <a:lnTo>
                    <a:pt x="262481" y="141963"/>
                  </a:lnTo>
                  <a:lnTo>
                    <a:pt x="267632" y="132735"/>
                  </a:lnTo>
                  <a:lnTo>
                    <a:pt x="271262" y="122089"/>
                  </a:lnTo>
                  <a:lnTo>
                    <a:pt x="273260" y="109886"/>
                  </a:lnTo>
                  <a:lnTo>
                    <a:pt x="273975" y="96451"/>
                  </a:lnTo>
                  <a:lnTo>
                    <a:pt x="274006" y="82369"/>
                  </a:lnTo>
                  <a:lnTo>
                    <a:pt x="273769" y="68061"/>
                  </a:lnTo>
                  <a:lnTo>
                    <a:pt x="273279" y="54140"/>
                  </a:lnTo>
                  <a:lnTo>
                    <a:pt x="272087" y="40022"/>
                  </a:lnTo>
                  <a:lnTo>
                    <a:pt x="268978" y="23355"/>
                  </a:lnTo>
                  <a:lnTo>
                    <a:pt x="2619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80326" y="310107"/>
              <a:ext cx="243030" cy="163209"/>
            </a:xfrm>
            <a:custGeom>
              <a:avLst/>
              <a:gdLst/>
              <a:ahLst/>
              <a:cxnLst/>
              <a:rect l="0" t="0" r="0" b="0"/>
              <a:pathLst>
                <a:path w="243030" h="163209">
                  <a:moveTo>
                    <a:pt x="127216" y="53718"/>
                  </a:moveTo>
                  <a:lnTo>
                    <a:pt x="124215" y="44984"/>
                  </a:lnTo>
                  <a:lnTo>
                    <a:pt x="120792" y="37277"/>
                  </a:lnTo>
                  <a:lnTo>
                    <a:pt x="116592" y="29879"/>
                  </a:lnTo>
                  <a:lnTo>
                    <a:pt x="111519" y="22791"/>
                  </a:lnTo>
                  <a:lnTo>
                    <a:pt x="105389" y="16261"/>
                  </a:lnTo>
                  <a:lnTo>
                    <a:pt x="98201" y="10398"/>
                  </a:lnTo>
                  <a:lnTo>
                    <a:pt x="89941" y="5479"/>
                  </a:lnTo>
                  <a:lnTo>
                    <a:pt x="80497" y="2005"/>
                  </a:lnTo>
                  <a:lnTo>
                    <a:pt x="69933" y="126"/>
                  </a:lnTo>
                  <a:lnTo>
                    <a:pt x="58756" y="0"/>
                  </a:lnTo>
                  <a:lnTo>
                    <a:pt x="47795" y="1961"/>
                  </a:lnTo>
                  <a:lnTo>
                    <a:pt x="37506" y="5985"/>
                  </a:lnTo>
                  <a:lnTo>
                    <a:pt x="28142" y="11771"/>
                  </a:lnTo>
                  <a:lnTo>
                    <a:pt x="19925" y="18934"/>
                  </a:lnTo>
                  <a:lnTo>
                    <a:pt x="12854" y="27117"/>
                  </a:lnTo>
                  <a:lnTo>
                    <a:pt x="7089" y="36033"/>
                  </a:lnTo>
                  <a:lnTo>
                    <a:pt x="3031" y="45461"/>
                  </a:lnTo>
                  <a:lnTo>
                    <a:pt x="743" y="55253"/>
                  </a:lnTo>
                  <a:lnTo>
                    <a:pt x="0" y="65624"/>
                  </a:lnTo>
                  <a:lnTo>
                    <a:pt x="481" y="77111"/>
                  </a:lnTo>
                  <a:lnTo>
                    <a:pt x="1880" y="89906"/>
                  </a:lnTo>
                  <a:lnTo>
                    <a:pt x="4105" y="103415"/>
                  </a:lnTo>
                  <a:lnTo>
                    <a:pt x="7268" y="116490"/>
                  </a:lnTo>
                  <a:lnTo>
                    <a:pt x="11364" y="128493"/>
                  </a:lnTo>
                  <a:lnTo>
                    <a:pt x="16589" y="138991"/>
                  </a:lnTo>
                  <a:lnTo>
                    <a:pt x="23385" y="147512"/>
                  </a:lnTo>
                  <a:lnTo>
                    <a:pt x="31842" y="154000"/>
                  </a:lnTo>
                  <a:lnTo>
                    <a:pt x="41438" y="158237"/>
                  </a:lnTo>
                  <a:lnTo>
                    <a:pt x="51256" y="159673"/>
                  </a:lnTo>
                  <a:lnTo>
                    <a:pt x="60739" y="158268"/>
                  </a:lnTo>
                  <a:lnTo>
                    <a:pt x="69543" y="154242"/>
                  </a:lnTo>
                  <a:lnTo>
                    <a:pt x="77377" y="147812"/>
                  </a:lnTo>
                  <a:lnTo>
                    <a:pt x="84196" y="139342"/>
                  </a:lnTo>
                  <a:lnTo>
                    <a:pt x="90131" y="129269"/>
                  </a:lnTo>
                  <a:lnTo>
                    <a:pt x="95366" y="118000"/>
                  </a:lnTo>
                  <a:lnTo>
                    <a:pt x="100072" y="105875"/>
                  </a:lnTo>
                  <a:lnTo>
                    <a:pt x="104066" y="93313"/>
                  </a:lnTo>
                  <a:lnTo>
                    <a:pt x="106845" y="80808"/>
                  </a:lnTo>
                  <a:lnTo>
                    <a:pt x="108255" y="68688"/>
                  </a:lnTo>
                  <a:lnTo>
                    <a:pt x="109211" y="59413"/>
                  </a:lnTo>
                  <a:lnTo>
                    <a:pt x="110842" y="56083"/>
                  </a:lnTo>
                  <a:lnTo>
                    <a:pt x="112996" y="57833"/>
                  </a:lnTo>
                  <a:lnTo>
                    <a:pt x="115512" y="62941"/>
                  </a:lnTo>
                  <a:lnTo>
                    <a:pt x="118304" y="70115"/>
                  </a:lnTo>
                  <a:lnTo>
                    <a:pt x="121305" y="78547"/>
                  </a:lnTo>
                  <a:lnTo>
                    <a:pt x="124464" y="87744"/>
                  </a:lnTo>
                  <a:lnTo>
                    <a:pt x="127903" y="97250"/>
                  </a:lnTo>
                  <a:lnTo>
                    <a:pt x="131894" y="106581"/>
                  </a:lnTo>
                  <a:lnTo>
                    <a:pt x="136544" y="115499"/>
                  </a:lnTo>
                  <a:lnTo>
                    <a:pt x="141803" y="123968"/>
                  </a:lnTo>
                  <a:lnTo>
                    <a:pt x="147558" y="132046"/>
                  </a:lnTo>
                  <a:lnTo>
                    <a:pt x="153699" y="139808"/>
                  </a:lnTo>
                  <a:lnTo>
                    <a:pt x="160449" y="147006"/>
                  </a:lnTo>
                  <a:lnTo>
                    <a:pt x="168344" y="153089"/>
                  </a:lnTo>
                  <a:lnTo>
                    <a:pt x="177575" y="157842"/>
                  </a:lnTo>
                  <a:lnTo>
                    <a:pt x="187805" y="161183"/>
                  </a:lnTo>
                  <a:lnTo>
                    <a:pt x="199560" y="163208"/>
                  </a:lnTo>
                  <a:lnTo>
                    <a:pt x="216111" y="162977"/>
                  </a:lnTo>
                  <a:lnTo>
                    <a:pt x="243029" y="1590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04268" y="282310"/>
              <a:ext cx="185683" cy="208997"/>
            </a:xfrm>
            <a:custGeom>
              <a:avLst/>
              <a:gdLst/>
              <a:ahLst/>
              <a:cxnLst/>
              <a:rect l="0" t="0" r="0" b="0"/>
              <a:pathLst>
                <a:path w="185683" h="208997">
                  <a:moveTo>
                    <a:pt x="134901" y="7815"/>
                  </a:moveTo>
                  <a:lnTo>
                    <a:pt x="126032" y="4949"/>
                  </a:lnTo>
                  <a:lnTo>
                    <a:pt x="117046" y="2807"/>
                  </a:lnTo>
                  <a:lnTo>
                    <a:pt x="107055" y="1208"/>
                  </a:lnTo>
                  <a:lnTo>
                    <a:pt x="96247" y="200"/>
                  </a:lnTo>
                  <a:lnTo>
                    <a:pt x="85084" y="0"/>
                  </a:lnTo>
                  <a:lnTo>
                    <a:pt x="73883" y="660"/>
                  </a:lnTo>
                  <a:lnTo>
                    <a:pt x="62944" y="2244"/>
                  </a:lnTo>
                  <a:lnTo>
                    <a:pt x="52608" y="4905"/>
                  </a:lnTo>
                  <a:lnTo>
                    <a:pt x="42995" y="8621"/>
                  </a:lnTo>
                  <a:lnTo>
                    <a:pt x="34051" y="13234"/>
                  </a:lnTo>
                  <a:lnTo>
                    <a:pt x="25650" y="18547"/>
                  </a:lnTo>
                  <a:lnTo>
                    <a:pt x="17674" y="24382"/>
                  </a:lnTo>
                  <a:lnTo>
                    <a:pt x="10503" y="30757"/>
                  </a:lnTo>
                  <a:lnTo>
                    <a:pt x="4970" y="37867"/>
                  </a:lnTo>
                  <a:lnTo>
                    <a:pt x="1408" y="45753"/>
                  </a:lnTo>
                  <a:lnTo>
                    <a:pt x="0" y="53997"/>
                  </a:lnTo>
                  <a:lnTo>
                    <a:pt x="1025" y="61845"/>
                  </a:lnTo>
                  <a:lnTo>
                    <a:pt x="4394" y="68894"/>
                  </a:lnTo>
                  <a:lnTo>
                    <a:pt x="10063" y="74930"/>
                  </a:lnTo>
                  <a:lnTo>
                    <a:pt x="18205" y="79761"/>
                  </a:lnTo>
                  <a:lnTo>
                    <a:pt x="28673" y="83414"/>
                  </a:lnTo>
                  <a:lnTo>
                    <a:pt x="40920" y="86072"/>
                  </a:lnTo>
                  <a:lnTo>
                    <a:pt x="54194" y="87954"/>
                  </a:lnTo>
                  <a:lnTo>
                    <a:pt x="67964" y="89268"/>
                  </a:lnTo>
                  <a:lnTo>
                    <a:pt x="81783" y="90341"/>
                  </a:lnTo>
                  <a:lnTo>
                    <a:pt x="95208" y="91603"/>
                  </a:lnTo>
                  <a:lnTo>
                    <a:pt x="108044" y="93277"/>
                  </a:lnTo>
                  <a:lnTo>
                    <a:pt x="120137" y="95555"/>
                  </a:lnTo>
                  <a:lnTo>
                    <a:pt x="131273" y="98689"/>
                  </a:lnTo>
                  <a:lnTo>
                    <a:pt x="141435" y="102729"/>
                  </a:lnTo>
                  <a:lnTo>
                    <a:pt x="150753" y="107730"/>
                  </a:lnTo>
                  <a:lnTo>
                    <a:pt x="159407" y="113836"/>
                  </a:lnTo>
                  <a:lnTo>
                    <a:pt x="167553" y="121017"/>
                  </a:lnTo>
                  <a:lnTo>
                    <a:pt x="174839" y="129110"/>
                  </a:lnTo>
                  <a:lnTo>
                    <a:pt x="180449" y="137912"/>
                  </a:lnTo>
                  <a:lnTo>
                    <a:pt x="184067" y="147234"/>
                  </a:lnTo>
                  <a:lnTo>
                    <a:pt x="185682" y="156763"/>
                  </a:lnTo>
                  <a:lnTo>
                    <a:pt x="185328" y="166080"/>
                  </a:lnTo>
                  <a:lnTo>
                    <a:pt x="183232" y="174969"/>
                  </a:lnTo>
                  <a:lnTo>
                    <a:pt x="179572" y="183242"/>
                  </a:lnTo>
                  <a:lnTo>
                    <a:pt x="174382" y="190652"/>
                  </a:lnTo>
                  <a:lnTo>
                    <a:pt x="167823" y="197146"/>
                  </a:lnTo>
                  <a:lnTo>
                    <a:pt x="160150" y="202507"/>
                  </a:lnTo>
                  <a:lnTo>
                    <a:pt x="151631" y="206286"/>
                  </a:lnTo>
                  <a:lnTo>
                    <a:pt x="142494" y="208383"/>
                  </a:lnTo>
                  <a:lnTo>
                    <a:pt x="132919" y="208996"/>
                  </a:lnTo>
                  <a:lnTo>
                    <a:pt x="123039" y="208427"/>
                  </a:lnTo>
                  <a:lnTo>
                    <a:pt x="112953" y="206974"/>
                  </a:lnTo>
                  <a:lnTo>
                    <a:pt x="102799" y="204844"/>
                  </a:lnTo>
                  <a:lnTo>
                    <a:pt x="91552" y="201843"/>
                  </a:lnTo>
                  <a:lnTo>
                    <a:pt x="75991" y="196594"/>
                  </a:lnTo>
                  <a:lnTo>
                    <a:pt x="50673" y="1868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65955" y="111141"/>
              <a:ext cx="146997" cy="347441"/>
            </a:xfrm>
            <a:custGeom>
              <a:avLst/>
              <a:gdLst/>
              <a:ahLst/>
              <a:cxnLst/>
              <a:rect l="0" t="0" r="0" b="0"/>
              <a:pathLst>
                <a:path w="146997" h="347441">
                  <a:moveTo>
                    <a:pt x="10125" y="0"/>
                  </a:moveTo>
                  <a:lnTo>
                    <a:pt x="7259" y="8868"/>
                  </a:lnTo>
                  <a:lnTo>
                    <a:pt x="5116" y="17855"/>
                  </a:lnTo>
                  <a:lnTo>
                    <a:pt x="3514" y="27851"/>
                  </a:lnTo>
                  <a:lnTo>
                    <a:pt x="2333" y="38831"/>
                  </a:lnTo>
                  <a:lnTo>
                    <a:pt x="1484" y="50643"/>
                  </a:lnTo>
                  <a:lnTo>
                    <a:pt x="887" y="63106"/>
                  </a:lnTo>
                  <a:lnTo>
                    <a:pt x="473" y="76216"/>
                  </a:lnTo>
                  <a:lnTo>
                    <a:pt x="188" y="90145"/>
                  </a:lnTo>
                  <a:lnTo>
                    <a:pt x="0" y="104921"/>
                  </a:lnTo>
                  <a:lnTo>
                    <a:pt x="42" y="120434"/>
                  </a:lnTo>
                  <a:lnTo>
                    <a:pt x="602" y="136533"/>
                  </a:lnTo>
                  <a:lnTo>
                    <a:pt x="1791" y="153063"/>
                  </a:lnTo>
                  <a:lnTo>
                    <a:pt x="3404" y="169740"/>
                  </a:lnTo>
                  <a:lnTo>
                    <a:pt x="5026" y="186163"/>
                  </a:lnTo>
                  <a:lnTo>
                    <a:pt x="6411" y="202134"/>
                  </a:lnTo>
                  <a:lnTo>
                    <a:pt x="7491" y="217638"/>
                  </a:lnTo>
                  <a:lnTo>
                    <a:pt x="8291" y="232742"/>
                  </a:lnTo>
                  <a:lnTo>
                    <a:pt x="8864" y="247535"/>
                  </a:lnTo>
                  <a:lnTo>
                    <a:pt x="9266" y="262099"/>
                  </a:lnTo>
                  <a:lnTo>
                    <a:pt x="9543" y="276497"/>
                  </a:lnTo>
                  <a:lnTo>
                    <a:pt x="9733" y="290781"/>
                  </a:lnTo>
                  <a:lnTo>
                    <a:pt x="9861" y="304986"/>
                  </a:lnTo>
                  <a:lnTo>
                    <a:pt x="9948" y="319136"/>
                  </a:lnTo>
                  <a:lnTo>
                    <a:pt x="10007" y="333147"/>
                  </a:lnTo>
                  <a:lnTo>
                    <a:pt x="10048" y="343422"/>
                  </a:lnTo>
                  <a:lnTo>
                    <a:pt x="10080" y="345504"/>
                  </a:lnTo>
                  <a:lnTo>
                    <a:pt x="10104" y="340842"/>
                  </a:lnTo>
                  <a:lnTo>
                    <a:pt x="10288" y="331818"/>
                  </a:lnTo>
                  <a:lnTo>
                    <a:pt x="10943" y="320342"/>
                  </a:lnTo>
                  <a:lnTo>
                    <a:pt x="12199" y="307590"/>
                  </a:lnTo>
                  <a:lnTo>
                    <a:pt x="14027" y="294360"/>
                  </a:lnTo>
                  <a:lnTo>
                    <a:pt x="16325" y="281283"/>
                  </a:lnTo>
                  <a:lnTo>
                    <a:pt x="18986" y="268657"/>
                  </a:lnTo>
                  <a:lnTo>
                    <a:pt x="22077" y="256693"/>
                  </a:lnTo>
                  <a:lnTo>
                    <a:pt x="25831" y="245637"/>
                  </a:lnTo>
                  <a:lnTo>
                    <a:pt x="30323" y="235531"/>
                  </a:lnTo>
                  <a:lnTo>
                    <a:pt x="35644" y="226419"/>
                  </a:lnTo>
                  <a:lnTo>
                    <a:pt x="41973" y="218434"/>
                  </a:lnTo>
                  <a:lnTo>
                    <a:pt x="49308" y="211555"/>
                  </a:lnTo>
                  <a:lnTo>
                    <a:pt x="57504" y="206104"/>
                  </a:lnTo>
                  <a:lnTo>
                    <a:pt x="66377" y="202797"/>
                  </a:lnTo>
                  <a:lnTo>
                    <a:pt x="75743" y="201839"/>
                  </a:lnTo>
                  <a:lnTo>
                    <a:pt x="85131" y="203145"/>
                  </a:lnTo>
                  <a:lnTo>
                    <a:pt x="93821" y="206605"/>
                  </a:lnTo>
                  <a:lnTo>
                    <a:pt x="101481" y="211936"/>
                  </a:lnTo>
                  <a:lnTo>
                    <a:pt x="108283" y="218920"/>
                  </a:lnTo>
                  <a:lnTo>
                    <a:pt x="114700" y="227495"/>
                  </a:lnTo>
                  <a:lnTo>
                    <a:pt x="121049" y="237479"/>
                  </a:lnTo>
                  <a:lnTo>
                    <a:pt x="127146" y="248605"/>
                  </a:lnTo>
                  <a:lnTo>
                    <a:pt x="132415" y="260596"/>
                  </a:lnTo>
                  <a:lnTo>
                    <a:pt x="136591" y="273208"/>
                  </a:lnTo>
                  <a:lnTo>
                    <a:pt x="139725" y="286035"/>
                  </a:lnTo>
                  <a:lnTo>
                    <a:pt x="142326" y="299971"/>
                  </a:lnTo>
                  <a:lnTo>
                    <a:pt x="144619" y="318473"/>
                  </a:lnTo>
                  <a:lnTo>
                    <a:pt x="14699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54092" y="293344"/>
              <a:ext cx="201015" cy="165238"/>
            </a:xfrm>
            <a:custGeom>
              <a:avLst/>
              <a:gdLst/>
              <a:ahLst/>
              <a:cxnLst/>
              <a:rect l="0" t="0" r="0" b="0"/>
              <a:pathLst>
                <a:path w="201015" h="165238">
                  <a:moveTo>
                    <a:pt x="74672" y="123123"/>
                  </a:moveTo>
                  <a:lnTo>
                    <a:pt x="80473" y="117189"/>
                  </a:lnTo>
                  <a:lnTo>
                    <a:pt x="85397" y="110984"/>
                  </a:lnTo>
                  <a:lnTo>
                    <a:pt x="89895" y="103884"/>
                  </a:lnTo>
                  <a:lnTo>
                    <a:pt x="93943" y="95771"/>
                  </a:lnTo>
                  <a:lnTo>
                    <a:pt x="97309" y="86476"/>
                  </a:lnTo>
                  <a:lnTo>
                    <a:pt x="99908" y="76033"/>
                  </a:lnTo>
                  <a:lnTo>
                    <a:pt x="101489" y="64780"/>
                  </a:lnTo>
                  <a:lnTo>
                    <a:pt x="101571" y="53243"/>
                  </a:lnTo>
                  <a:lnTo>
                    <a:pt x="100026" y="41756"/>
                  </a:lnTo>
                  <a:lnTo>
                    <a:pt x="96869" y="30775"/>
                  </a:lnTo>
                  <a:lnTo>
                    <a:pt x="92084" y="20935"/>
                  </a:lnTo>
                  <a:lnTo>
                    <a:pt x="85829" y="12482"/>
                  </a:lnTo>
                  <a:lnTo>
                    <a:pt x="78376" y="5808"/>
                  </a:lnTo>
                  <a:lnTo>
                    <a:pt x="70012" y="1598"/>
                  </a:lnTo>
                  <a:lnTo>
                    <a:pt x="60987" y="0"/>
                  </a:lnTo>
                  <a:lnTo>
                    <a:pt x="51658" y="1027"/>
                  </a:lnTo>
                  <a:lnTo>
                    <a:pt x="42476" y="4824"/>
                  </a:lnTo>
                  <a:lnTo>
                    <a:pt x="33678" y="11191"/>
                  </a:lnTo>
                  <a:lnTo>
                    <a:pt x="25466" y="19684"/>
                  </a:lnTo>
                  <a:lnTo>
                    <a:pt x="18096" y="29809"/>
                  </a:lnTo>
                  <a:lnTo>
                    <a:pt x="11629" y="41131"/>
                  </a:lnTo>
                  <a:lnTo>
                    <a:pt x="6286" y="53305"/>
                  </a:lnTo>
                  <a:lnTo>
                    <a:pt x="2520" y="66075"/>
                  </a:lnTo>
                  <a:lnTo>
                    <a:pt x="435" y="79250"/>
                  </a:lnTo>
                  <a:lnTo>
                    <a:pt x="0" y="92536"/>
                  </a:lnTo>
                  <a:lnTo>
                    <a:pt x="1221" y="105537"/>
                  </a:lnTo>
                  <a:lnTo>
                    <a:pt x="3930" y="118038"/>
                  </a:lnTo>
                  <a:lnTo>
                    <a:pt x="7874" y="129206"/>
                  </a:lnTo>
                  <a:lnTo>
                    <a:pt x="13630" y="137365"/>
                  </a:lnTo>
                  <a:lnTo>
                    <a:pt x="21181" y="141663"/>
                  </a:lnTo>
                  <a:lnTo>
                    <a:pt x="28835" y="142482"/>
                  </a:lnTo>
                  <a:lnTo>
                    <a:pt x="36174" y="140726"/>
                  </a:lnTo>
                  <a:lnTo>
                    <a:pt x="43127" y="137043"/>
                  </a:lnTo>
                  <a:lnTo>
                    <a:pt x="49500" y="131706"/>
                  </a:lnTo>
                  <a:lnTo>
                    <a:pt x="55231" y="124983"/>
                  </a:lnTo>
                  <a:lnTo>
                    <a:pt x="60381" y="117168"/>
                  </a:lnTo>
                  <a:lnTo>
                    <a:pt x="65066" y="108538"/>
                  </a:lnTo>
                  <a:lnTo>
                    <a:pt x="69413" y="99351"/>
                  </a:lnTo>
                  <a:lnTo>
                    <a:pt x="74024" y="90990"/>
                  </a:lnTo>
                  <a:lnTo>
                    <a:pt x="79723" y="86913"/>
                  </a:lnTo>
                  <a:lnTo>
                    <a:pt x="86129" y="88742"/>
                  </a:lnTo>
                  <a:lnTo>
                    <a:pt x="92443" y="94604"/>
                  </a:lnTo>
                  <a:lnTo>
                    <a:pt x="98661" y="102753"/>
                  </a:lnTo>
                  <a:lnTo>
                    <a:pt x="104935" y="111724"/>
                  </a:lnTo>
                  <a:lnTo>
                    <a:pt x="111347" y="120696"/>
                  </a:lnTo>
                  <a:lnTo>
                    <a:pt x="118073" y="129184"/>
                  </a:lnTo>
                  <a:lnTo>
                    <a:pt x="125399" y="136819"/>
                  </a:lnTo>
                  <a:lnTo>
                    <a:pt x="133430" y="143507"/>
                  </a:lnTo>
                  <a:lnTo>
                    <a:pt x="142226" y="149204"/>
                  </a:lnTo>
                  <a:lnTo>
                    <a:pt x="153072" y="154360"/>
                  </a:lnTo>
                  <a:lnTo>
                    <a:pt x="170278" y="159427"/>
                  </a:lnTo>
                  <a:lnTo>
                    <a:pt x="201014" y="1652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55106" y="300654"/>
              <a:ext cx="115815" cy="125684"/>
            </a:xfrm>
            <a:custGeom>
              <a:avLst/>
              <a:gdLst/>
              <a:ahLst/>
              <a:cxnLst/>
              <a:rect l="0" t="0" r="0" b="0"/>
              <a:pathLst>
                <a:path w="115815" h="125684">
                  <a:moveTo>
                    <a:pt x="0" y="52642"/>
                  </a:moveTo>
                  <a:lnTo>
                    <a:pt x="67" y="64311"/>
                  </a:lnTo>
                  <a:lnTo>
                    <a:pt x="708" y="74799"/>
                  </a:lnTo>
                  <a:lnTo>
                    <a:pt x="2004" y="85101"/>
                  </a:lnTo>
                  <a:lnTo>
                    <a:pt x="3864" y="95402"/>
                  </a:lnTo>
                  <a:lnTo>
                    <a:pt x="6180" y="105746"/>
                  </a:lnTo>
                  <a:lnTo>
                    <a:pt x="8821" y="116062"/>
                  </a:lnTo>
                  <a:lnTo>
                    <a:pt x="10793" y="123750"/>
                  </a:lnTo>
                  <a:lnTo>
                    <a:pt x="10988" y="125683"/>
                  </a:lnTo>
                  <a:lnTo>
                    <a:pt x="9826" y="123040"/>
                  </a:lnTo>
                  <a:lnTo>
                    <a:pt x="7976" y="117123"/>
                  </a:lnTo>
                  <a:lnTo>
                    <a:pt x="6064" y="108431"/>
                  </a:lnTo>
                  <a:lnTo>
                    <a:pt x="4426" y="97405"/>
                  </a:lnTo>
                  <a:lnTo>
                    <a:pt x="3314" y="84859"/>
                  </a:lnTo>
                  <a:lnTo>
                    <a:pt x="3010" y="71870"/>
                  </a:lnTo>
                  <a:lnTo>
                    <a:pt x="3591" y="59092"/>
                  </a:lnTo>
                  <a:lnTo>
                    <a:pt x="5284" y="47082"/>
                  </a:lnTo>
                  <a:lnTo>
                    <a:pt x="8547" y="36471"/>
                  </a:lnTo>
                  <a:lnTo>
                    <a:pt x="13488" y="27454"/>
                  </a:lnTo>
                  <a:lnTo>
                    <a:pt x="20077" y="20043"/>
                  </a:lnTo>
                  <a:lnTo>
                    <a:pt x="28319" y="14265"/>
                  </a:lnTo>
                  <a:lnTo>
                    <a:pt x="38044" y="9965"/>
                  </a:lnTo>
                  <a:lnTo>
                    <a:pt x="48939" y="6864"/>
                  </a:lnTo>
                  <a:lnTo>
                    <a:pt x="62023" y="4345"/>
                  </a:lnTo>
                  <a:lnTo>
                    <a:pt x="81793" y="218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28363" y="111112"/>
              <a:ext cx="142599" cy="373492"/>
            </a:xfrm>
            <a:custGeom>
              <a:avLst/>
              <a:gdLst/>
              <a:ahLst/>
              <a:cxnLst/>
              <a:rect l="0" t="0" r="0" b="0"/>
              <a:pathLst>
                <a:path w="142599" h="373492">
                  <a:moveTo>
                    <a:pt x="89956" y="242184"/>
                  </a:moveTo>
                  <a:lnTo>
                    <a:pt x="86888" y="233517"/>
                  </a:lnTo>
                  <a:lnTo>
                    <a:pt x="82825" y="226451"/>
                  </a:lnTo>
                  <a:lnTo>
                    <a:pt x="77333" y="220359"/>
                  </a:lnTo>
                  <a:lnTo>
                    <a:pt x="70573" y="215476"/>
                  </a:lnTo>
                  <a:lnTo>
                    <a:pt x="62776" y="212559"/>
                  </a:lnTo>
                  <a:lnTo>
                    <a:pt x="54188" y="211864"/>
                  </a:lnTo>
                  <a:lnTo>
                    <a:pt x="45348" y="213347"/>
                  </a:lnTo>
                  <a:lnTo>
                    <a:pt x="37039" y="216925"/>
                  </a:lnTo>
                  <a:lnTo>
                    <a:pt x="29646" y="222331"/>
                  </a:lnTo>
                  <a:lnTo>
                    <a:pt x="23194" y="229195"/>
                  </a:lnTo>
                  <a:lnTo>
                    <a:pt x="17546" y="237156"/>
                  </a:lnTo>
                  <a:lnTo>
                    <a:pt x="12527" y="245916"/>
                  </a:lnTo>
                  <a:lnTo>
                    <a:pt x="8137" y="255404"/>
                  </a:lnTo>
                  <a:lnTo>
                    <a:pt x="4553" y="265758"/>
                  </a:lnTo>
                  <a:lnTo>
                    <a:pt x="1813" y="276979"/>
                  </a:lnTo>
                  <a:lnTo>
                    <a:pt x="141" y="288785"/>
                  </a:lnTo>
                  <a:lnTo>
                    <a:pt x="0" y="300710"/>
                  </a:lnTo>
                  <a:lnTo>
                    <a:pt x="1502" y="312473"/>
                  </a:lnTo>
                  <a:lnTo>
                    <a:pt x="4460" y="323982"/>
                  </a:lnTo>
                  <a:lnTo>
                    <a:pt x="8580" y="335243"/>
                  </a:lnTo>
                  <a:lnTo>
                    <a:pt x="13576" y="346281"/>
                  </a:lnTo>
                  <a:lnTo>
                    <a:pt x="19368" y="356489"/>
                  </a:lnTo>
                  <a:lnTo>
                    <a:pt x="26080" y="364682"/>
                  </a:lnTo>
                  <a:lnTo>
                    <a:pt x="33699" y="370364"/>
                  </a:lnTo>
                  <a:lnTo>
                    <a:pt x="41933" y="373365"/>
                  </a:lnTo>
                  <a:lnTo>
                    <a:pt x="50305" y="373491"/>
                  </a:lnTo>
                  <a:lnTo>
                    <a:pt x="58525" y="370939"/>
                  </a:lnTo>
                  <a:lnTo>
                    <a:pt x="66331" y="366007"/>
                  </a:lnTo>
                  <a:lnTo>
                    <a:pt x="73421" y="358901"/>
                  </a:lnTo>
                  <a:lnTo>
                    <a:pt x="79710" y="349944"/>
                  </a:lnTo>
                  <a:lnTo>
                    <a:pt x="85442" y="339529"/>
                  </a:lnTo>
                  <a:lnTo>
                    <a:pt x="91066" y="328023"/>
                  </a:lnTo>
                  <a:lnTo>
                    <a:pt x="96846" y="315731"/>
                  </a:lnTo>
                  <a:lnTo>
                    <a:pt x="102545" y="302886"/>
                  </a:lnTo>
                  <a:lnTo>
                    <a:pt x="107539" y="289658"/>
                  </a:lnTo>
                  <a:lnTo>
                    <a:pt x="111527" y="276157"/>
                  </a:lnTo>
                  <a:lnTo>
                    <a:pt x="114526" y="262141"/>
                  </a:lnTo>
                  <a:lnTo>
                    <a:pt x="116697" y="247053"/>
                  </a:lnTo>
                  <a:lnTo>
                    <a:pt x="118229" y="230674"/>
                  </a:lnTo>
                  <a:lnTo>
                    <a:pt x="119292" y="213096"/>
                  </a:lnTo>
                  <a:lnTo>
                    <a:pt x="120021" y="194539"/>
                  </a:lnTo>
                  <a:lnTo>
                    <a:pt x="120518" y="175243"/>
                  </a:lnTo>
                  <a:lnTo>
                    <a:pt x="120854" y="155574"/>
                  </a:lnTo>
                  <a:lnTo>
                    <a:pt x="121081" y="135997"/>
                  </a:lnTo>
                  <a:lnTo>
                    <a:pt x="121229" y="116764"/>
                  </a:lnTo>
                  <a:lnTo>
                    <a:pt x="121158" y="98087"/>
                  </a:lnTo>
                  <a:lnTo>
                    <a:pt x="120578" y="80233"/>
                  </a:lnTo>
                  <a:lnTo>
                    <a:pt x="119370" y="63262"/>
                  </a:lnTo>
                  <a:lnTo>
                    <a:pt x="117575" y="47238"/>
                  </a:lnTo>
                  <a:lnTo>
                    <a:pt x="115299" y="32308"/>
                  </a:lnTo>
                  <a:lnTo>
                    <a:pt x="112644" y="18476"/>
                  </a:lnTo>
                  <a:lnTo>
                    <a:pt x="109249" y="6675"/>
                  </a:lnTo>
                  <a:lnTo>
                    <a:pt x="104783" y="0"/>
                  </a:lnTo>
                  <a:lnTo>
                    <a:pt x="100279" y="31"/>
                  </a:lnTo>
                  <a:lnTo>
                    <a:pt x="96844" y="4794"/>
                  </a:lnTo>
                  <a:lnTo>
                    <a:pt x="94498" y="12970"/>
                  </a:lnTo>
                  <a:lnTo>
                    <a:pt x="92948" y="24142"/>
                  </a:lnTo>
                  <a:lnTo>
                    <a:pt x="91934" y="37882"/>
                  </a:lnTo>
                  <a:lnTo>
                    <a:pt x="91438" y="53184"/>
                  </a:lnTo>
                  <a:lnTo>
                    <a:pt x="91646" y="68619"/>
                  </a:lnTo>
                  <a:lnTo>
                    <a:pt x="92604" y="83388"/>
                  </a:lnTo>
                  <a:lnTo>
                    <a:pt x="94064" y="97746"/>
                  </a:lnTo>
                  <a:lnTo>
                    <a:pt x="95584" y="112676"/>
                  </a:lnTo>
                  <a:lnTo>
                    <a:pt x="96907" y="128720"/>
                  </a:lnTo>
                  <a:lnTo>
                    <a:pt x="98116" y="145788"/>
                  </a:lnTo>
                  <a:lnTo>
                    <a:pt x="99535" y="163411"/>
                  </a:lnTo>
                  <a:lnTo>
                    <a:pt x="101342" y="181233"/>
                  </a:lnTo>
                  <a:lnTo>
                    <a:pt x="103556" y="198915"/>
                  </a:lnTo>
                  <a:lnTo>
                    <a:pt x="106121" y="216080"/>
                  </a:lnTo>
                  <a:lnTo>
                    <a:pt x="108960" y="232577"/>
                  </a:lnTo>
                  <a:lnTo>
                    <a:pt x="112003" y="248280"/>
                  </a:lnTo>
                  <a:lnTo>
                    <a:pt x="115192" y="262993"/>
                  </a:lnTo>
                  <a:lnTo>
                    <a:pt x="118483" y="276703"/>
                  </a:lnTo>
                  <a:lnTo>
                    <a:pt x="121885" y="289486"/>
                  </a:lnTo>
                  <a:lnTo>
                    <a:pt x="125896" y="302874"/>
                  </a:lnTo>
                  <a:lnTo>
                    <a:pt x="131983" y="320281"/>
                  </a:lnTo>
                  <a:lnTo>
                    <a:pt x="142598" y="3474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40858" y="63726"/>
              <a:ext cx="156529" cy="384328"/>
            </a:xfrm>
            <a:custGeom>
              <a:avLst/>
              <a:gdLst/>
              <a:ahLst/>
              <a:cxnLst/>
              <a:rect l="0" t="0" r="0" b="0"/>
              <a:pathLst>
                <a:path w="156529" h="384328">
                  <a:moveTo>
                    <a:pt x="51243" y="384327"/>
                  </a:moveTo>
                  <a:lnTo>
                    <a:pt x="48310" y="375392"/>
                  </a:lnTo>
                  <a:lnTo>
                    <a:pt x="45527" y="365764"/>
                  </a:lnTo>
                  <a:lnTo>
                    <a:pt x="42632" y="354477"/>
                  </a:lnTo>
                  <a:lnTo>
                    <a:pt x="39765" y="341810"/>
                  </a:lnTo>
                  <a:lnTo>
                    <a:pt x="37248" y="328330"/>
                  </a:lnTo>
                  <a:lnTo>
                    <a:pt x="35233" y="314458"/>
                  </a:lnTo>
                  <a:lnTo>
                    <a:pt x="33547" y="300422"/>
                  </a:lnTo>
                  <a:lnTo>
                    <a:pt x="31804" y="286331"/>
                  </a:lnTo>
                  <a:lnTo>
                    <a:pt x="29778" y="272225"/>
                  </a:lnTo>
                  <a:lnTo>
                    <a:pt x="27416" y="257959"/>
                  </a:lnTo>
                  <a:lnTo>
                    <a:pt x="24752" y="243228"/>
                  </a:lnTo>
                  <a:lnTo>
                    <a:pt x="21845" y="227909"/>
                  </a:lnTo>
                  <a:lnTo>
                    <a:pt x="18757" y="212195"/>
                  </a:lnTo>
                  <a:lnTo>
                    <a:pt x="15539" y="196493"/>
                  </a:lnTo>
                  <a:lnTo>
                    <a:pt x="12232" y="181041"/>
                  </a:lnTo>
                  <a:lnTo>
                    <a:pt x="9030" y="165902"/>
                  </a:lnTo>
                  <a:lnTo>
                    <a:pt x="6260" y="151051"/>
                  </a:lnTo>
                  <a:lnTo>
                    <a:pt x="4065" y="136431"/>
                  </a:lnTo>
                  <a:lnTo>
                    <a:pt x="2422" y="121986"/>
                  </a:lnTo>
                  <a:lnTo>
                    <a:pt x="1237" y="107667"/>
                  </a:lnTo>
                  <a:lnTo>
                    <a:pt x="407" y="93441"/>
                  </a:lnTo>
                  <a:lnTo>
                    <a:pt x="0" y="79446"/>
                  </a:lnTo>
                  <a:lnTo>
                    <a:pt x="252" y="65968"/>
                  </a:lnTo>
                  <a:lnTo>
                    <a:pt x="1244" y="53133"/>
                  </a:lnTo>
                  <a:lnTo>
                    <a:pt x="3233" y="41226"/>
                  </a:lnTo>
                  <a:lnTo>
                    <a:pt x="6703" y="30755"/>
                  </a:lnTo>
                  <a:lnTo>
                    <a:pt x="11788" y="21866"/>
                  </a:lnTo>
                  <a:lnTo>
                    <a:pt x="18474" y="14558"/>
                  </a:lnTo>
                  <a:lnTo>
                    <a:pt x="26783" y="8858"/>
                  </a:lnTo>
                  <a:lnTo>
                    <a:pt x="36552" y="4619"/>
                  </a:lnTo>
                  <a:lnTo>
                    <a:pt x="47349" y="1735"/>
                  </a:lnTo>
                  <a:lnTo>
                    <a:pt x="58579" y="233"/>
                  </a:lnTo>
                  <a:lnTo>
                    <a:pt x="69867" y="0"/>
                  </a:lnTo>
                  <a:lnTo>
                    <a:pt x="81055" y="978"/>
                  </a:lnTo>
                  <a:lnTo>
                    <a:pt x="92099" y="3228"/>
                  </a:lnTo>
                  <a:lnTo>
                    <a:pt x="103001" y="6663"/>
                  </a:lnTo>
                  <a:lnTo>
                    <a:pt x="113524" y="10966"/>
                  </a:lnTo>
                  <a:lnTo>
                    <a:pt x="124321" y="16201"/>
                  </a:lnTo>
                  <a:lnTo>
                    <a:pt x="137462" y="23945"/>
                  </a:lnTo>
                  <a:lnTo>
                    <a:pt x="156528" y="36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76288" y="290125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91173" y="2934"/>
                  </a:lnTo>
                  <a:lnTo>
                    <a:pt x="182186" y="5716"/>
                  </a:lnTo>
                  <a:lnTo>
                    <a:pt x="172196" y="8616"/>
                  </a:lnTo>
                  <a:lnTo>
                    <a:pt x="161387" y="11656"/>
                  </a:lnTo>
                  <a:lnTo>
                    <a:pt x="150224" y="14821"/>
                  </a:lnTo>
                  <a:lnTo>
                    <a:pt x="139010" y="18081"/>
                  </a:lnTo>
                  <a:lnTo>
                    <a:pt x="127552" y="21246"/>
                  </a:lnTo>
                  <a:lnTo>
                    <a:pt x="115271" y="23989"/>
                  </a:lnTo>
                  <a:lnTo>
                    <a:pt x="101903" y="26169"/>
                  </a:lnTo>
                  <a:lnTo>
                    <a:pt x="87655" y="27971"/>
                  </a:lnTo>
                  <a:lnTo>
                    <a:pt x="73013" y="29795"/>
                  </a:lnTo>
                  <a:lnTo>
                    <a:pt x="58327" y="31873"/>
                  </a:lnTo>
                  <a:lnTo>
                    <a:pt x="44349" y="34110"/>
                  </a:lnTo>
                  <a:lnTo>
                    <a:pt x="30929" y="36393"/>
                  </a:lnTo>
                  <a:lnTo>
                    <a:pt x="16893" y="3892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81134" y="321711"/>
              <a:ext cx="125900" cy="146946"/>
            </a:xfrm>
            <a:custGeom>
              <a:avLst/>
              <a:gdLst/>
              <a:ahLst/>
              <a:cxnLst/>
              <a:rect l="0" t="0" r="0" b="0"/>
              <a:pathLst>
                <a:path w="125900" h="146946">
                  <a:moveTo>
                    <a:pt x="58366" y="0"/>
                  </a:moveTo>
                  <a:lnTo>
                    <a:pt x="46832" y="201"/>
                  </a:lnTo>
                  <a:lnTo>
                    <a:pt x="37624" y="2122"/>
                  </a:lnTo>
                  <a:lnTo>
                    <a:pt x="29915" y="6011"/>
                  </a:lnTo>
                  <a:lnTo>
                    <a:pt x="23333" y="11591"/>
                  </a:lnTo>
                  <a:lnTo>
                    <a:pt x="17622" y="18540"/>
                  </a:lnTo>
                  <a:lnTo>
                    <a:pt x="12570" y="26548"/>
                  </a:lnTo>
                  <a:lnTo>
                    <a:pt x="8162" y="35665"/>
                  </a:lnTo>
                  <a:lnTo>
                    <a:pt x="4567" y="46283"/>
                  </a:lnTo>
                  <a:lnTo>
                    <a:pt x="1820" y="58487"/>
                  </a:lnTo>
                  <a:lnTo>
                    <a:pt x="144" y="71764"/>
                  </a:lnTo>
                  <a:lnTo>
                    <a:pt x="0" y="85213"/>
                  </a:lnTo>
                  <a:lnTo>
                    <a:pt x="1505" y="98286"/>
                  </a:lnTo>
                  <a:lnTo>
                    <a:pt x="4635" y="110485"/>
                  </a:lnTo>
                  <a:lnTo>
                    <a:pt x="9402" y="121219"/>
                  </a:lnTo>
                  <a:lnTo>
                    <a:pt x="15651" y="130313"/>
                  </a:lnTo>
                  <a:lnTo>
                    <a:pt x="23269" y="137604"/>
                  </a:lnTo>
                  <a:lnTo>
                    <a:pt x="32277" y="142768"/>
                  </a:lnTo>
                  <a:lnTo>
                    <a:pt x="42552" y="145833"/>
                  </a:lnTo>
                  <a:lnTo>
                    <a:pt x="53704" y="146945"/>
                  </a:lnTo>
                  <a:lnTo>
                    <a:pt x="65181" y="146189"/>
                  </a:lnTo>
                  <a:lnTo>
                    <a:pt x="76630" y="143786"/>
                  </a:lnTo>
                  <a:lnTo>
                    <a:pt x="87587" y="139735"/>
                  </a:lnTo>
                  <a:lnTo>
                    <a:pt x="97412" y="133743"/>
                  </a:lnTo>
                  <a:lnTo>
                    <a:pt x="105864" y="125824"/>
                  </a:lnTo>
                  <a:lnTo>
                    <a:pt x="112878" y="116253"/>
                  </a:lnTo>
                  <a:lnTo>
                    <a:pt x="118380" y="105387"/>
                  </a:lnTo>
                  <a:lnTo>
                    <a:pt x="122482" y="93570"/>
                  </a:lnTo>
                  <a:lnTo>
                    <a:pt x="125104" y="81400"/>
                  </a:lnTo>
                  <a:lnTo>
                    <a:pt x="125899" y="69697"/>
                  </a:lnTo>
                  <a:lnTo>
                    <a:pt x="124843" y="58873"/>
                  </a:lnTo>
                  <a:lnTo>
                    <a:pt x="122113" y="49074"/>
                  </a:lnTo>
                  <a:lnTo>
                    <a:pt x="117443" y="39299"/>
                  </a:lnTo>
                  <a:lnTo>
                    <a:pt x="108188" y="27574"/>
                  </a:lnTo>
                  <a:lnTo>
                    <a:pt x="8995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34257" y="300654"/>
              <a:ext cx="147399" cy="166733"/>
            </a:xfrm>
            <a:custGeom>
              <a:avLst/>
              <a:gdLst/>
              <a:ahLst/>
              <a:cxnLst/>
              <a:rect l="0" t="0" r="0" b="0"/>
              <a:pathLst>
                <a:path w="147399" h="166733">
                  <a:moveTo>
                    <a:pt x="0" y="94756"/>
                  </a:moveTo>
                  <a:lnTo>
                    <a:pt x="3001" y="103625"/>
                  </a:lnTo>
                  <a:lnTo>
                    <a:pt x="6423" y="112612"/>
                  </a:lnTo>
                  <a:lnTo>
                    <a:pt x="10615" y="122602"/>
                  </a:lnTo>
                  <a:lnTo>
                    <a:pt x="15341" y="133410"/>
                  </a:lnTo>
                  <a:lnTo>
                    <a:pt x="20174" y="144573"/>
                  </a:lnTo>
                  <a:lnTo>
                    <a:pt x="24829" y="155707"/>
                  </a:lnTo>
                  <a:lnTo>
                    <a:pt x="28438" y="164146"/>
                  </a:lnTo>
                  <a:lnTo>
                    <a:pt x="29962" y="166732"/>
                  </a:lnTo>
                  <a:lnTo>
                    <a:pt x="29667" y="164538"/>
                  </a:lnTo>
                  <a:lnTo>
                    <a:pt x="28155" y="159229"/>
                  </a:lnTo>
                  <a:lnTo>
                    <a:pt x="25887" y="151983"/>
                  </a:lnTo>
                  <a:lnTo>
                    <a:pt x="23166" y="143535"/>
                  </a:lnTo>
                  <a:lnTo>
                    <a:pt x="20496" y="134172"/>
                  </a:lnTo>
                  <a:lnTo>
                    <a:pt x="18600" y="123861"/>
                  </a:lnTo>
                  <a:lnTo>
                    <a:pt x="17812" y="112653"/>
                  </a:lnTo>
                  <a:lnTo>
                    <a:pt x="18433" y="101014"/>
                  </a:lnTo>
                  <a:lnTo>
                    <a:pt x="20901" y="89729"/>
                  </a:lnTo>
                  <a:lnTo>
                    <a:pt x="25268" y="79216"/>
                  </a:lnTo>
                  <a:lnTo>
                    <a:pt x="31284" y="69700"/>
                  </a:lnTo>
                  <a:lnTo>
                    <a:pt x="38602" y="61379"/>
                  </a:lnTo>
                  <a:lnTo>
                    <a:pt x="46890" y="54224"/>
                  </a:lnTo>
                  <a:lnTo>
                    <a:pt x="55874" y="47892"/>
                  </a:lnTo>
                  <a:lnTo>
                    <a:pt x="65349" y="41858"/>
                  </a:lnTo>
                  <a:lnTo>
                    <a:pt x="75163" y="35793"/>
                  </a:lnTo>
                  <a:lnTo>
                    <a:pt x="85210" y="29733"/>
                  </a:lnTo>
                  <a:lnTo>
                    <a:pt x="95414" y="23964"/>
                  </a:lnTo>
                  <a:lnTo>
                    <a:pt x="105710" y="18641"/>
                  </a:lnTo>
                  <a:lnTo>
                    <a:pt x="115611" y="13917"/>
                  </a:lnTo>
                  <a:lnTo>
                    <a:pt x="125172" y="9545"/>
                  </a:lnTo>
                  <a:lnTo>
                    <a:pt x="135233" y="5144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18977" y="69027"/>
              <a:ext cx="241747" cy="457203"/>
            </a:xfrm>
            <a:custGeom>
              <a:avLst/>
              <a:gdLst/>
              <a:ahLst/>
              <a:cxnLst/>
              <a:rect l="0" t="0" r="0" b="0"/>
              <a:pathLst>
                <a:path w="241747" h="457203">
                  <a:moveTo>
                    <a:pt x="10119" y="0"/>
                  </a:moveTo>
                  <a:lnTo>
                    <a:pt x="10119" y="11735"/>
                  </a:lnTo>
                  <a:lnTo>
                    <a:pt x="10119" y="22864"/>
                  </a:lnTo>
                  <a:lnTo>
                    <a:pt x="10119" y="34471"/>
                  </a:lnTo>
                  <a:lnTo>
                    <a:pt x="10119" y="46978"/>
                  </a:lnTo>
                  <a:lnTo>
                    <a:pt x="10119" y="60935"/>
                  </a:lnTo>
                  <a:lnTo>
                    <a:pt x="10119" y="76493"/>
                  </a:lnTo>
                  <a:lnTo>
                    <a:pt x="10119" y="93323"/>
                  </a:lnTo>
                  <a:lnTo>
                    <a:pt x="10119" y="110833"/>
                  </a:lnTo>
                  <a:lnTo>
                    <a:pt x="10119" y="128607"/>
                  </a:lnTo>
                  <a:lnTo>
                    <a:pt x="10119" y="146437"/>
                  </a:lnTo>
                  <a:lnTo>
                    <a:pt x="10119" y="164240"/>
                  </a:lnTo>
                  <a:lnTo>
                    <a:pt x="10119" y="181990"/>
                  </a:lnTo>
                  <a:lnTo>
                    <a:pt x="10119" y="199690"/>
                  </a:lnTo>
                  <a:lnTo>
                    <a:pt x="10119" y="217347"/>
                  </a:lnTo>
                  <a:lnTo>
                    <a:pt x="10115" y="234962"/>
                  </a:lnTo>
                  <a:lnTo>
                    <a:pt x="9942" y="252217"/>
                  </a:lnTo>
                  <a:lnTo>
                    <a:pt x="9293" y="268504"/>
                  </a:lnTo>
                  <a:lnTo>
                    <a:pt x="8045" y="283575"/>
                  </a:lnTo>
                  <a:lnTo>
                    <a:pt x="6392" y="297661"/>
                  </a:lnTo>
                  <a:lnTo>
                    <a:pt x="4744" y="311275"/>
                  </a:lnTo>
                  <a:lnTo>
                    <a:pt x="3341" y="324776"/>
                  </a:lnTo>
                  <a:lnTo>
                    <a:pt x="2248" y="338490"/>
                  </a:lnTo>
                  <a:lnTo>
                    <a:pt x="1440" y="352777"/>
                  </a:lnTo>
                  <a:lnTo>
                    <a:pt x="862" y="367763"/>
                  </a:lnTo>
                  <a:lnTo>
                    <a:pt x="457" y="383236"/>
                  </a:lnTo>
                  <a:lnTo>
                    <a:pt x="177" y="398770"/>
                  </a:lnTo>
                  <a:lnTo>
                    <a:pt x="0" y="414081"/>
                  </a:lnTo>
                  <a:lnTo>
                    <a:pt x="389" y="428275"/>
                  </a:lnTo>
                  <a:lnTo>
                    <a:pt x="2246" y="439830"/>
                  </a:lnTo>
                  <a:lnTo>
                    <a:pt x="5947" y="448146"/>
                  </a:lnTo>
                  <a:lnTo>
                    <a:pt x="11384" y="453439"/>
                  </a:lnTo>
                  <a:lnTo>
                    <a:pt x="18247" y="456259"/>
                  </a:lnTo>
                  <a:lnTo>
                    <a:pt x="26207" y="457202"/>
                  </a:lnTo>
                  <a:lnTo>
                    <a:pt x="35295" y="456945"/>
                  </a:lnTo>
                  <a:lnTo>
                    <a:pt x="45897" y="456192"/>
                  </a:lnTo>
                  <a:lnTo>
                    <a:pt x="58096" y="455364"/>
                  </a:lnTo>
                  <a:lnTo>
                    <a:pt x="71541" y="454476"/>
                  </a:lnTo>
                  <a:lnTo>
                    <a:pt x="85635" y="453267"/>
                  </a:lnTo>
                  <a:lnTo>
                    <a:pt x="99963" y="451608"/>
                  </a:lnTo>
                  <a:lnTo>
                    <a:pt x="114159" y="449830"/>
                  </a:lnTo>
                  <a:lnTo>
                    <a:pt x="127838" y="448622"/>
                  </a:lnTo>
                  <a:lnTo>
                    <a:pt x="140849" y="448319"/>
                  </a:lnTo>
                  <a:lnTo>
                    <a:pt x="153229" y="448608"/>
                  </a:lnTo>
                  <a:lnTo>
                    <a:pt x="165091" y="448733"/>
                  </a:lnTo>
                  <a:lnTo>
                    <a:pt x="176552" y="448269"/>
                  </a:lnTo>
                  <a:lnTo>
                    <a:pt x="187653" y="447468"/>
                  </a:lnTo>
                  <a:lnTo>
                    <a:pt x="199647" y="447123"/>
                  </a:lnTo>
                  <a:lnTo>
                    <a:pt x="215827" y="448314"/>
                  </a:lnTo>
                  <a:lnTo>
                    <a:pt x="241746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27519" y="332534"/>
              <a:ext cx="212189" cy="182731"/>
            </a:xfrm>
            <a:custGeom>
              <a:avLst/>
              <a:gdLst/>
              <a:ahLst/>
              <a:cxnLst/>
              <a:rect l="0" t="0" r="0" b="0"/>
              <a:pathLst>
                <a:path w="212189" h="182731">
                  <a:moveTo>
                    <a:pt x="117432" y="104990"/>
                  </a:moveTo>
                  <a:lnTo>
                    <a:pt x="120299" y="96122"/>
                  </a:lnTo>
                  <a:lnTo>
                    <a:pt x="122441" y="87135"/>
                  </a:lnTo>
                  <a:lnTo>
                    <a:pt x="124035" y="77144"/>
                  </a:lnTo>
                  <a:lnTo>
                    <a:pt x="124870" y="66337"/>
                  </a:lnTo>
                  <a:lnTo>
                    <a:pt x="124422" y="55174"/>
                  </a:lnTo>
                  <a:lnTo>
                    <a:pt x="122503" y="43977"/>
                  </a:lnTo>
                  <a:lnTo>
                    <a:pt x="118921" y="33211"/>
                  </a:lnTo>
                  <a:lnTo>
                    <a:pt x="113315" y="23523"/>
                  </a:lnTo>
                  <a:lnTo>
                    <a:pt x="105695" y="15173"/>
                  </a:lnTo>
                  <a:lnTo>
                    <a:pt x="96511" y="8400"/>
                  </a:lnTo>
                  <a:lnTo>
                    <a:pt x="86446" y="3592"/>
                  </a:lnTo>
                  <a:lnTo>
                    <a:pt x="75987" y="774"/>
                  </a:lnTo>
                  <a:lnTo>
                    <a:pt x="65715" y="0"/>
                  </a:lnTo>
                  <a:lnTo>
                    <a:pt x="56357" y="1516"/>
                  </a:lnTo>
                  <a:lnTo>
                    <a:pt x="48215" y="5237"/>
                  </a:lnTo>
                  <a:lnTo>
                    <a:pt x="41070" y="10818"/>
                  </a:lnTo>
                  <a:lnTo>
                    <a:pt x="34416" y="17843"/>
                  </a:lnTo>
                  <a:lnTo>
                    <a:pt x="27900" y="25944"/>
                  </a:lnTo>
                  <a:lnTo>
                    <a:pt x="21520" y="35142"/>
                  </a:lnTo>
                  <a:lnTo>
                    <a:pt x="15527" y="45826"/>
                  </a:lnTo>
                  <a:lnTo>
                    <a:pt x="10056" y="58079"/>
                  </a:lnTo>
                  <a:lnTo>
                    <a:pt x="5415" y="71391"/>
                  </a:lnTo>
                  <a:lnTo>
                    <a:pt x="2135" y="84865"/>
                  </a:lnTo>
                  <a:lnTo>
                    <a:pt x="381" y="97964"/>
                  </a:lnTo>
                  <a:lnTo>
                    <a:pt x="0" y="110521"/>
                  </a:lnTo>
                  <a:lnTo>
                    <a:pt x="726" y="122560"/>
                  </a:lnTo>
                  <a:lnTo>
                    <a:pt x="2290" y="134169"/>
                  </a:lnTo>
                  <a:lnTo>
                    <a:pt x="4626" y="145288"/>
                  </a:lnTo>
                  <a:lnTo>
                    <a:pt x="7863" y="155696"/>
                  </a:lnTo>
                  <a:lnTo>
                    <a:pt x="12005" y="165314"/>
                  </a:lnTo>
                  <a:lnTo>
                    <a:pt x="17090" y="173571"/>
                  </a:lnTo>
                  <a:lnTo>
                    <a:pt x="23260" y="179376"/>
                  </a:lnTo>
                  <a:lnTo>
                    <a:pt x="30483" y="182347"/>
                  </a:lnTo>
                  <a:lnTo>
                    <a:pt x="38436" y="182730"/>
                  </a:lnTo>
                  <a:lnTo>
                    <a:pt x="46612" y="181019"/>
                  </a:lnTo>
                  <a:lnTo>
                    <a:pt x="54697" y="177709"/>
                  </a:lnTo>
                  <a:lnTo>
                    <a:pt x="62411" y="172745"/>
                  </a:lnTo>
                  <a:lnTo>
                    <a:pt x="69438" y="165542"/>
                  </a:lnTo>
                  <a:lnTo>
                    <a:pt x="75681" y="155963"/>
                  </a:lnTo>
                  <a:lnTo>
                    <a:pt x="81211" y="144449"/>
                  </a:lnTo>
                  <a:lnTo>
                    <a:pt x="86168" y="131733"/>
                  </a:lnTo>
                  <a:lnTo>
                    <a:pt x="90688" y="118364"/>
                  </a:lnTo>
                  <a:lnTo>
                    <a:pt x="94725" y="104661"/>
                  </a:lnTo>
                  <a:lnTo>
                    <a:pt x="98065" y="90789"/>
                  </a:lnTo>
                  <a:lnTo>
                    <a:pt x="100656" y="76931"/>
                  </a:lnTo>
                  <a:lnTo>
                    <a:pt x="102883" y="66578"/>
                  </a:lnTo>
                  <a:lnTo>
                    <a:pt x="105175" y="63908"/>
                  </a:lnTo>
                  <a:lnTo>
                    <a:pt x="107500" y="67353"/>
                  </a:lnTo>
                  <a:lnTo>
                    <a:pt x="109953" y="74570"/>
                  </a:lnTo>
                  <a:lnTo>
                    <a:pt x="112606" y="83760"/>
                  </a:lnTo>
                  <a:lnTo>
                    <a:pt x="115474" y="93862"/>
                  </a:lnTo>
                  <a:lnTo>
                    <a:pt x="118855" y="104177"/>
                  </a:lnTo>
                  <a:lnTo>
                    <a:pt x="123325" y="114151"/>
                  </a:lnTo>
                  <a:lnTo>
                    <a:pt x="129107" y="123544"/>
                  </a:lnTo>
                  <a:lnTo>
                    <a:pt x="136106" y="132186"/>
                  </a:lnTo>
                  <a:lnTo>
                    <a:pt x="144098" y="139858"/>
                  </a:lnTo>
                  <a:lnTo>
                    <a:pt x="152841" y="146534"/>
                  </a:lnTo>
                  <a:lnTo>
                    <a:pt x="162056" y="152009"/>
                  </a:lnTo>
                  <a:lnTo>
                    <a:pt x="172554" y="156239"/>
                  </a:lnTo>
                  <a:lnTo>
                    <a:pt x="187489" y="158480"/>
                  </a:lnTo>
                  <a:lnTo>
                    <a:pt x="212188" y="157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19703" y="258540"/>
              <a:ext cx="251632" cy="243771"/>
            </a:xfrm>
            <a:custGeom>
              <a:avLst/>
              <a:gdLst/>
              <a:ahLst/>
              <a:cxnLst/>
              <a:rect l="0" t="0" r="0" b="0"/>
              <a:pathLst>
                <a:path w="251632" h="243771">
                  <a:moveTo>
                    <a:pt x="9476" y="84228"/>
                  </a:moveTo>
                  <a:lnTo>
                    <a:pt x="6609" y="93096"/>
                  </a:lnTo>
                  <a:lnTo>
                    <a:pt x="4468" y="102083"/>
                  </a:lnTo>
                  <a:lnTo>
                    <a:pt x="2865" y="112078"/>
                  </a:lnTo>
                  <a:lnTo>
                    <a:pt x="1684" y="123059"/>
                  </a:lnTo>
                  <a:lnTo>
                    <a:pt x="835" y="134871"/>
                  </a:lnTo>
                  <a:lnTo>
                    <a:pt x="242" y="147325"/>
                  </a:lnTo>
                  <a:lnTo>
                    <a:pt x="0" y="160089"/>
                  </a:lnTo>
                  <a:lnTo>
                    <a:pt x="364" y="172722"/>
                  </a:lnTo>
                  <a:lnTo>
                    <a:pt x="1429" y="184986"/>
                  </a:lnTo>
                  <a:lnTo>
                    <a:pt x="3296" y="196676"/>
                  </a:lnTo>
                  <a:lnTo>
                    <a:pt x="6153" y="207533"/>
                  </a:lnTo>
                  <a:lnTo>
                    <a:pt x="10017" y="217494"/>
                  </a:lnTo>
                  <a:lnTo>
                    <a:pt x="15239" y="226336"/>
                  </a:lnTo>
                  <a:lnTo>
                    <a:pt x="22559" y="233605"/>
                  </a:lnTo>
                  <a:lnTo>
                    <a:pt x="32178" y="239185"/>
                  </a:lnTo>
                  <a:lnTo>
                    <a:pt x="43365" y="242780"/>
                  </a:lnTo>
                  <a:lnTo>
                    <a:pt x="54791" y="243770"/>
                  </a:lnTo>
                  <a:lnTo>
                    <a:pt x="65648" y="242063"/>
                  </a:lnTo>
                  <a:lnTo>
                    <a:pt x="75526" y="238002"/>
                  </a:lnTo>
                  <a:lnTo>
                    <a:pt x="84155" y="232079"/>
                  </a:lnTo>
                  <a:lnTo>
                    <a:pt x="91540" y="224763"/>
                  </a:lnTo>
                  <a:lnTo>
                    <a:pt x="97701" y="216278"/>
                  </a:lnTo>
                  <a:lnTo>
                    <a:pt x="102564" y="206614"/>
                  </a:lnTo>
                  <a:lnTo>
                    <a:pt x="106218" y="195863"/>
                  </a:lnTo>
                  <a:lnTo>
                    <a:pt x="109033" y="184375"/>
                  </a:lnTo>
                  <a:lnTo>
                    <a:pt x="111548" y="172665"/>
                  </a:lnTo>
                  <a:lnTo>
                    <a:pt x="114122" y="161077"/>
                  </a:lnTo>
                  <a:lnTo>
                    <a:pt x="117746" y="150840"/>
                  </a:lnTo>
                  <a:lnTo>
                    <a:pt x="122998" y="144272"/>
                  </a:lnTo>
                  <a:lnTo>
                    <a:pt x="128844" y="142304"/>
                  </a:lnTo>
                  <a:lnTo>
                    <a:pt x="134928" y="144176"/>
                  </a:lnTo>
                  <a:lnTo>
                    <a:pt x="141210" y="148829"/>
                  </a:lnTo>
                  <a:lnTo>
                    <a:pt x="147671" y="155401"/>
                  </a:lnTo>
                  <a:lnTo>
                    <a:pt x="154284" y="163276"/>
                  </a:lnTo>
                  <a:lnTo>
                    <a:pt x="161009" y="172029"/>
                  </a:lnTo>
                  <a:lnTo>
                    <a:pt x="167654" y="181369"/>
                  </a:lnTo>
                  <a:lnTo>
                    <a:pt x="173886" y="191104"/>
                  </a:lnTo>
                  <a:lnTo>
                    <a:pt x="179557" y="201103"/>
                  </a:lnTo>
                  <a:lnTo>
                    <a:pt x="184687" y="211278"/>
                  </a:lnTo>
                  <a:lnTo>
                    <a:pt x="189366" y="221571"/>
                  </a:lnTo>
                  <a:lnTo>
                    <a:pt x="193648" y="231868"/>
                  </a:lnTo>
                  <a:lnTo>
                    <a:pt x="195832" y="239552"/>
                  </a:lnTo>
                  <a:lnTo>
                    <a:pt x="194565" y="241487"/>
                  </a:lnTo>
                  <a:lnTo>
                    <a:pt x="191776" y="238852"/>
                  </a:lnTo>
                  <a:lnTo>
                    <a:pt x="188489" y="233111"/>
                  </a:lnTo>
                  <a:lnTo>
                    <a:pt x="185037" y="225068"/>
                  </a:lnTo>
                  <a:lnTo>
                    <a:pt x="181529" y="215291"/>
                  </a:lnTo>
                  <a:lnTo>
                    <a:pt x="178005" y="204399"/>
                  </a:lnTo>
                  <a:lnTo>
                    <a:pt x="174478" y="193059"/>
                  </a:lnTo>
                  <a:lnTo>
                    <a:pt x="170958" y="181669"/>
                  </a:lnTo>
                  <a:lnTo>
                    <a:pt x="167609" y="170234"/>
                  </a:lnTo>
                  <a:lnTo>
                    <a:pt x="164739" y="158486"/>
                  </a:lnTo>
                  <a:lnTo>
                    <a:pt x="162486" y="146292"/>
                  </a:lnTo>
                  <a:lnTo>
                    <a:pt x="161143" y="133982"/>
                  </a:lnTo>
                  <a:lnTo>
                    <a:pt x="161224" y="122243"/>
                  </a:lnTo>
                  <a:lnTo>
                    <a:pt x="162875" y="111419"/>
                  </a:lnTo>
                  <a:lnTo>
                    <a:pt x="165933" y="101524"/>
                  </a:lnTo>
                  <a:lnTo>
                    <a:pt x="170121" y="92417"/>
                  </a:lnTo>
                  <a:lnTo>
                    <a:pt x="175157" y="83921"/>
                  </a:lnTo>
                  <a:lnTo>
                    <a:pt x="180807" y="75875"/>
                  </a:lnTo>
                  <a:lnTo>
                    <a:pt x="186890" y="68151"/>
                  </a:lnTo>
                  <a:lnTo>
                    <a:pt x="193278" y="60652"/>
                  </a:lnTo>
                  <a:lnTo>
                    <a:pt x="200041" y="53307"/>
                  </a:lnTo>
                  <a:lnTo>
                    <a:pt x="207419" y="46069"/>
                  </a:lnTo>
                  <a:lnTo>
                    <a:pt x="215483" y="38907"/>
                  </a:lnTo>
                  <a:lnTo>
                    <a:pt x="223713" y="31909"/>
                  </a:lnTo>
                  <a:lnTo>
                    <a:pt x="231888" y="24480"/>
                  </a:lnTo>
                  <a:lnTo>
                    <a:pt x="240729" y="14851"/>
                  </a:lnTo>
                  <a:lnTo>
                    <a:pt x="2516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77312" y="319870"/>
              <a:ext cx="225650" cy="201883"/>
            </a:xfrm>
            <a:custGeom>
              <a:avLst/>
              <a:gdLst/>
              <a:ahLst/>
              <a:cxnLst/>
              <a:rect l="0" t="0" r="0" b="0"/>
              <a:pathLst>
                <a:path w="225650" h="201883">
                  <a:moveTo>
                    <a:pt x="120365" y="117654"/>
                  </a:moveTo>
                  <a:lnTo>
                    <a:pt x="120297" y="105986"/>
                  </a:lnTo>
                  <a:lnTo>
                    <a:pt x="119658" y="95498"/>
                  </a:lnTo>
                  <a:lnTo>
                    <a:pt x="118361" y="85196"/>
                  </a:lnTo>
                  <a:lnTo>
                    <a:pt x="116501" y="74894"/>
                  </a:lnTo>
                  <a:lnTo>
                    <a:pt x="114184" y="64551"/>
                  </a:lnTo>
                  <a:lnTo>
                    <a:pt x="111514" y="54166"/>
                  </a:lnTo>
                  <a:lnTo>
                    <a:pt x="108417" y="43910"/>
                  </a:lnTo>
                  <a:lnTo>
                    <a:pt x="104662" y="34101"/>
                  </a:lnTo>
                  <a:lnTo>
                    <a:pt x="100164" y="24883"/>
                  </a:lnTo>
                  <a:lnTo>
                    <a:pt x="94669" y="16559"/>
                  </a:lnTo>
                  <a:lnTo>
                    <a:pt x="87691" y="9647"/>
                  </a:lnTo>
                  <a:lnTo>
                    <a:pt x="79112" y="4310"/>
                  </a:lnTo>
                  <a:lnTo>
                    <a:pt x="69435" y="879"/>
                  </a:lnTo>
                  <a:lnTo>
                    <a:pt x="59563" y="0"/>
                  </a:lnTo>
                  <a:lnTo>
                    <a:pt x="50039" y="1787"/>
                  </a:lnTo>
                  <a:lnTo>
                    <a:pt x="41038" y="6071"/>
                  </a:lnTo>
                  <a:lnTo>
                    <a:pt x="32540" y="12675"/>
                  </a:lnTo>
                  <a:lnTo>
                    <a:pt x="24465" y="21263"/>
                  </a:lnTo>
                  <a:lnTo>
                    <a:pt x="17043" y="31415"/>
                  </a:lnTo>
                  <a:lnTo>
                    <a:pt x="10803" y="42737"/>
                  </a:lnTo>
                  <a:lnTo>
                    <a:pt x="5940" y="54897"/>
                  </a:lnTo>
                  <a:lnTo>
                    <a:pt x="2504" y="67483"/>
                  </a:lnTo>
                  <a:lnTo>
                    <a:pt x="563" y="80005"/>
                  </a:lnTo>
                  <a:lnTo>
                    <a:pt x="0" y="92203"/>
                  </a:lnTo>
                  <a:lnTo>
                    <a:pt x="570" y="104021"/>
                  </a:lnTo>
                  <a:lnTo>
                    <a:pt x="2006" y="115498"/>
                  </a:lnTo>
                  <a:lnTo>
                    <a:pt x="4083" y="126698"/>
                  </a:lnTo>
                  <a:lnTo>
                    <a:pt x="6780" y="137526"/>
                  </a:lnTo>
                  <a:lnTo>
                    <a:pt x="10267" y="147732"/>
                  </a:lnTo>
                  <a:lnTo>
                    <a:pt x="14576" y="157229"/>
                  </a:lnTo>
                  <a:lnTo>
                    <a:pt x="19606" y="166083"/>
                  </a:lnTo>
                  <a:lnTo>
                    <a:pt x="25206" y="174417"/>
                  </a:lnTo>
                  <a:lnTo>
                    <a:pt x="31238" y="182340"/>
                  </a:lnTo>
                  <a:lnTo>
                    <a:pt x="37746" y="189305"/>
                  </a:lnTo>
                  <a:lnTo>
                    <a:pt x="44947" y="194166"/>
                  </a:lnTo>
                  <a:lnTo>
                    <a:pt x="52898" y="196468"/>
                  </a:lnTo>
                  <a:lnTo>
                    <a:pt x="61356" y="196385"/>
                  </a:lnTo>
                  <a:lnTo>
                    <a:pt x="69879" y="194353"/>
                  </a:lnTo>
                  <a:lnTo>
                    <a:pt x="78200" y="190834"/>
                  </a:lnTo>
                  <a:lnTo>
                    <a:pt x="86074" y="186067"/>
                  </a:lnTo>
                  <a:lnTo>
                    <a:pt x="93210" y="180060"/>
                  </a:lnTo>
                  <a:lnTo>
                    <a:pt x="99524" y="172917"/>
                  </a:lnTo>
                  <a:lnTo>
                    <a:pt x="105103" y="164835"/>
                  </a:lnTo>
                  <a:lnTo>
                    <a:pt x="110093" y="156034"/>
                  </a:lnTo>
                  <a:lnTo>
                    <a:pt x="114634" y="146700"/>
                  </a:lnTo>
                  <a:lnTo>
                    <a:pt x="118686" y="136821"/>
                  </a:lnTo>
                  <a:lnTo>
                    <a:pt x="122035" y="126204"/>
                  </a:lnTo>
                  <a:lnTo>
                    <a:pt x="124638" y="114834"/>
                  </a:lnTo>
                  <a:lnTo>
                    <a:pt x="127079" y="103999"/>
                  </a:lnTo>
                  <a:lnTo>
                    <a:pt x="130336" y="97262"/>
                  </a:lnTo>
                  <a:lnTo>
                    <a:pt x="134260" y="96462"/>
                  </a:lnTo>
                  <a:lnTo>
                    <a:pt x="138097" y="99762"/>
                  </a:lnTo>
                  <a:lnTo>
                    <a:pt x="141897" y="105612"/>
                  </a:lnTo>
                  <a:lnTo>
                    <a:pt x="146052" y="113083"/>
                  </a:lnTo>
                  <a:lnTo>
                    <a:pt x="150766" y="121595"/>
                  </a:lnTo>
                  <a:lnTo>
                    <a:pt x="156043" y="130623"/>
                  </a:lnTo>
                  <a:lnTo>
                    <a:pt x="161799" y="139625"/>
                  </a:lnTo>
                  <a:lnTo>
                    <a:pt x="167924" y="148317"/>
                  </a:lnTo>
                  <a:lnTo>
                    <a:pt x="174322" y="156634"/>
                  </a:lnTo>
                  <a:lnTo>
                    <a:pt x="180915" y="164608"/>
                  </a:lnTo>
                  <a:lnTo>
                    <a:pt x="187639" y="172300"/>
                  </a:lnTo>
                  <a:lnTo>
                    <a:pt x="194341" y="179476"/>
                  </a:lnTo>
                  <a:lnTo>
                    <a:pt x="201539" y="186308"/>
                  </a:lnTo>
                  <a:lnTo>
                    <a:pt x="210980" y="193397"/>
                  </a:lnTo>
                  <a:lnTo>
                    <a:pt x="225649" y="2018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730921" y="121669"/>
            <a:ext cx="3746570" cy="631711"/>
            <a:chOff x="5730921" y="121669"/>
            <a:chExt cx="3746570" cy="631711"/>
          </a:xfrm>
        </p:grpSpPr>
        <p:sp>
          <p:nvSpPr>
            <p:cNvPr id="24" name="Freeform 23"/>
            <p:cNvSpPr/>
            <p:nvPr/>
          </p:nvSpPr>
          <p:spPr>
            <a:xfrm>
              <a:off x="5730921" y="263825"/>
              <a:ext cx="187938" cy="240614"/>
            </a:xfrm>
            <a:custGeom>
              <a:avLst/>
              <a:gdLst/>
              <a:ahLst/>
              <a:cxnLst/>
              <a:rect l="0" t="0" r="0" b="0"/>
              <a:pathLst>
                <a:path w="187938" h="240614">
                  <a:moveTo>
                    <a:pt x="114237" y="78943"/>
                  </a:moveTo>
                  <a:lnTo>
                    <a:pt x="111303" y="70142"/>
                  </a:lnTo>
                  <a:lnTo>
                    <a:pt x="108521" y="61795"/>
                  </a:lnTo>
                  <a:lnTo>
                    <a:pt x="105622" y="53096"/>
                  </a:lnTo>
                  <a:lnTo>
                    <a:pt x="102582" y="43975"/>
                  </a:lnTo>
                  <a:lnTo>
                    <a:pt x="99416" y="34480"/>
                  </a:lnTo>
                  <a:lnTo>
                    <a:pt x="96139" y="24707"/>
                  </a:lnTo>
                  <a:lnTo>
                    <a:pt x="92282" y="15384"/>
                  </a:lnTo>
                  <a:lnTo>
                    <a:pt x="86946" y="7803"/>
                  </a:lnTo>
                  <a:lnTo>
                    <a:pt x="79766" y="2544"/>
                  </a:lnTo>
                  <a:lnTo>
                    <a:pt x="71181" y="0"/>
                  </a:lnTo>
                  <a:lnTo>
                    <a:pt x="62116" y="713"/>
                  </a:lnTo>
                  <a:lnTo>
                    <a:pt x="53174" y="4639"/>
                  </a:lnTo>
                  <a:lnTo>
                    <a:pt x="44750" y="11137"/>
                  </a:lnTo>
                  <a:lnTo>
                    <a:pt x="37180" y="19301"/>
                  </a:lnTo>
                  <a:lnTo>
                    <a:pt x="30541" y="28451"/>
                  </a:lnTo>
                  <a:lnTo>
                    <a:pt x="24729" y="38333"/>
                  </a:lnTo>
                  <a:lnTo>
                    <a:pt x="19576" y="49016"/>
                  </a:lnTo>
                  <a:lnTo>
                    <a:pt x="14922" y="60499"/>
                  </a:lnTo>
                  <a:lnTo>
                    <a:pt x="10792" y="72837"/>
                  </a:lnTo>
                  <a:lnTo>
                    <a:pt x="7389" y="86190"/>
                  </a:lnTo>
                  <a:lnTo>
                    <a:pt x="4766" y="100547"/>
                  </a:lnTo>
                  <a:lnTo>
                    <a:pt x="2834" y="115597"/>
                  </a:lnTo>
                  <a:lnTo>
                    <a:pt x="1455" y="130846"/>
                  </a:lnTo>
                  <a:lnTo>
                    <a:pt x="493" y="145986"/>
                  </a:lnTo>
                  <a:lnTo>
                    <a:pt x="0" y="160743"/>
                  </a:lnTo>
                  <a:lnTo>
                    <a:pt x="192" y="174806"/>
                  </a:lnTo>
                  <a:lnTo>
                    <a:pt x="1141" y="188074"/>
                  </a:lnTo>
                  <a:lnTo>
                    <a:pt x="2930" y="200458"/>
                  </a:lnTo>
                  <a:lnTo>
                    <a:pt x="5735" y="211791"/>
                  </a:lnTo>
                  <a:lnTo>
                    <a:pt x="9551" y="222065"/>
                  </a:lnTo>
                  <a:lnTo>
                    <a:pt x="14231" y="230779"/>
                  </a:lnTo>
                  <a:lnTo>
                    <a:pt x="19590" y="236899"/>
                  </a:lnTo>
                  <a:lnTo>
                    <a:pt x="25452" y="240085"/>
                  </a:lnTo>
                  <a:lnTo>
                    <a:pt x="31674" y="240613"/>
                  </a:lnTo>
                  <a:lnTo>
                    <a:pt x="38150" y="239000"/>
                  </a:lnTo>
                  <a:lnTo>
                    <a:pt x="44796" y="235760"/>
                  </a:lnTo>
                  <a:lnTo>
                    <a:pt x="51395" y="231013"/>
                  </a:lnTo>
                  <a:lnTo>
                    <a:pt x="57598" y="224488"/>
                  </a:lnTo>
                  <a:lnTo>
                    <a:pt x="63247" y="216178"/>
                  </a:lnTo>
                  <a:lnTo>
                    <a:pt x="68192" y="206330"/>
                  </a:lnTo>
                  <a:lnTo>
                    <a:pt x="72217" y="195271"/>
                  </a:lnTo>
                  <a:lnTo>
                    <a:pt x="75293" y="183311"/>
                  </a:lnTo>
                  <a:lnTo>
                    <a:pt x="77545" y="170704"/>
                  </a:lnTo>
                  <a:lnTo>
                    <a:pt x="79148" y="157643"/>
                  </a:lnTo>
                  <a:lnTo>
                    <a:pt x="80263" y="144271"/>
                  </a:lnTo>
                  <a:lnTo>
                    <a:pt x="80861" y="130853"/>
                  </a:lnTo>
                  <a:lnTo>
                    <a:pt x="80738" y="117764"/>
                  </a:lnTo>
                  <a:lnTo>
                    <a:pt x="79866" y="105256"/>
                  </a:lnTo>
                  <a:lnTo>
                    <a:pt x="79172" y="95956"/>
                  </a:lnTo>
                  <a:lnTo>
                    <a:pt x="79511" y="93224"/>
                  </a:lnTo>
                  <a:lnTo>
                    <a:pt x="80209" y="96157"/>
                  </a:lnTo>
                  <a:lnTo>
                    <a:pt x="81209" y="102824"/>
                  </a:lnTo>
                  <a:lnTo>
                    <a:pt x="83027" y="111550"/>
                  </a:lnTo>
                  <a:lnTo>
                    <a:pt x="85922" y="121302"/>
                  </a:lnTo>
                  <a:lnTo>
                    <a:pt x="89850" y="131531"/>
                  </a:lnTo>
                  <a:lnTo>
                    <a:pt x="94638" y="141970"/>
                  </a:lnTo>
                  <a:lnTo>
                    <a:pt x="100084" y="152489"/>
                  </a:lnTo>
                  <a:lnTo>
                    <a:pt x="106013" y="162868"/>
                  </a:lnTo>
                  <a:lnTo>
                    <a:pt x="112284" y="172777"/>
                  </a:lnTo>
                  <a:lnTo>
                    <a:pt x="118798" y="182074"/>
                  </a:lnTo>
                  <a:lnTo>
                    <a:pt x="125646" y="190624"/>
                  </a:lnTo>
                  <a:lnTo>
                    <a:pt x="133081" y="198223"/>
                  </a:lnTo>
                  <a:lnTo>
                    <a:pt x="141189" y="204844"/>
                  </a:lnTo>
                  <a:lnTo>
                    <a:pt x="149646" y="210279"/>
                  </a:lnTo>
                  <a:lnTo>
                    <a:pt x="158741" y="214476"/>
                  </a:lnTo>
                  <a:lnTo>
                    <a:pt x="170397" y="216689"/>
                  </a:lnTo>
                  <a:lnTo>
                    <a:pt x="187937" y="2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81401" y="282688"/>
              <a:ext cx="167416" cy="230010"/>
            </a:xfrm>
            <a:custGeom>
              <a:avLst/>
              <a:gdLst/>
              <a:ahLst/>
              <a:cxnLst/>
              <a:rect l="0" t="0" r="0" b="0"/>
              <a:pathLst>
                <a:path w="167416" h="230010">
                  <a:moveTo>
                    <a:pt x="121685" y="7437"/>
                  </a:moveTo>
                  <a:lnTo>
                    <a:pt x="112817" y="4571"/>
                  </a:lnTo>
                  <a:lnTo>
                    <a:pt x="103830" y="2429"/>
                  </a:lnTo>
                  <a:lnTo>
                    <a:pt x="93843" y="835"/>
                  </a:lnTo>
                  <a:lnTo>
                    <a:pt x="83208" y="0"/>
                  </a:lnTo>
                  <a:lnTo>
                    <a:pt x="72693" y="448"/>
                  </a:lnTo>
                  <a:lnTo>
                    <a:pt x="62736" y="2357"/>
                  </a:lnTo>
                  <a:lnTo>
                    <a:pt x="53277" y="5594"/>
                  </a:lnTo>
                  <a:lnTo>
                    <a:pt x="43941" y="9903"/>
                  </a:lnTo>
                  <a:lnTo>
                    <a:pt x="34488" y="15026"/>
                  </a:lnTo>
                  <a:lnTo>
                    <a:pt x="25156" y="20904"/>
                  </a:lnTo>
                  <a:lnTo>
                    <a:pt x="16564" y="27673"/>
                  </a:lnTo>
                  <a:lnTo>
                    <a:pt x="9021" y="35326"/>
                  </a:lnTo>
                  <a:lnTo>
                    <a:pt x="3160" y="43413"/>
                  </a:lnTo>
                  <a:lnTo>
                    <a:pt x="43" y="51154"/>
                  </a:lnTo>
                  <a:lnTo>
                    <a:pt x="0" y="58132"/>
                  </a:lnTo>
                  <a:lnTo>
                    <a:pt x="2887" y="64121"/>
                  </a:lnTo>
                  <a:lnTo>
                    <a:pt x="8473" y="68919"/>
                  </a:lnTo>
                  <a:lnTo>
                    <a:pt x="16338" y="72556"/>
                  </a:lnTo>
                  <a:lnTo>
                    <a:pt x="25987" y="75371"/>
                  </a:lnTo>
                  <a:lnTo>
                    <a:pt x="36962" y="77892"/>
                  </a:lnTo>
                  <a:lnTo>
                    <a:pt x="48887" y="80453"/>
                  </a:lnTo>
                  <a:lnTo>
                    <a:pt x="61312" y="83348"/>
                  </a:lnTo>
                  <a:lnTo>
                    <a:pt x="73726" y="86903"/>
                  </a:lnTo>
                  <a:lnTo>
                    <a:pt x="85851" y="91226"/>
                  </a:lnTo>
                  <a:lnTo>
                    <a:pt x="97621" y="96249"/>
                  </a:lnTo>
                  <a:lnTo>
                    <a:pt x="109065" y="101838"/>
                  </a:lnTo>
                  <a:lnTo>
                    <a:pt x="120239" y="107863"/>
                  </a:lnTo>
                  <a:lnTo>
                    <a:pt x="130880" y="114534"/>
                  </a:lnTo>
                  <a:lnTo>
                    <a:pt x="140427" y="122376"/>
                  </a:lnTo>
                  <a:lnTo>
                    <a:pt x="148661" y="131580"/>
                  </a:lnTo>
                  <a:lnTo>
                    <a:pt x="155512" y="142032"/>
                  </a:lnTo>
                  <a:lnTo>
                    <a:pt x="160898" y="153498"/>
                  </a:lnTo>
                  <a:lnTo>
                    <a:pt x="164914" y="165716"/>
                  </a:lnTo>
                  <a:lnTo>
                    <a:pt x="167306" y="177988"/>
                  </a:lnTo>
                  <a:lnTo>
                    <a:pt x="167415" y="189227"/>
                  </a:lnTo>
                  <a:lnTo>
                    <a:pt x="165079" y="198925"/>
                  </a:lnTo>
                  <a:lnTo>
                    <a:pt x="160579" y="207094"/>
                  </a:lnTo>
                  <a:lnTo>
                    <a:pt x="154355" y="213978"/>
                  </a:lnTo>
                  <a:lnTo>
                    <a:pt x="146837" y="219862"/>
                  </a:lnTo>
                  <a:lnTo>
                    <a:pt x="138385" y="224680"/>
                  </a:lnTo>
                  <a:lnTo>
                    <a:pt x="129275" y="228028"/>
                  </a:lnTo>
                  <a:lnTo>
                    <a:pt x="119710" y="229800"/>
                  </a:lnTo>
                  <a:lnTo>
                    <a:pt x="109831" y="230009"/>
                  </a:lnTo>
                  <a:lnTo>
                    <a:pt x="99740" y="228630"/>
                  </a:lnTo>
                  <a:lnTo>
                    <a:pt x="89520" y="225820"/>
                  </a:lnTo>
                  <a:lnTo>
                    <a:pt x="79671" y="222154"/>
                  </a:lnTo>
                  <a:lnTo>
                    <a:pt x="70149" y="218166"/>
                  </a:lnTo>
                  <a:lnTo>
                    <a:pt x="60121" y="213511"/>
                  </a:lnTo>
                  <a:lnTo>
                    <a:pt x="47985" y="207479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35648" y="248011"/>
              <a:ext cx="146086" cy="236576"/>
            </a:xfrm>
            <a:custGeom>
              <a:avLst/>
              <a:gdLst/>
              <a:ahLst/>
              <a:cxnLst/>
              <a:rect l="0" t="0" r="0" b="0"/>
              <a:pathLst>
                <a:path w="146086" h="236576">
                  <a:moveTo>
                    <a:pt x="130692" y="0"/>
                  </a:moveTo>
                  <a:lnTo>
                    <a:pt x="116224" y="134"/>
                  </a:lnTo>
                  <a:lnTo>
                    <a:pt x="104233" y="1415"/>
                  </a:lnTo>
                  <a:lnTo>
                    <a:pt x="93621" y="4003"/>
                  </a:lnTo>
                  <a:lnTo>
                    <a:pt x="83825" y="7550"/>
                  </a:lnTo>
                  <a:lnTo>
                    <a:pt x="74302" y="11535"/>
                  </a:lnTo>
                  <a:lnTo>
                    <a:pt x="64732" y="15619"/>
                  </a:lnTo>
                  <a:lnTo>
                    <a:pt x="55161" y="19814"/>
                  </a:lnTo>
                  <a:lnTo>
                    <a:pt x="45877" y="24380"/>
                  </a:lnTo>
                  <a:lnTo>
                    <a:pt x="37042" y="29452"/>
                  </a:lnTo>
                  <a:lnTo>
                    <a:pt x="28819" y="35180"/>
                  </a:lnTo>
                  <a:lnTo>
                    <a:pt x="21450" y="41789"/>
                  </a:lnTo>
                  <a:lnTo>
                    <a:pt x="14983" y="49320"/>
                  </a:lnTo>
                  <a:lnTo>
                    <a:pt x="9471" y="57819"/>
                  </a:lnTo>
                  <a:lnTo>
                    <a:pt x="5061" y="67428"/>
                  </a:lnTo>
                  <a:lnTo>
                    <a:pt x="1739" y="78096"/>
                  </a:lnTo>
                  <a:lnTo>
                    <a:pt x="0" y="89004"/>
                  </a:lnTo>
                  <a:lnTo>
                    <a:pt x="871" y="98721"/>
                  </a:lnTo>
                  <a:lnTo>
                    <a:pt x="4685" y="106538"/>
                  </a:lnTo>
                  <a:lnTo>
                    <a:pt x="11162" y="112274"/>
                  </a:lnTo>
                  <a:lnTo>
                    <a:pt x="19786" y="115914"/>
                  </a:lnTo>
                  <a:lnTo>
                    <a:pt x="30029" y="117698"/>
                  </a:lnTo>
                  <a:lnTo>
                    <a:pt x="41445" y="118152"/>
                  </a:lnTo>
                  <a:lnTo>
                    <a:pt x="53691" y="117951"/>
                  </a:lnTo>
                  <a:lnTo>
                    <a:pt x="66501" y="117542"/>
                  </a:lnTo>
                  <a:lnTo>
                    <a:pt x="79371" y="117462"/>
                  </a:lnTo>
                  <a:lnTo>
                    <a:pt x="91559" y="118401"/>
                  </a:lnTo>
                  <a:lnTo>
                    <a:pt x="102714" y="120636"/>
                  </a:lnTo>
                  <a:lnTo>
                    <a:pt x="112680" y="124258"/>
                  </a:lnTo>
                  <a:lnTo>
                    <a:pt x="121309" y="129355"/>
                  </a:lnTo>
                  <a:lnTo>
                    <a:pt x="128665" y="135825"/>
                  </a:lnTo>
                  <a:lnTo>
                    <a:pt x="134794" y="143591"/>
                  </a:lnTo>
                  <a:lnTo>
                    <a:pt x="139628" y="152698"/>
                  </a:lnTo>
                  <a:lnTo>
                    <a:pt x="143247" y="163034"/>
                  </a:lnTo>
                  <a:lnTo>
                    <a:pt x="145526" y="174057"/>
                  </a:lnTo>
                  <a:lnTo>
                    <a:pt x="146085" y="184915"/>
                  </a:lnTo>
                  <a:lnTo>
                    <a:pt x="144861" y="195135"/>
                  </a:lnTo>
                  <a:lnTo>
                    <a:pt x="141920" y="204452"/>
                  </a:lnTo>
                  <a:lnTo>
                    <a:pt x="137281" y="212638"/>
                  </a:lnTo>
                  <a:lnTo>
                    <a:pt x="131114" y="219693"/>
                  </a:lnTo>
                  <a:lnTo>
                    <a:pt x="123381" y="225618"/>
                  </a:lnTo>
                  <a:lnTo>
                    <a:pt x="113764" y="230315"/>
                  </a:lnTo>
                  <a:lnTo>
                    <a:pt x="102266" y="233841"/>
                  </a:lnTo>
                  <a:lnTo>
                    <a:pt x="89478" y="236058"/>
                  </a:lnTo>
                  <a:lnTo>
                    <a:pt x="76364" y="236575"/>
                  </a:lnTo>
                  <a:lnTo>
                    <a:pt x="63520" y="235337"/>
                  </a:lnTo>
                  <a:lnTo>
                    <a:pt x="51406" y="232881"/>
                  </a:lnTo>
                  <a:lnTo>
                    <a:pt x="39227" y="229913"/>
                  </a:lnTo>
                  <a:lnTo>
                    <a:pt x="24805" y="226171"/>
                  </a:lnTo>
                  <a:lnTo>
                    <a:pt x="435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87397" y="121669"/>
              <a:ext cx="273742" cy="332055"/>
            </a:xfrm>
            <a:custGeom>
              <a:avLst/>
              <a:gdLst/>
              <a:ahLst/>
              <a:cxnLst/>
              <a:rect l="0" t="0" r="0" b="0"/>
              <a:pathLst>
                <a:path w="273742" h="332055">
                  <a:moveTo>
                    <a:pt x="0" y="0"/>
                  </a:moveTo>
                  <a:lnTo>
                    <a:pt x="66" y="14602"/>
                  </a:lnTo>
                  <a:lnTo>
                    <a:pt x="706" y="27873"/>
                  </a:lnTo>
                  <a:lnTo>
                    <a:pt x="2003" y="41070"/>
                  </a:lnTo>
                  <a:lnTo>
                    <a:pt x="3863" y="54239"/>
                  </a:lnTo>
                  <a:lnTo>
                    <a:pt x="6179" y="67099"/>
                  </a:lnTo>
                  <a:lnTo>
                    <a:pt x="8841" y="79504"/>
                  </a:lnTo>
                  <a:lnTo>
                    <a:pt x="11592" y="91618"/>
                  </a:lnTo>
                  <a:lnTo>
                    <a:pt x="14051" y="103819"/>
                  </a:lnTo>
                  <a:lnTo>
                    <a:pt x="16033" y="116329"/>
                  </a:lnTo>
                  <a:lnTo>
                    <a:pt x="17532" y="129359"/>
                  </a:lnTo>
                  <a:lnTo>
                    <a:pt x="18619" y="143178"/>
                  </a:lnTo>
                  <a:lnTo>
                    <a:pt x="19394" y="157846"/>
                  </a:lnTo>
                  <a:lnTo>
                    <a:pt x="20101" y="173105"/>
                  </a:lnTo>
                  <a:lnTo>
                    <a:pt x="21116" y="188493"/>
                  </a:lnTo>
                  <a:lnTo>
                    <a:pt x="22614" y="203731"/>
                  </a:lnTo>
                  <a:lnTo>
                    <a:pt x="24437" y="218724"/>
                  </a:lnTo>
                  <a:lnTo>
                    <a:pt x="26199" y="233477"/>
                  </a:lnTo>
                  <a:lnTo>
                    <a:pt x="27678" y="248030"/>
                  </a:lnTo>
                  <a:lnTo>
                    <a:pt x="28823" y="262431"/>
                  </a:lnTo>
                  <a:lnTo>
                    <a:pt x="29666" y="276721"/>
                  </a:lnTo>
                  <a:lnTo>
                    <a:pt x="30268" y="290844"/>
                  </a:lnTo>
                  <a:lnTo>
                    <a:pt x="30707" y="301772"/>
                  </a:lnTo>
                  <a:lnTo>
                    <a:pt x="30868" y="305483"/>
                  </a:lnTo>
                  <a:lnTo>
                    <a:pt x="30436" y="302900"/>
                  </a:lnTo>
                  <a:lnTo>
                    <a:pt x="29321" y="296078"/>
                  </a:lnTo>
                  <a:lnTo>
                    <a:pt x="27917" y="286755"/>
                  </a:lnTo>
                  <a:lnTo>
                    <a:pt x="26963" y="276251"/>
                  </a:lnTo>
                  <a:lnTo>
                    <a:pt x="26845" y="265317"/>
                  </a:lnTo>
                  <a:lnTo>
                    <a:pt x="27767" y="254302"/>
                  </a:lnTo>
                  <a:lnTo>
                    <a:pt x="29915" y="243341"/>
                  </a:lnTo>
                  <a:lnTo>
                    <a:pt x="33262" y="232483"/>
                  </a:lnTo>
                  <a:lnTo>
                    <a:pt x="37950" y="222218"/>
                  </a:lnTo>
                  <a:lnTo>
                    <a:pt x="44370" y="213452"/>
                  </a:lnTo>
                  <a:lnTo>
                    <a:pt x="52565" y="206568"/>
                  </a:lnTo>
                  <a:lnTo>
                    <a:pt x="61810" y="201946"/>
                  </a:lnTo>
                  <a:lnTo>
                    <a:pt x="70860" y="200191"/>
                  </a:lnTo>
                  <a:lnTo>
                    <a:pt x="79016" y="201349"/>
                  </a:lnTo>
                  <a:lnTo>
                    <a:pt x="86287" y="205024"/>
                  </a:lnTo>
                  <a:lnTo>
                    <a:pt x="93084" y="210680"/>
                  </a:lnTo>
                  <a:lnTo>
                    <a:pt x="99720" y="217814"/>
                  </a:lnTo>
                  <a:lnTo>
                    <a:pt x="106026" y="226174"/>
                  </a:lnTo>
                  <a:lnTo>
                    <a:pt x="111442" y="235754"/>
                  </a:lnTo>
                  <a:lnTo>
                    <a:pt x="115720" y="246453"/>
                  </a:lnTo>
                  <a:lnTo>
                    <a:pt x="118917" y="258076"/>
                  </a:lnTo>
                  <a:lnTo>
                    <a:pt x="121222" y="270410"/>
                  </a:lnTo>
                  <a:lnTo>
                    <a:pt x="122858" y="283233"/>
                  </a:lnTo>
                  <a:lnTo>
                    <a:pt x="124485" y="295247"/>
                  </a:lnTo>
                  <a:lnTo>
                    <a:pt x="127241" y="303096"/>
                  </a:lnTo>
                  <a:lnTo>
                    <a:pt x="131324" y="305215"/>
                  </a:lnTo>
                  <a:lnTo>
                    <a:pt x="136104" y="303596"/>
                  </a:lnTo>
                  <a:lnTo>
                    <a:pt x="141543" y="299998"/>
                  </a:lnTo>
                  <a:lnTo>
                    <a:pt x="147883" y="295625"/>
                  </a:lnTo>
                  <a:lnTo>
                    <a:pt x="155185" y="291108"/>
                  </a:lnTo>
                  <a:lnTo>
                    <a:pt x="163340" y="286707"/>
                  </a:lnTo>
                  <a:lnTo>
                    <a:pt x="172174" y="282492"/>
                  </a:lnTo>
                  <a:lnTo>
                    <a:pt x="181517" y="278454"/>
                  </a:lnTo>
                  <a:lnTo>
                    <a:pt x="191227" y="274395"/>
                  </a:lnTo>
                  <a:lnTo>
                    <a:pt x="201198" y="269973"/>
                  </a:lnTo>
                  <a:lnTo>
                    <a:pt x="211343" y="265028"/>
                  </a:lnTo>
                  <a:lnTo>
                    <a:pt x="221443" y="259568"/>
                  </a:lnTo>
                  <a:lnTo>
                    <a:pt x="231150" y="253677"/>
                  </a:lnTo>
                  <a:lnTo>
                    <a:pt x="240305" y="247449"/>
                  </a:lnTo>
                  <a:lnTo>
                    <a:pt x="248757" y="240810"/>
                  </a:lnTo>
                  <a:lnTo>
                    <a:pt x="256289" y="233522"/>
                  </a:lnTo>
                  <a:lnTo>
                    <a:pt x="262861" y="225508"/>
                  </a:lnTo>
                  <a:lnTo>
                    <a:pt x="268103" y="216838"/>
                  </a:lnTo>
                  <a:lnTo>
                    <a:pt x="271271" y="207640"/>
                  </a:lnTo>
                  <a:lnTo>
                    <a:pt x="272130" y="198058"/>
                  </a:lnTo>
                  <a:lnTo>
                    <a:pt x="270588" y="188692"/>
                  </a:lnTo>
                  <a:lnTo>
                    <a:pt x="266437" y="180549"/>
                  </a:lnTo>
                  <a:lnTo>
                    <a:pt x="259833" y="174084"/>
                  </a:lnTo>
                  <a:lnTo>
                    <a:pt x="251350" y="169407"/>
                  </a:lnTo>
                  <a:lnTo>
                    <a:pt x="241764" y="166552"/>
                  </a:lnTo>
                  <a:lnTo>
                    <a:pt x="231625" y="165341"/>
                  </a:lnTo>
                  <a:lnTo>
                    <a:pt x="221399" y="165627"/>
                  </a:lnTo>
                  <a:lnTo>
                    <a:pt x="211541" y="167398"/>
                  </a:lnTo>
                  <a:lnTo>
                    <a:pt x="202248" y="170508"/>
                  </a:lnTo>
                  <a:lnTo>
                    <a:pt x="193519" y="174712"/>
                  </a:lnTo>
                  <a:lnTo>
                    <a:pt x="185260" y="179748"/>
                  </a:lnTo>
                  <a:lnTo>
                    <a:pt x="177371" y="185408"/>
                  </a:lnTo>
                  <a:lnTo>
                    <a:pt x="169917" y="192003"/>
                  </a:lnTo>
                  <a:lnTo>
                    <a:pt x="163130" y="200327"/>
                  </a:lnTo>
                  <a:lnTo>
                    <a:pt x="157089" y="210668"/>
                  </a:lnTo>
                  <a:lnTo>
                    <a:pt x="152050" y="222699"/>
                  </a:lnTo>
                  <a:lnTo>
                    <a:pt x="148494" y="235763"/>
                  </a:lnTo>
                  <a:lnTo>
                    <a:pt x="146556" y="249356"/>
                  </a:lnTo>
                  <a:lnTo>
                    <a:pt x="146221" y="262871"/>
                  </a:lnTo>
                  <a:lnTo>
                    <a:pt x="147508" y="275552"/>
                  </a:lnTo>
                  <a:lnTo>
                    <a:pt x="150268" y="287067"/>
                  </a:lnTo>
                  <a:lnTo>
                    <a:pt x="154389" y="297287"/>
                  </a:lnTo>
                  <a:lnTo>
                    <a:pt x="159897" y="306095"/>
                  </a:lnTo>
                  <a:lnTo>
                    <a:pt x="166682" y="313574"/>
                  </a:lnTo>
                  <a:lnTo>
                    <a:pt x="174846" y="319786"/>
                  </a:lnTo>
                  <a:lnTo>
                    <a:pt x="184761" y="324677"/>
                  </a:lnTo>
                  <a:lnTo>
                    <a:pt x="196457" y="328338"/>
                  </a:lnTo>
                  <a:lnTo>
                    <a:pt x="209319" y="330792"/>
                  </a:lnTo>
                  <a:lnTo>
                    <a:pt x="223732" y="332054"/>
                  </a:lnTo>
                  <a:lnTo>
                    <a:pt x="243196" y="331118"/>
                  </a:lnTo>
                  <a:lnTo>
                    <a:pt x="273741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63892" y="269068"/>
              <a:ext cx="260501" cy="175948"/>
            </a:xfrm>
            <a:custGeom>
              <a:avLst/>
              <a:gdLst/>
              <a:ahLst/>
              <a:cxnLst/>
              <a:rect l="0" t="0" r="0" b="0"/>
              <a:pathLst>
                <a:path w="260501" h="175948">
                  <a:moveTo>
                    <a:pt x="7815" y="21057"/>
                  </a:moveTo>
                  <a:lnTo>
                    <a:pt x="4949" y="32792"/>
                  </a:lnTo>
                  <a:lnTo>
                    <a:pt x="2806" y="43921"/>
                  </a:lnTo>
                  <a:lnTo>
                    <a:pt x="1208" y="55515"/>
                  </a:lnTo>
                  <a:lnTo>
                    <a:pt x="200" y="67504"/>
                  </a:lnTo>
                  <a:lnTo>
                    <a:pt x="0" y="79515"/>
                  </a:lnTo>
                  <a:lnTo>
                    <a:pt x="656" y="91318"/>
                  </a:lnTo>
                  <a:lnTo>
                    <a:pt x="2067" y="102845"/>
                  </a:lnTo>
                  <a:lnTo>
                    <a:pt x="4078" y="114113"/>
                  </a:lnTo>
                  <a:lnTo>
                    <a:pt x="6546" y="125168"/>
                  </a:lnTo>
                  <a:lnTo>
                    <a:pt x="9506" y="135896"/>
                  </a:lnTo>
                  <a:lnTo>
                    <a:pt x="13172" y="146033"/>
                  </a:lnTo>
                  <a:lnTo>
                    <a:pt x="17604" y="155470"/>
                  </a:lnTo>
                  <a:lnTo>
                    <a:pt x="22885" y="163774"/>
                  </a:lnTo>
                  <a:lnTo>
                    <a:pt x="29188" y="170142"/>
                  </a:lnTo>
                  <a:lnTo>
                    <a:pt x="36501" y="174296"/>
                  </a:lnTo>
                  <a:lnTo>
                    <a:pt x="44513" y="175947"/>
                  </a:lnTo>
                  <a:lnTo>
                    <a:pt x="52730" y="174561"/>
                  </a:lnTo>
                  <a:lnTo>
                    <a:pt x="60841" y="170144"/>
                  </a:lnTo>
                  <a:lnTo>
                    <a:pt x="68573" y="163129"/>
                  </a:lnTo>
                  <a:lnTo>
                    <a:pt x="75612" y="154077"/>
                  </a:lnTo>
                  <a:lnTo>
                    <a:pt x="81863" y="143515"/>
                  </a:lnTo>
                  <a:lnTo>
                    <a:pt x="87399" y="131869"/>
                  </a:lnTo>
                  <a:lnTo>
                    <a:pt x="92359" y="119463"/>
                  </a:lnTo>
                  <a:lnTo>
                    <a:pt x="96904" y="106626"/>
                  </a:lnTo>
                  <a:lnTo>
                    <a:pt x="101797" y="96853"/>
                  </a:lnTo>
                  <a:lnTo>
                    <a:pt x="107389" y="94106"/>
                  </a:lnTo>
                  <a:lnTo>
                    <a:pt x="112880" y="96665"/>
                  </a:lnTo>
                  <a:lnTo>
                    <a:pt x="118333" y="102441"/>
                  </a:lnTo>
                  <a:lnTo>
                    <a:pt x="123973" y="110102"/>
                  </a:lnTo>
                  <a:lnTo>
                    <a:pt x="129896" y="118864"/>
                  </a:lnTo>
                  <a:lnTo>
                    <a:pt x="136262" y="127952"/>
                  </a:lnTo>
                  <a:lnTo>
                    <a:pt x="143333" y="136492"/>
                  </a:lnTo>
                  <a:lnTo>
                    <a:pt x="151189" y="144067"/>
                  </a:lnTo>
                  <a:lnTo>
                    <a:pt x="159913" y="150486"/>
                  </a:lnTo>
                  <a:lnTo>
                    <a:pt x="169678" y="155587"/>
                  </a:lnTo>
                  <a:lnTo>
                    <a:pt x="180460" y="159415"/>
                  </a:lnTo>
                  <a:lnTo>
                    <a:pt x="191785" y="161683"/>
                  </a:lnTo>
                  <a:lnTo>
                    <a:pt x="202846" y="161708"/>
                  </a:lnTo>
                  <a:lnTo>
                    <a:pt x="213203" y="159318"/>
                  </a:lnTo>
                  <a:lnTo>
                    <a:pt x="222611" y="154782"/>
                  </a:lnTo>
                  <a:lnTo>
                    <a:pt x="230859" y="148533"/>
                  </a:lnTo>
                  <a:lnTo>
                    <a:pt x="237955" y="140994"/>
                  </a:lnTo>
                  <a:lnTo>
                    <a:pt x="243907" y="132359"/>
                  </a:lnTo>
                  <a:lnTo>
                    <a:pt x="248622" y="122593"/>
                  </a:lnTo>
                  <a:lnTo>
                    <a:pt x="252169" y="111765"/>
                  </a:lnTo>
                  <a:lnTo>
                    <a:pt x="254741" y="99885"/>
                  </a:lnTo>
                  <a:lnTo>
                    <a:pt x="256559" y="86847"/>
                  </a:lnTo>
                  <a:lnTo>
                    <a:pt x="257822" y="72720"/>
                  </a:lnTo>
                  <a:lnTo>
                    <a:pt x="258691" y="58250"/>
                  </a:lnTo>
                  <a:lnTo>
                    <a:pt x="259378" y="43245"/>
                  </a:lnTo>
                  <a:lnTo>
                    <a:pt x="259946" y="25271"/>
                  </a:lnTo>
                  <a:lnTo>
                    <a:pt x="2605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60690" y="292575"/>
              <a:ext cx="216387" cy="148649"/>
            </a:xfrm>
            <a:custGeom>
              <a:avLst/>
              <a:gdLst/>
              <a:ahLst/>
              <a:cxnLst/>
              <a:rect l="0" t="0" r="0" b="0"/>
              <a:pathLst>
                <a:path w="216387" h="148649">
                  <a:moveTo>
                    <a:pt x="132157" y="71250"/>
                  </a:moveTo>
                  <a:lnTo>
                    <a:pt x="126290" y="62449"/>
                  </a:lnTo>
                  <a:lnTo>
                    <a:pt x="120726" y="54102"/>
                  </a:lnTo>
                  <a:lnTo>
                    <a:pt x="114927" y="45408"/>
                  </a:lnTo>
                  <a:lnTo>
                    <a:pt x="108846" y="36460"/>
                  </a:lnTo>
                  <a:lnTo>
                    <a:pt x="102517" y="27613"/>
                  </a:lnTo>
                  <a:lnTo>
                    <a:pt x="95978" y="19088"/>
                  </a:lnTo>
                  <a:lnTo>
                    <a:pt x="88957" y="11418"/>
                  </a:lnTo>
                  <a:lnTo>
                    <a:pt x="80878" y="5486"/>
                  </a:lnTo>
                  <a:lnTo>
                    <a:pt x="71522" y="1624"/>
                  </a:lnTo>
                  <a:lnTo>
                    <a:pt x="61308" y="0"/>
                  </a:lnTo>
                  <a:lnTo>
                    <a:pt x="51066" y="873"/>
                  </a:lnTo>
                  <a:lnTo>
                    <a:pt x="41296" y="4133"/>
                  </a:lnTo>
                  <a:lnTo>
                    <a:pt x="32298" y="9556"/>
                  </a:lnTo>
                  <a:lnTo>
                    <a:pt x="24335" y="17000"/>
                  </a:lnTo>
                  <a:lnTo>
                    <a:pt x="17432" y="26187"/>
                  </a:lnTo>
                  <a:lnTo>
                    <a:pt x="11611" y="36758"/>
                  </a:lnTo>
                  <a:lnTo>
                    <a:pt x="6984" y="48369"/>
                  </a:lnTo>
                  <a:lnTo>
                    <a:pt x="3501" y="60727"/>
                  </a:lnTo>
                  <a:lnTo>
                    <a:pt x="1142" y="73446"/>
                  </a:lnTo>
                  <a:lnTo>
                    <a:pt x="0" y="86058"/>
                  </a:lnTo>
                  <a:lnTo>
                    <a:pt x="17" y="98313"/>
                  </a:lnTo>
                  <a:lnTo>
                    <a:pt x="1333" y="109999"/>
                  </a:lnTo>
                  <a:lnTo>
                    <a:pt x="4343" y="120855"/>
                  </a:lnTo>
                  <a:lnTo>
                    <a:pt x="9111" y="130806"/>
                  </a:lnTo>
                  <a:lnTo>
                    <a:pt x="15413" y="139303"/>
                  </a:lnTo>
                  <a:lnTo>
                    <a:pt x="22932" y="145275"/>
                  </a:lnTo>
                  <a:lnTo>
                    <a:pt x="31353" y="148358"/>
                  </a:lnTo>
                  <a:lnTo>
                    <a:pt x="40259" y="148648"/>
                  </a:lnTo>
                  <a:lnTo>
                    <a:pt x="49150" y="146342"/>
                  </a:lnTo>
                  <a:lnTo>
                    <a:pt x="57750" y="141829"/>
                  </a:lnTo>
                  <a:lnTo>
                    <a:pt x="65827" y="135582"/>
                  </a:lnTo>
                  <a:lnTo>
                    <a:pt x="73106" y="128044"/>
                  </a:lnTo>
                  <a:lnTo>
                    <a:pt x="79516" y="119567"/>
                  </a:lnTo>
                  <a:lnTo>
                    <a:pt x="84991" y="110099"/>
                  </a:lnTo>
                  <a:lnTo>
                    <a:pt x="89378" y="99228"/>
                  </a:lnTo>
                  <a:lnTo>
                    <a:pt x="92706" y="86874"/>
                  </a:lnTo>
                  <a:lnTo>
                    <a:pt x="95328" y="74547"/>
                  </a:lnTo>
                  <a:lnTo>
                    <a:pt x="98713" y="66268"/>
                  </a:lnTo>
                  <a:lnTo>
                    <a:pt x="103718" y="64492"/>
                  </a:lnTo>
                  <a:lnTo>
                    <a:pt x="109232" y="67879"/>
                  </a:lnTo>
                  <a:lnTo>
                    <a:pt x="114956" y="74478"/>
                  </a:lnTo>
                  <a:lnTo>
                    <a:pt x="120914" y="82501"/>
                  </a:lnTo>
                  <a:lnTo>
                    <a:pt x="127121" y="90889"/>
                  </a:lnTo>
                  <a:lnTo>
                    <a:pt x="133710" y="99014"/>
                  </a:lnTo>
                  <a:lnTo>
                    <a:pt x="140948" y="106421"/>
                  </a:lnTo>
                  <a:lnTo>
                    <a:pt x="148918" y="112967"/>
                  </a:lnTo>
                  <a:lnTo>
                    <a:pt x="157556" y="118726"/>
                  </a:lnTo>
                  <a:lnTo>
                    <a:pt x="166730" y="123848"/>
                  </a:lnTo>
                  <a:lnTo>
                    <a:pt x="176294" y="128483"/>
                  </a:lnTo>
                  <a:lnTo>
                    <a:pt x="185684" y="132615"/>
                  </a:lnTo>
                  <a:lnTo>
                    <a:pt x="194837" y="136460"/>
                  </a:lnTo>
                  <a:lnTo>
                    <a:pt x="204556" y="140360"/>
                  </a:lnTo>
                  <a:lnTo>
                    <a:pt x="216386" y="144949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45490" y="273755"/>
              <a:ext cx="197185" cy="179971"/>
            </a:xfrm>
            <a:custGeom>
              <a:avLst/>
              <a:gdLst/>
              <a:ahLst/>
              <a:cxnLst/>
              <a:rect l="0" t="0" r="0" b="0"/>
              <a:pathLst>
                <a:path w="197185" h="179971">
                  <a:moveTo>
                    <a:pt x="168456" y="26899"/>
                  </a:moveTo>
                  <a:lnTo>
                    <a:pt x="162521" y="21098"/>
                  </a:lnTo>
                  <a:lnTo>
                    <a:pt x="156317" y="16174"/>
                  </a:lnTo>
                  <a:lnTo>
                    <a:pt x="149212" y="11676"/>
                  </a:lnTo>
                  <a:lnTo>
                    <a:pt x="140926" y="7628"/>
                  </a:lnTo>
                  <a:lnTo>
                    <a:pt x="130983" y="4263"/>
                  </a:lnTo>
                  <a:lnTo>
                    <a:pt x="119291" y="1664"/>
                  </a:lnTo>
                  <a:lnTo>
                    <a:pt x="106386" y="83"/>
                  </a:lnTo>
                  <a:lnTo>
                    <a:pt x="93200" y="0"/>
                  </a:lnTo>
                  <a:lnTo>
                    <a:pt x="80306" y="1541"/>
                  </a:lnTo>
                  <a:lnTo>
                    <a:pt x="68059" y="4524"/>
                  </a:lnTo>
                  <a:lnTo>
                    <a:pt x="56763" y="8661"/>
                  </a:lnTo>
                  <a:lnTo>
                    <a:pt x="46479" y="13668"/>
                  </a:lnTo>
                  <a:lnTo>
                    <a:pt x="37574" y="19468"/>
                  </a:lnTo>
                  <a:lnTo>
                    <a:pt x="30787" y="26185"/>
                  </a:lnTo>
                  <a:lnTo>
                    <a:pt x="26343" y="33802"/>
                  </a:lnTo>
                  <a:lnTo>
                    <a:pt x="24322" y="41865"/>
                  </a:lnTo>
                  <a:lnTo>
                    <a:pt x="24926" y="49591"/>
                  </a:lnTo>
                  <a:lnTo>
                    <a:pt x="28001" y="56562"/>
                  </a:lnTo>
                  <a:lnTo>
                    <a:pt x="33131" y="62717"/>
                  </a:lnTo>
                  <a:lnTo>
                    <a:pt x="39846" y="68159"/>
                  </a:lnTo>
                  <a:lnTo>
                    <a:pt x="47729" y="73036"/>
                  </a:lnTo>
                  <a:lnTo>
                    <a:pt x="56611" y="77330"/>
                  </a:lnTo>
                  <a:lnTo>
                    <a:pt x="66549" y="80849"/>
                  </a:lnTo>
                  <a:lnTo>
                    <a:pt x="77488" y="83559"/>
                  </a:lnTo>
                  <a:lnTo>
                    <a:pt x="89104" y="85720"/>
                  </a:lnTo>
                  <a:lnTo>
                    <a:pt x="100901" y="87786"/>
                  </a:lnTo>
                  <a:lnTo>
                    <a:pt x="112577" y="90036"/>
                  </a:lnTo>
                  <a:lnTo>
                    <a:pt x="124028" y="92718"/>
                  </a:lnTo>
                  <a:lnTo>
                    <a:pt x="135250" y="96130"/>
                  </a:lnTo>
                  <a:lnTo>
                    <a:pt x="146276" y="100356"/>
                  </a:lnTo>
                  <a:lnTo>
                    <a:pt x="156986" y="105314"/>
                  </a:lnTo>
                  <a:lnTo>
                    <a:pt x="167112" y="110859"/>
                  </a:lnTo>
                  <a:lnTo>
                    <a:pt x="176541" y="116850"/>
                  </a:lnTo>
                  <a:lnTo>
                    <a:pt x="184841" y="123329"/>
                  </a:lnTo>
                  <a:lnTo>
                    <a:pt x="191205" y="130510"/>
                  </a:lnTo>
                  <a:lnTo>
                    <a:pt x="195360" y="138442"/>
                  </a:lnTo>
                  <a:lnTo>
                    <a:pt x="197184" y="146717"/>
                  </a:lnTo>
                  <a:lnTo>
                    <a:pt x="196445" y="154586"/>
                  </a:lnTo>
                  <a:lnTo>
                    <a:pt x="193272" y="161649"/>
                  </a:lnTo>
                  <a:lnTo>
                    <a:pt x="187735" y="167695"/>
                  </a:lnTo>
                  <a:lnTo>
                    <a:pt x="179684" y="172532"/>
                  </a:lnTo>
                  <a:lnTo>
                    <a:pt x="169276" y="176185"/>
                  </a:lnTo>
                  <a:lnTo>
                    <a:pt x="157069" y="178672"/>
                  </a:lnTo>
                  <a:lnTo>
                    <a:pt x="143823" y="179907"/>
                  </a:lnTo>
                  <a:lnTo>
                    <a:pt x="130066" y="179970"/>
                  </a:lnTo>
                  <a:lnTo>
                    <a:pt x="116087" y="179218"/>
                  </a:lnTo>
                  <a:lnTo>
                    <a:pt x="102022" y="178184"/>
                  </a:lnTo>
                  <a:lnTo>
                    <a:pt x="87938" y="177193"/>
                  </a:lnTo>
                  <a:lnTo>
                    <a:pt x="74023" y="176208"/>
                  </a:lnTo>
                  <a:lnTo>
                    <a:pt x="60592" y="174940"/>
                  </a:lnTo>
                  <a:lnTo>
                    <a:pt x="47790" y="173240"/>
                  </a:lnTo>
                  <a:lnTo>
                    <a:pt x="36033" y="171258"/>
                  </a:lnTo>
                  <a:lnTo>
                    <a:pt x="24941" y="169173"/>
                  </a:lnTo>
                  <a:lnTo>
                    <a:pt x="13543" y="166800"/>
                  </a:lnTo>
                  <a:lnTo>
                    <a:pt x="0" y="1637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82402" y="300170"/>
              <a:ext cx="186015" cy="453210"/>
            </a:xfrm>
            <a:custGeom>
              <a:avLst/>
              <a:gdLst/>
              <a:ahLst/>
              <a:cxnLst/>
              <a:rect l="0" t="0" r="0" b="0"/>
              <a:pathLst>
                <a:path w="186015" h="453210">
                  <a:moveTo>
                    <a:pt x="136871" y="105769"/>
                  </a:moveTo>
                  <a:lnTo>
                    <a:pt x="142604" y="96834"/>
                  </a:lnTo>
                  <a:lnTo>
                    <a:pt x="146889" y="87206"/>
                  </a:lnTo>
                  <a:lnTo>
                    <a:pt x="150085" y="75928"/>
                  </a:lnTo>
                  <a:lnTo>
                    <a:pt x="152101" y="63606"/>
                  </a:lnTo>
                  <a:lnTo>
                    <a:pt x="152501" y="51423"/>
                  </a:lnTo>
                  <a:lnTo>
                    <a:pt x="151185" y="40063"/>
                  </a:lnTo>
                  <a:lnTo>
                    <a:pt x="148190" y="29851"/>
                  </a:lnTo>
                  <a:lnTo>
                    <a:pt x="143517" y="21001"/>
                  </a:lnTo>
                  <a:lnTo>
                    <a:pt x="137334" y="13474"/>
                  </a:lnTo>
                  <a:lnTo>
                    <a:pt x="129760" y="7388"/>
                  </a:lnTo>
                  <a:lnTo>
                    <a:pt x="120783" y="3108"/>
                  </a:lnTo>
                  <a:lnTo>
                    <a:pt x="110533" y="673"/>
                  </a:lnTo>
                  <a:lnTo>
                    <a:pt x="99568" y="0"/>
                  </a:lnTo>
                  <a:lnTo>
                    <a:pt x="88749" y="1060"/>
                  </a:lnTo>
                  <a:lnTo>
                    <a:pt x="78555" y="3665"/>
                  </a:lnTo>
                  <a:lnTo>
                    <a:pt x="69255" y="7684"/>
                  </a:lnTo>
                  <a:lnTo>
                    <a:pt x="61079" y="13121"/>
                  </a:lnTo>
                  <a:lnTo>
                    <a:pt x="54028" y="19851"/>
                  </a:lnTo>
                  <a:lnTo>
                    <a:pt x="47936" y="27639"/>
                  </a:lnTo>
                  <a:lnTo>
                    <a:pt x="42594" y="36237"/>
                  </a:lnTo>
                  <a:lnTo>
                    <a:pt x="37817" y="45426"/>
                  </a:lnTo>
                  <a:lnTo>
                    <a:pt x="33775" y="55037"/>
                  </a:lnTo>
                  <a:lnTo>
                    <a:pt x="30964" y="64941"/>
                  </a:lnTo>
                  <a:lnTo>
                    <a:pt x="29556" y="75047"/>
                  </a:lnTo>
                  <a:lnTo>
                    <a:pt x="29422" y="85290"/>
                  </a:lnTo>
                  <a:lnTo>
                    <a:pt x="30322" y="95627"/>
                  </a:lnTo>
                  <a:lnTo>
                    <a:pt x="32010" y="106018"/>
                  </a:lnTo>
                  <a:lnTo>
                    <a:pt x="34600" y="116115"/>
                  </a:lnTo>
                  <a:lnTo>
                    <a:pt x="38541" y="125290"/>
                  </a:lnTo>
                  <a:lnTo>
                    <a:pt x="43969" y="133260"/>
                  </a:lnTo>
                  <a:lnTo>
                    <a:pt x="50733" y="139593"/>
                  </a:lnTo>
                  <a:lnTo>
                    <a:pt x="58568" y="143567"/>
                  </a:lnTo>
                  <a:lnTo>
                    <a:pt x="67205" y="145007"/>
                  </a:lnTo>
                  <a:lnTo>
                    <a:pt x="76258" y="144042"/>
                  </a:lnTo>
                  <a:lnTo>
                    <a:pt x="85248" y="140819"/>
                  </a:lnTo>
                  <a:lnTo>
                    <a:pt x="93919" y="135659"/>
                  </a:lnTo>
                  <a:lnTo>
                    <a:pt x="102213" y="129131"/>
                  </a:lnTo>
                  <a:lnTo>
                    <a:pt x="110170" y="121928"/>
                  </a:lnTo>
                  <a:lnTo>
                    <a:pt x="117848" y="114491"/>
                  </a:lnTo>
                  <a:lnTo>
                    <a:pt x="124989" y="106705"/>
                  </a:lnTo>
                  <a:lnTo>
                    <a:pt x="131033" y="98033"/>
                  </a:lnTo>
                  <a:lnTo>
                    <a:pt x="135779" y="88338"/>
                  </a:lnTo>
                  <a:lnTo>
                    <a:pt x="139752" y="81367"/>
                  </a:lnTo>
                  <a:lnTo>
                    <a:pt x="143457" y="81442"/>
                  </a:lnTo>
                  <a:lnTo>
                    <a:pt x="146709" y="86691"/>
                  </a:lnTo>
                  <a:lnTo>
                    <a:pt x="149706" y="95138"/>
                  </a:lnTo>
                  <a:lnTo>
                    <a:pt x="152668" y="105578"/>
                  </a:lnTo>
                  <a:lnTo>
                    <a:pt x="155703" y="117285"/>
                  </a:lnTo>
                  <a:lnTo>
                    <a:pt x="158839" y="129969"/>
                  </a:lnTo>
                  <a:lnTo>
                    <a:pt x="162072" y="143652"/>
                  </a:lnTo>
                  <a:lnTo>
                    <a:pt x="165384" y="158282"/>
                  </a:lnTo>
                  <a:lnTo>
                    <a:pt x="168754" y="173708"/>
                  </a:lnTo>
                  <a:lnTo>
                    <a:pt x="172167" y="189753"/>
                  </a:lnTo>
                  <a:lnTo>
                    <a:pt x="175606" y="206250"/>
                  </a:lnTo>
                  <a:lnTo>
                    <a:pt x="178898" y="222906"/>
                  </a:lnTo>
                  <a:lnTo>
                    <a:pt x="181730" y="239315"/>
                  </a:lnTo>
                  <a:lnTo>
                    <a:pt x="183962" y="255278"/>
                  </a:lnTo>
                  <a:lnTo>
                    <a:pt x="185459" y="270776"/>
                  </a:lnTo>
                  <a:lnTo>
                    <a:pt x="186014" y="285876"/>
                  </a:lnTo>
                  <a:lnTo>
                    <a:pt x="185594" y="300653"/>
                  </a:lnTo>
                  <a:lnTo>
                    <a:pt x="183838" y="314696"/>
                  </a:lnTo>
                  <a:lnTo>
                    <a:pt x="179998" y="327149"/>
                  </a:lnTo>
                  <a:lnTo>
                    <a:pt x="173851" y="337672"/>
                  </a:lnTo>
                  <a:lnTo>
                    <a:pt x="165470" y="346400"/>
                  </a:lnTo>
                  <a:lnTo>
                    <a:pt x="154952" y="353660"/>
                  </a:lnTo>
                  <a:lnTo>
                    <a:pt x="142585" y="359805"/>
                  </a:lnTo>
                  <a:lnTo>
                    <a:pt x="128909" y="365139"/>
                  </a:lnTo>
                  <a:lnTo>
                    <a:pt x="114602" y="369897"/>
                  </a:lnTo>
                  <a:lnTo>
                    <a:pt x="100102" y="374260"/>
                  </a:lnTo>
                  <a:lnTo>
                    <a:pt x="85775" y="378516"/>
                  </a:lnTo>
                  <a:lnTo>
                    <a:pt x="72003" y="383061"/>
                  </a:lnTo>
                  <a:lnTo>
                    <a:pt x="58934" y="388092"/>
                  </a:lnTo>
                  <a:lnTo>
                    <a:pt x="46854" y="393947"/>
                  </a:lnTo>
                  <a:lnTo>
                    <a:pt x="36257" y="401166"/>
                  </a:lnTo>
                  <a:lnTo>
                    <a:pt x="27280" y="409897"/>
                  </a:lnTo>
                  <a:lnTo>
                    <a:pt x="19892" y="419378"/>
                  </a:lnTo>
                  <a:lnTo>
                    <a:pt x="13343" y="429051"/>
                  </a:lnTo>
                  <a:lnTo>
                    <a:pt x="7060" y="439769"/>
                  </a:lnTo>
                  <a:lnTo>
                    <a:pt x="0" y="453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90145" y="290125"/>
              <a:ext cx="108113" cy="144727"/>
            </a:xfrm>
            <a:custGeom>
              <a:avLst/>
              <a:gdLst/>
              <a:ahLst/>
              <a:cxnLst/>
              <a:rect l="0" t="0" r="0" b="0"/>
              <a:pathLst>
                <a:path w="108113" h="144727">
                  <a:moveTo>
                    <a:pt x="2827" y="52643"/>
                  </a:moveTo>
                  <a:lnTo>
                    <a:pt x="2961" y="67245"/>
                  </a:lnTo>
                  <a:lnTo>
                    <a:pt x="4243" y="80516"/>
                  </a:lnTo>
                  <a:lnTo>
                    <a:pt x="6831" y="93713"/>
                  </a:lnTo>
                  <a:lnTo>
                    <a:pt x="10376" y="106881"/>
                  </a:lnTo>
                  <a:lnTo>
                    <a:pt x="14361" y="119742"/>
                  </a:lnTo>
                  <a:lnTo>
                    <a:pt x="18404" y="132074"/>
                  </a:lnTo>
                  <a:lnTo>
                    <a:pt x="21065" y="141479"/>
                  </a:lnTo>
                  <a:lnTo>
                    <a:pt x="20981" y="144726"/>
                  </a:lnTo>
                  <a:lnTo>
                    <a:pt x="19127" y="142382"/>
                  </a:lnTo>
                  <a:lnTo>
                    <a:pt x="16378" y="136057"/>
                  </a:lnTo>
                  <a:lnTo>
                    <a:pt x="13202" y="127248"/>
                  </a:lnTo>
                  <a:lnTo>
                    <a:pt x="9829" y="117179"/>
                  </a:lnTo>
                  <a:lnTo>
                    <a:pt x="6376" y="106581"/>
                  </a:lnTo>
                  <a:lnTo>
                    <a:pt x="3222" y="95813"/>
                  </a:lnTo>
                  <a:lnTo>
                    <a:pt x="1006" y="85028"/>
                  </a:lnTo>
                  <a:lnTo>
                    <a:pt x="0" y="74284"/>
                  </a:lnTo>
                  <a:lnTo>
                    <a:pt x="307" y="63758"/>
                  </a:lnTo>
                  <a:lnTo>
                    <a:pt x="2033" y="53753"/>
                  </a:lnTo>
                  <a:lnTo>
                    <a:pt x="5088" y="44393"/>
                  </a:lnTo>
                  <a:lnTo>
                    <a:pt x="9410" y="35801"/>
                  </a:lnTo>
                  <a:lnTo>
                    <a:pt x="15053" y="28174"/>
                  </a:lnTo>
                  <a:lnTo>
                    <a:pt x="21927" y="21530"/>
                  </a:lnTo>
                  <a:lnTo>
                    <a:pt x="30153" y="15898"/>
                  </a:lnTo>
                  <a:lnTo>
                    <a:pt x="40109" y="11406"/>
                  </a:lnTo>
                  <a:lnTo>
                    <a:pt x="51823" y="8012"/>
                  </a:lnTo>
                  <a:lnTo>
                    <a:pt x="64300" y="5539"/>
                  </a:lnTo>
                  <a:lnTo>
                    <a:pt x="76923" y="3520"/>
                  </a:lnTo>
                  <a:lnTo>
                    <a:pt x="90802" y="1775"/>
                  </a:lnTo>
                  <a:lnTo>
                    <a:pt x="1081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09966" y="269068"/>
              <a:ext cx="108651" cy="188753"/>
            </a:xfrm>
            <a:custGeom>
              <a:avLst/>
              <a:gdLst/>
              <a:ahLst/>
              <a:cxnLst/>
              <a:rect l="0" t="0" r="0" b="0"/>
              <a:pathLst>
                <a:path w="108651" h="188753">
                  <a:moveTo>
                    <a:pt x="104104" y="21057"/>
                  </a:moveTo>
                  <a:lnTo>
                    <a:pt x="95303" y="18325"/>
                  </a:lnTo>
                  <a:lnTo>
                    <a:pt x="86956" y="17463"/>
                  </a:lnTo>
                  <a:lnTo>
                    <a:pt x="78262" y="18453"/>
                  </a:lnTo>
                  <a:lnTo>
                    <a:pt x="69314" y="20992"/>
                  </a:lnTo>
                  <a:lnTo>
                    <a:pt x="60468" y="24776"/>
                  </a:lnTo>
                  <a:lnTo>
                    <a:pt x="51929" y="29516"/>
                  </a:lnTo>
                  <a:lnTo>
                    <a:pt x="43740" y="35122"/>
                  </a:lnTo>
                  <a:lnTo>
                    <a:pt x="35863" y="41701"/>
                  </a:lnTo>
                  <a:lnTo>
                    <a:pt x="28237" y="49236"/>
                  </a:lnTo>
                  <a:lnTo>
                    <a:pt x="20964" y="57751"/>
                  </a:lnTo>
                  <a:lnTo>
                    <a:pt x="14300" y="67377"/>
                  </a:lnTo>
                  <a:lnTo>
                    <a:pt x="8346" y="78077"/>
                  </a:lnTo>
                  <a:lnTo>
                    <a:pt x="3535" y="89687"/>
                  </a:lnTo>
                  <a:lnTo>
                    <a:pt x="666" y="102005"/>
                  </a:lnTo>
                  <a:lnTo>
                    <a:pt x="0" y="114842"/>
                  </a:lnTo>
                  <a:lnTo>
                    <a:pt x="1335" y="127884"/>
                  </a:lnTo>
                  <a:lnTo>
                    <a:pt x="4282" y="140712"/>
                  </a:lnTo>
                  <a:lnTo>
                    <a:pt x="8457" y="153103"/>
                  </a:lnTo>
                  <a:lnTo>
                    <a:pt x="13848" y="164541"/>
                  </a:lnTo>
                  <a:lnTo>
                    <a:pt x="20815" y="174165"/>
                  </a:lnTo>
                  <a:lnTo>
                    <a:pt x="29415" y="181658"/>
                  </a:lnTo>
                  <a:lnTo>
                    <a:pt x="39121" y="186705"/>
                  </a:lnTo>
                  <a:lnTo>
                    <a:pt x="49020" y="188752"/>
                  </a:lnTo>
                  <a:lnTo>
                    <a:pt x="58564" y="187789"/>
                  </a:lnTo>
                  <a:lnTo>
                    <a:pt x="67582" y="184077"/>
                  </a:lnTo>
                  <a:lnTo>
                    <a:pt x="76091" y="177864"/>
                  </a:lnTo>
                  <a:lnTo>
                    <a:pt x="84173" y="169538"/>
                  </a:lnTo>
                  <a:lnTo>
                    <a:pt x="91601" y="159393"/>
                  </a:lnTo>
                  <a:lnTo>
                    <a:pt x="97845" y="147545"/>
                  </a:lnTo>
                  <a:lnTo>
                    <a:pt x="102711" y="134217"/>
                  </a:lnTo>
                  <a:lnTo>
                    <a:pt x="106148" y="120034"/>
                  </a:lnTo>
                  <a:lnTo>
                    <a:pt x="108090" y="105901"/>
                  </a:lnTo>
                  <a:lnTo>
                    <a:pt x="108650" y="92324"/>
                  </a:lnTo>
                  <a:lnTo>
                    <a:pt x="107908" y="79429"/>
                  </a:lnTo>
                  <a:lnTo>
                    <a:pt x="105823" y="67156"/>
                  </a:lnTo>
                  <a:lnTo>
                    <a:pt x="102502" y="55390"/>
                  </a:lnTo>
                  <a:lnTo>
                    <a:pt x="98277" y="44267"/>
                  </a:lnTo>
                  <a:lnTo>
                    <a:pt x="93104" y="32993"/>
                  </a:lnTo>
                  <a:lnTo>
                    <a:pt x="85411" y="19456"/>
                  </a:lnTo>
                  <a:lnTo>
                    <a:pt x="72519" y="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56184" y="290125"/>
              <a:ext cx="231628" cy="166561"/>
            </a:xfrm>
            <a:custGeom>
              <a:avLst/>
              <a:gdLst/>
              <a:ahLst/>
              <a:cxnLst/>
              <a:rect l="0" t="0" r="0" b="0"/>
              <a:pathLst>
                <a:path w="231628" h="166561">
                  <a:moveTo>
                    <a:pt x="0" y="10529"/>
                  </a:moveTo>
                  <a:lnTo>
                    <a:pt x="0" y="22331"/>
                  </a:lnTo>
                  <a:lnTo>
                    <a:pt x="0" y="34100"/>
                  </a:lnTo>
                  <a:lnTo>
                    <a:pt x="5" y="46986"/>
                  </a:lnTo>
                  <a:lnTo>
                    <a:pt x="177" y="60661"/>
                  </a:lnTo>
                  <a:lnTo>
                    <a:pt x="825" y="74341"/>
                  </a:lnTo>
                  <a:lnTo>
                    <a:pt x="2084" y="87552"/>
                  </a:lnTo>
                  <a:lnTo>
                    <a:pt x="4082" y="100004"/>
                  </a:lnTo>
                  <a:lnTo>
                    <a:pt x="7027" y="111435"/>
                  </a:lnTo>
                  <a:lnTo>
                    <a:pt x="10936" y="121820"/>
                  </a:lnTo>
                  <a:lnTo>
                    <a:pt x="15680" y="131301"/>
                  </a:lnTo>
                  <a:lnTo>
                    <a:pt x="21081" y="140070"/>
                  </a:lnTo>
                  <a:lnTo>
                    <a:pt x="26975" y="148296"/>
                  </a:lnTo>
                  <a:lnTo>
                    <a:pt x="33390" y="155637"/>
                  </a:lnTo>
                  <a:lnTo>
                    <a:pt x="40527" y="161285"/>
                  </a:lnTo>
                  <a:lnTo>
                    <a:pt x="48435" y="164928"/>
                  </a:lnTo>
                  <a:lnTo>
                    <a:pt x="56864" y="166560"/>
                  </a:lnTo>
                  <a:lnTo>
                    <a:pt x="65368" y="166218"/>
                  </a:lnTo>
                  <a:lnTo>
                    <a:pt x="73675" y="164129"/>
                  </a:lnTo>
                  <a:lnTo>
                    <a:pt x="81541" y="160474"/>
                  </a:lnTo>
                  <a:lnTo>
                    <a:pt x="88670" y="155288"/>
                  </a:lnTo>
                  <a:lnTo>
                    <a:pt x="94982" y="148731"/>
                  </a:lnTo>
                  <a:lnTo>
                    <a:pt x="100557" y="141060"/>
                  </a:lnTo>
                  <a:lnTo>
                    <a:pt x="105545" y="132542"/>
                  </a:lnTo>
                  <a:lnTo>
                    <a:pt x="110090" y="123406"/>
                  </a:lnTo>
                  <a:lnTo>
                    <a:pt x="114314" y="113831"/>
                  </a:lnTo>
                  <a:lnTo>
                    <a:pt x="118311" y="103951"/>
                  </a:lnTo>
                  <a:lnTo>
                    <a:pt x="122159" y="93932"/>
                  </a:lnTo>
                  <a:lnTo>
                    <a:pt x="126098" y="86338"/>
                  </a:lnTo>
                  <a:lnTo>
                    <a:pt x="129987" y="84342"/>
                  </a:lnTo>
                  <a:lnTo>
                    <a:pt x="133290" y="86980"/>
                  </a:lnTo>
                  <a:lnTo>
                    <a:pt x="136220" y="92626"/>
                  </a:lnTo>
                  <a:lnTo>
                    <a:pt x="139071" y="100122"/>
                  </a:lnTo>
                  <a:lnTo>
                    <a:pt x="141997" y="108744"/>
                  </a:lnTo>
                  <a:lnTo>
                    <a:pt x="145050" y="118052"/>
                  </a:lnTo>
                  <a:lnTo>
                    <a:pt x="148558" y="127457"/>
                  </a:lnTo>
                  <a:lnTo>
                    <a:pt x="153114" y="136185"/>
                  </a:lnTo>
                  <a:lnTo>
                    <a:pt x="158950" y="143864"/>
                  </a:lnTo>
                  <a:lnTo>
                    <a:pt x="165816" y="150008"/>
                  </a:lnTo>
                  <a:lnTo>
                    <a:pt x="173186" y="153856"/>
                  </a:lnTo>
                  <a:lnTo>
                    <a:pt x="180698" y="155215"/>
                  </a:lnTo>
                  <a:lnTo>
                    <a:pt x="188180" y="154195"/>
                  </a:lnTo>
                  <a:lnTo>
                    <a:pt x="195577" y="150935"/>
                  </a:lnTo>
                  <a:lnTo>
                    <a:pt x="202872" y="145742"/>
                  </a:lnTo>
                  <a:lnTo>
                    <a:pt x="209752" y="138853"/>
                  </a:lnTo>
                  <a:lnTo>
                    <a:pt x="215621" y="130343"/>
                  </a:lnTo>
                  <a:lnTo>
                    <a:pt x="220235" y="120397"/>
                  </a:lnTo>
                  <a:lnTo>
                    <a:pt x="223672" y="109128"/>
                  </a:lnTo>
                  <a:lnTo>
                    <a:pt x="226146" y="96508"/>
                  </a:lnTo>
                  <a:lnTo>
                    <a:pt x="227885" y="82660"/>
                  </a:lnTo>
                  <a:lnTo>
                    <a:pt x="229091" y="68181"/>
                  </a:lnTo>
                  <a:lnTo>
                    <a:pt x="230049" y="52425"/>
                  </a:lnTo>
                  <a:lnTo>
                    <a:pt x="230846" y="31775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50982" y="321711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7" y="34458"/>
                  </a:lnTo>
                  <a:lnTo>
                    <a:pt x="7970" y="46446"/>
                  </a:lnTo>
                  <a:lnTo>
                    <a:pt x="9468" y="58458"/>
                  </a:lnTo>
                  <a:lnTo>
                    <a:pt x="11318" y="70261"/>
                  </a:lnTo>
                  <a:lnTo>
                    <a:pt x="13558" y="81787"/>
                  </a:lnTo>
                  <a:lnTo>
                    <a:pt x="16138" y="93056"/>
                  </a:lnTo>
                  <a:lnTo>
                    <a:pt x="18983" y="104106"/>
                  </a:lnTo>
                  <a:lnTo>
                    <a:pt x="21871" y="114727"/>
                  </a:lnTo>
                  <a:lnTo>
                    <a:pt x="24729" y="125601"/>
                  </a:lnTo>
                  <a:lnTo>
                    <a:pt x="27805" y="138803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61511" y="2058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45738" y="284316"/>
              <a:ext cx="117870" cy="132152"/>
            </a:xfrm>
            <a:custGeom>
              <a:avLst/>
              <a:gdLst/>
              <a:ahLst/>
              <a:cxnLst/>
              <a:rect l="0" t="0" r="0" b="0"/>
              <a:pathLst>
                <a:path w="117870" h="132152">
                  <a:moveTo>
                    <a:pt x="0" y="58452"/>
                  </a:moveTo>
                  <a:lnTo>
                    <a:pt x="2934" y="67253"/>
                  </a:lnTo>
                  <a:lnTo>
                    <a:pt x="5717" y="75600"/>
                  </a:lnTo>
                  <a:lnTo>
                    <a:pt x="8612" y="84303"/>
                  </a:lnTo>
                  <a:lnTo>
                    <a:pt x="11480" y="93597"/>
                  </a:lnTo>
                  <a:lnTo>
                    <a:pt x="13996" y="103740"/>
                  </a:lnTo>
                  <a:lnTo>
                    <a:pt x="15979" y="114715"/>
                  </a:lnTo>
                  <a:lnTo>
                    <a:pt x="16416" y="123937"/>
                  </a:lnTo>
                  <a:lnTo>
                    <a:pt x="14691" y="127790"/>
                  </a:lnTo>
                  <a:lnTo>
                    <a:pt x="12086" y="126595"/>
                  </a:lnTo>
                  <a:lnTo>
                    <a:pt x="9331" y="121754"/>
                  </a:lnTo>
                  <a:lnTo>
                    <a:pt x="6884" y="114247"/>
                  </a:lnTo>
                  <a:lnTo>
                    <a:pt x="4924" y="104778"/>
                  </a:lnTo>
                  <a:lnTo>
                    <a:pt x="3449" y="93728"/>
                  </a:lnTo>
                  <a:lnTo>
                    <a:pt x="2382" y="81206"/>
                  </a:lnTo>
                  <a:lnTo>
                    <a:pt x="1638" y="67400"/>
                  </a:lnTo>
                  <a:lnTo>
                    <a:pt x="1460" y="53050"/>
                  </a:lnTo>
                  <a:lnTo>
                    <a:pt x="2398" y="39330"/>
                  </a:lnTo>
                  <a:lnTo>
                    <a:pt x="4666" y="26860"/>
                  </a:lnTo>
                  <a:lnTo>
                    <a:pt x="8325" y="16200"/>
                  </a:lnTo>
                  <a:lnTo>
                    <a:pt x="13455" y="8094"/>
                  </a:lnTo>
                  <a:lnTo>
                    <a:pt x="19946" y="2694"/>
                  </a:lnTo>
                  <a:lnTo>
                    <a:pt x="27558" y="0"/>
                  </a:lnTo>
                  <a:lnTo>
                    <a:pt x="36029" y="138"/>
                  </a:lnTo>
                  <a:lnTo>
                    <a:pt x="45126" y="2887"/>
                  </a:lnTo>
                  <a:lnTo>
                    <a:pt x="54503" y="7626"/>
                  </a:lnTo>
                  <a:lnTo>
                    <a:pt x="63718" y="13544"/>
                  </a:lnTo>
                  <a:lnTo>
                    <a:pt x="72538" y="20075"/>
                  </a:lnTo>
                  <a:lnTo>
                    <a:pt x="80765" y="27065"/>
                  </a:lnTo>
                  <a:lnTo>
                    <a:pt x="88143" y="34662"/>
                  </a:lnTo>
                  <a:lnTo>
                    <a:pt x="94625" y="42920"/>
                  </a:lnTo>
                  <a:lnTo>
                    <a:pt x="100318" y="51770"/>
                  </a:lnTo>
                  <a:lnTo>
                    <a:pt x="105384" y="61097"/>
                  </a:lnTo>
                  <a:lnTo>
                    <a:pt x="109973" y="70779"/>
                  </a:lnTo>
                  <a:lnTo>
                    <a:pt x="113871" y="80647"/>
                  </a:lnTo>
                  <a:lnTo>
                    <a:pt x="116789" y="91663"/>
                  </a:lnTo>
                  <a:lnTo>
                    <a:pt x="117869" y="107029"/>
                  </a:lnTo>
                  <a:lnTo>
                    <a:pt x="115814" y="132151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35210" y="281313"/>
              <a:ext cx="282949" cy="451010"/>
            </a:xfrm>
            <a:custGeom>
              <a:avLst/>
              <a:gdLst/>
              <a:ahLst/>
              <a:cxnLst/>
              <a:rect l="0" t="0" r="0" b="0"/>
              <a:pathLst>
                <a:path w="282949" h="451010">
                  <a:moveTo>
                    <a:pt x="210570" y="135154"/>
                  </a:moveTo>
                  <a:lnTo>
                    <a:pt x="222172" y="132087"/>
                  </a:lnTo>
                  <a:lnTo>
                    <a:pt x="232020" y="128024"/>
                  </a:lnTo>
                  <a:lnTo>
                    <a:pt x="241016" y="122527"/>
                  </a:lnTo>
                  <a:lnTo>
                    <a:pt x="249112" y="115594"/>
                  </a:lnTo>
                  <a:lnTo>
                    <a:pt x="255842" y="107148"/>
                  </a:lnTo>
                  <a:lnTo>
                    <a:pt x="261054" y="97302"/>
                  </a:lnTo>
                  <a:lnTo>
                    <a:pt x="264734" y="86464"/>
                  </a:lnTo>
                  <a:lnTo>
                    <a:pt x="266845" y="75210"/>
                  </a:lnTo>
                  <a:lnTo>
                    <a:pt x="267520" y="63913"/>
                  </a:lnTo>
                  <a:lnTo>
                    <a:pt x="266855" y="52890"/>
                  </a:lnTo>
                  <a:lnTo>
                    <a:pt x="264823" y="42489"/>
                  </a:lnTo>
                  <a:lnTo>
                    <a:pt x="261529" y="32834"/>
                  </a:lnTo>
                  <a:lnTo>
                    <a:pt x="257031" y="24028"/>
                  </a:lnTo>
                  <a:lnTo>
                    <a:pt x="251263" y="16252"/>
                  </a:lnTo>
                  <a:lnTo>
                    <a:pt x="244310" y="9513"/>
                  </a:lnTo>
                  <a:lnTo>
                    <a:pt x="236369" y="4156"/>
                  </a:lnTo>
                  <a:lnTo>
                    <a:pt x="227669" y="912"/>
                  </a:lnTo>
                  <a:lnTo>
                    <a:pt x="218415" y="0"/>
                  </a:lnTo>
                  <a:lnTo>
                    <a:pt x="208931" y="1508"/>
                  </a:lnTo>
                  <a:lnTo>
                    <a:pt x="199645" y="5635"/>
                  </a:lnTo>
                  <a:lnTo>
                    <a:pt x="190784" y="12232"/>
                  </a:lnTo>
                  <a:lnTo>
                    <a:pt x="182871" y="21050"/>
                  </a:lnTo>
                  <a:lnTo>
                    <a:pt x="176766" y="31927"/>
                  </a:lnTo>
                  <a:lnTo>
                    <a:pt x="172775" y="44562"/>
                  </a:lnTo>
                  <a:lnTo>
                    <a:pt x="170723" y="58263"/>
                  </a:lnTo>
                  <a:lnTo>
                    <a:pt x="170243" y="72064"/>
                  </a:lnTo>
                  <a:lnTo>
                    <a:pt x="170968" y="85396"/>
                  </a:lnTo>
                  <a:lnTo>
                    <a:pt x="173061" y="97445"/>
                  </a:lnTo>
                  <a:lnTo>
                    <a:pt x="177190" y="107021"/>
                  </a:lnTo>
                  <a:lnTo>
                    <a:pt x="183551" y="113709"/>
                  </a:lnTo>
                  <a:lnTo>
                    <a:pt x="191584" y="117589"/>
                  </a:lnTo>
                  <a:lnTo>
                    <a:pt x="200277" y="118853"/>
                  </a:lnTo>
                  <a:lnTo>
                    <a:pt x="208972" y="117886"/>
                  </a:lnTo>
                  <a:lnTo>
                    <a:pt x="217401" y="114835"/>
                  </a:lnTo>
                  <a:lnTo>
                    <a:pt x="225508" y="109531"/>
                  </a:lnTo>
                  <a:lnTo>
                    <a:pt x="233330" y="102141"/>
                  </a:lnTo>
                  <a:lnTo>
                    <a:pt x="241027" y="95131"/>
                  </a:lnTo>
                  <a:lnTo>
                    <a:pt x="248007" y="92404"/>
                  </a:lnTo>
                  <a:lnTo>
                    <a:pt x="253326" y="94904"/>
                  </a:lnTo>
                  <a:lnTo>
                    <a:pt x="257438" y="101807"/>
                  </a:lnTo>
                  <a:lnTo>
                    <a:pt x="260957" y="111995"/>
                  </a:lnTo>
                  <a:lnTo>
                    <a:pt x="264092" y="124683"/>
                  </a:lnTo>
                  <a:lnTo>
                    <a:pt x="266709" y="139466"/>
                  </a:lnTo>
                  <a:lnTo>
                    <a:pt x="268751" y="155948"/>
                  </a:lnTo>
                  <a:lnTo>
                    <a:pt x="270436" y="173253"/>
                  </a:lnTo>
                  <a:lnTo>
                    <a:pt x="272170" y="190112"/>
                  </a:lnTo>
                  <a:lnTo>
                    <a:pt x="274181" y="205868"/>
                  </a:lnTo>
                  <a:lnTo>
                    <a:pt x="276360" y="220736"/>
                  </a:lnTo>
                  <a:lnTo>
                    <a:pt x="278368" y="235484"/>
                  </a:lnTo>
                  <a:lnTo>
                    <a:pt x="280016" y="250591"/>
                  </a:lnTo>
                  <a:lnTo>
                    <a:pt x="281275" y="266046"/>
                  </a:lnTo>
                  <a:lnTo>
                    <a:pt x="282195" y="281516"/>
                  </a:lnTo>
                  <a:lnTo>
                    <a:pt x="282839" y="296779"/>
                  </a:lnTo>
                  <a:lnTo>
                    <a:pt x="282948" y="311607"/>
                  </a:lnTo>
                  <a:lnTo>
                    <a:pt x="281965" y="325710"/>
                  </a:lnTo>
                  <a:lnTo>
                    <a:pt x="279662" y="339002"/>
                  </a:lnTo>
                  <a:lnTo>
                    <a:pt x="275810" y="351401"/>
                  </a:lnTo>
                  <a:lnTo>
                    <a:pt x="270016" y="362742"/>
                  </a:lnTo>
                  <a:lnTo>
                    <a:pt x="262265" y="373032"/>
                  </a:lnTo>
                  <a:lnTo>
                    <a:pt x="252821" y="382096"/>
                  </a:lnTo>
                  <a:lnTo>
                    <a:pt x="242048" y="389514"/>
                  </a:lnTo>
                  <a:lnTo>
                    <a:pt x="230282" y="395208"/>
                  </a:lnTo>
                  <a:lnTo>
                    <a:pt x="217641" y="399388"/>
                  </a:lnTo>
                  <a:lnTo>
                    <a:pt x="204024" y="402368"/>
                  </a:lnTo>
                  <a:lnTo>
                    <a:pt x="189459" y="404451"/>
                  </a:lnTo>
                  <a:lnTo>
                    <a:pt x="174085" y="405886"/>
                  </a:lnTo>
                  <a:lnTo>
                    <a:pt x="158080" y="406867"/>
                  </a:lnTo>
                  <a:lnTo>
                    <a:pt x="141616" y="407536"/>
                  </a:lnTo>
                  <a:lnTo>
                    <a:pt x="125153" y="408158"/>
                  </a:lnTo>
                  <a:lnTo>
                    <a:pt x="109406" y="409109"/>
                  </a:lnTo>
                  <a:lnTo>
                    <a:pt x="94710" y="410569"/>
                  </a:lnTo>
                  <a:lnTo>
                    <a:pt x="81217" y="412704"/>
                  </a:lnTo>
                  <a:lnTo>
                    <a:pt x="69066" y="415739"/>
                  </a:lnTo>
                  <a:lnTo>
                    <a:pt x="58188" y="419705"/>
                  </a:lnTo>
                  <a:lnTo>
                    <a:pt x="48284" y="424365"/>
                  </a:lnTo>
                  <a:lnTo>
                    <a:pt x="37747" y="429880"/>
                  </a:lnTo>
                  <a:lnTo>
                    <a:pt x="23412" y="437851"/>
                  </a:lnTo>
                  <a:lnTo>
                    <a:pt x="0" y="451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20574" y="237483"/>
              <a:ext cx="111581" cy="196842"/>
            </a:xfrm>
            <a:custGeom>
              <a:avLst/>
              <a:gdLst/>
              <a:ahLst/>
              <a:cxnLst/>
              <a:rect l="0" t="0" r="0" b="0"/>
              <a:pathLst>
                <a:path w="111581" h="196842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4"/>
                  </a:lnTo>
                  <a:lnTo>
                    <a:pt x="1683" y="42695"/>
                  </a:lnTo>
                  <a:lnTo>
                    <a:pt x="835" y="56822"/>
                  </a:lnTo>
                  <a:lnTo>
                    <a:pt x="242" y="71938"/>
                  </a:lnTo>
                  <a:lnTo>
                    <a:pt x="0" y="87454"/>
                  </a:lnTo>
                  <a:lnTo>
                    <a:pt x="364" y="102545"/>
                  </a:lnTo>
                  <a:lnTo>
                    <a:pt x="1428" y="116796"/>
                  </a:lnTo>
                  <a:lnTo>
                    <a:pt x="3296" y="130157"/>
                  </a:lnTo>
                  <a:lnTo>
                    <a:pt x="6153" y="142751"/>
                  </a:lnTo>
                  <a:lnTo>
                    <a:pt x="10008" y="154734"/>
                  </a:lnTo>
                  <a:lnTo>
                    <a:pt x="14884" y="165936"/>
                  </a:lnTo>
                  <a:lnTo>
                    <a:pt x="20907" y="175869"/>
                  </a:lnTo>
                  <a:lnTo>
                    <a:pt x="28032" y="184355"/>
                  </a:lnTo>
                  <a:lnTo>
                    <a:pt x="36088" y="191038"/>
                  </a:lnTo>
                  <a:lnTo>
                    <a:pt x="44865" y="195247"/>
                  </a:lnTo>
                  <a:lnTo>
                    <a:pt x="54170" y="196841"/>
                  </a:lnTo>
                  <a:lnTo>
                    <a:pt x="63688" y="195809"/>
                  </a:lnTo>
                  <a:lnTo>
                    <a:pt x="72998" y="192008"/>
                  </a:lnTo>
                  <a:lnTo>
                    <a:pt x="81878" y="185638"/>
                  </a:lnTo>
                  <a:lnTo>
                    <a:pt x="89976" y="177144"/>
                  </a:lnTo>
                  <a:lnTo>
                    <a:pt x="96736" y="167018"/>
                  </a:lnTo>
                  <a:lnTo>
                    <a:pt x="101983" y="155690"/>
                  </a:lnTo>
                  <a:lnTo>
                    <a:pt x="105864" y="143342"/>
                  </a:lnTo>
                  <a:lnTo>
                    <a:pt x="108642" y="129923"/>
                  </a:lnTo>
                  <a:lnTo>
                    <a:pt x="110580" y="115504"/>
                  </a:lnTo>
                  <a:lnTo>
                    <a:pt x="111580" y="100737"/>
                  </a:lnTo>
                  <a:lnTo>
                    <a:pt x="111203" y="86737"/>
                  </a:lnTo>
                  <a:lnTo>
                    <a:pt x="109330" y="74072"/>
                  </a:lnTo>
                  <a:lnTo>
                    <a:pt x="106429" y="63079"/>
                  </a:lnTo>
                  <a:lnTo>
                    <a:pt x="103106" y="53041"/>
                  </a:lnTo>
                  <a:lnTo>
                    <a:pt x="99068" y="43084"/>
                  </a:lnTo>
                  <a:lnTo>
                    <a:pt x="93703" y="31585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287977" y="261822"/>
              <a:ext cx="109835" cy="329097"/>
            </a:xfrm>
            <a:custGeom>
              <a:avLst/>
              <a:gdLst/>
              <a:ahLst/>
              <a:cxnLst/>
              <a:rect l="0" t="0" r="0" b="0"/>
              <a:pathLst>
                <a:path w="109835" h="329097">
                  <a:moveTo>
                    <a:pt x="31585" y="123060"/>
                  </a:moveTo>
                  <a:lnTo>
                    <a:pt x="28719" y="134862"/>
                  </a:lnTo>
                  <a:lnTo>
                    <a:pt x="26576" y="146631"/>
                  </a:lnTo>
                  <a:lnTo>
                    <a:pt x="24979" y="159531"/>
                  </a:lnTo>
                  <a:lnTo>
                    <a:pt x="23971" y="173724"/>
                  </a:lnTo>
                  <a:lnTo>
                    <a:pt x="23771" y="189349"/>
                  </a:lnTo>
                  <a:lnTo>
                    <a:pt x="24422" y="206320"/>
                  </a:lnTo>
                  <a:lnTo>
                    <a:pt x="25660" y="224249"/>
                  </a:lnTo>
                  <a:lnTo>
                    <a:pt x="27024" y="242569"/>
                  </a:lnTo>
                  <a:lnTo>
                    <a:pt x="28238" y="260918"/>
                  </a:lnTo>
                  <a:lnTo>
                    <a:pt x="29372" y="278981"/>
                  </a:lnTo>
                  <a:lnTo>
                    <a:pt x="30740" y="296415"/>
                  </a:lnTo>
                  <a:lnTo>
                    <a:pt x="32485" y="313005"/>
                  </a:lnTo>
                  <a:lnTo>
                    <a:pt x="33655" y="325349"/>
                  </a:lnTo>
                  <a:lnTo>
                    <a:pt x="33160" y="329096"/>
                  </a:lnTo>
                  <a:lnTo>
                    <a:pt x="31533" y="325527"/>
                  </a:lnTo>
                  <a:lnTo>
                    <a:pt x="29235" y="317315"/>
                  </a:lnTo>
                  <a:lnTo>
                    <a:pt x="26519" y="306850"/>
                  </a:lnTo>
                  <a:lnTo>
                    <a:pt x="23532" y="295539"/>
                  </a:lnTo>
                  <a:lnTo>
                    <a:pt x="20371" y="283562"/>
                  </a:lnTo>
                  <a:lnTo>
                    <a:pt x="17090" y="270258"/>
                  </a:lnTo>
                  <a:lnTo>
                    <a:pt x="13738" y="255317"/>
                  </a:lnTo>
                  <a:lnTo>
                    <a:pt x="10503" y="238995"/>
                  </a:lnTo>
                  <a:lnTo>
                    <a:pt x="7709" y="221874"/>
                  </a:lnTo>
                  <a:lnTo>
                    <a:pt x="5498" y="204383"/>
                  </a:lnTo>
                  <a:lnTo>
                    <a:pt x="3844" y="186754"/>
                  </a:lnTo>
                  <a:lnTo>
                    <a:pt x="2652" y="169092"/>
                  </a:lnTo>
                  <a:lnTo>
                    <a:pt x="1811" y="151442"/>
                  </a:lnTo>
                  <a:lnTo>
                    <a:pt x="1229" y="133982"/>
                  </a:lnTo>
                  <a:lnTo>
                    <a:pt x="829" y="117018"/>
                  </a:lnTo>
                  <a:lnTo>
                    <a:pt x="563" y="100681"/>
                  </a:lnTo>
                  <a:lnTo>
                    <a:pt x="553" y="85099"/>
                  </a:lnTo>
                  <a:lnTo>
                    <a:pt x="1077" y="70473"/>
                  </a:lnTo>
                  <a:lnTo>
                    <a:pt x="2252" y="56824"/>
                  </a:lnTo>
                  <a:lnTo>
                    <a:pt x="4195" y="44183"/>
                  </a:lnTo>
                  <a:lnTo>
                    <a:pt x="7102" y="32677"/>
                  </a:lnTo>
                  <a:lnTo>
                    <a:pt x="10995" y="22282"/>
                  </a:lnTo>
                  <a:lnTo>
                    <a:pt x="16068" y="13317"/>
                  </a:lnTo>
                  <a:lnTo>
                    <a:pt x="22754" y="6497"/>
                  </a:lnTo>
                  <a:lnTo>
                    <a:pt x="31135" y="2032"/>
                  </a:lnTo>
                  <a:lnTo>
                    <a:pt x="40677" y="0"/>
                  </a:lnTo>
                  <a:lnTo>
                    <a:pt x="50459" y="599"/>
                  </a:lnTo>
                  <a:lnTo>
                    <a:pt x="59922" y="3669"/>
                  </a:lnTo>
                  <a:lnTo>
                    <a:pt x="68882" y="8796"/>
                  </a:lnTo>
                  <a:lnTo>
                    <a:pt x="77352" y="15509"/>
                  </a:lnTo>
                  <a:lnTo>
                    <a:pt x="85408" y="23391"/>
                  </a:lnTo>
                  <a:lnTo>
                    <a:pt x="92817" y="32273"/>
                  </a:lnTo>
                  <a:lnTo>
                    <a:pt x="99049" y="42211"/>
                  </a:lnTo>
                  <a:lnTo>
                    <a:pt x="103907" y="53149"/>
                  </a:lnTo>
                  <a:lnTo>
                    <a:pt x="107339" y="64765"/>
                  </a:lnTo>
                  <a:lnTo>
                    <a:pt x="109277" y="76562"/>
                  </a:lnTo>
                  <a:lnTo>
                    <a:pt x="109834" y="88234"/>
                  </a:lnTo>
                  <a:lnTo>
                    <a:pt x="109092" y="99511"/>
                  </a:lnTo>
                  <a:lnTo>
                    <a:pt x="107005" y="110085"/>
                  </a:lnTo>
                  <a:lnTo>
                    <a:pt x="103669" y="119858"/>
                  </a:lnTo>
                  <a:lnTo>
                    <a:pt x="98975" y="128742"/>
                  </a:lnTo>
                  <a:lnTo>
                    <a:pt x="92543" y="136571"/>
                  </a:lnTo>
                  <a:lnTo>
                    <a:pt x="84328" y="143359"/>
                  </a:lnTo>
                  <a:lnTo>
                    <a:pt x="74729" y="149258"/>
                  </a:lnTo>
                  <a:lnTo>
                    <a:pt x="64375" y="154463"/>
                  </a:lnTo>
                  <a:lnTo>
                    <a:pt x="53719" y="159149"/>
                  </a:lnTo>
                  <a:lnTo>
                    <a:pt x="43248" y="163312"/>
                  </a:lnTo>
                  <a:lnTo>
                    <a:pt x="32431" y="167180"/>
                  </a:lnTo>
                  <a:lnTo>
                    <a:pt x="19210" y="171098"/>
                  </a:lnTo>
                  <a:lnTo>
                    <a:pt x="0" y="175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466961" y="42699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89595" y="463253"/>
            <a:ext cx="4885224" cy="442198"/>
            <a:chOff x="589595" y="463253"/>
            <a:chExt cx="4885224" cy="442198"/>
          </a:xfrm>
        </p:grpSpPr>
        <p:sp>
          <p:nvSpPr>
            <p:cNvPr id="43" name="Freeform 42"/>
            <p:cNvSpPr/>
            <p:nvPr/>
          </p:nvSpPr>
          <p:spPr>
            <a:xfrm>
              <a:off x="589595" y="463253"/>
              <a:ext cx="4885224" cy="319108"/>
            </a:xfrm>
            <a:custGeom>
              <a:avLst/>
              <a:gdLst/>
              <a:ahLst/>
              <a:cxnLst/>
              <a:rect l="0" t="0" r="0" b="0"/>
              <a:pathLst>
                <a:path w="4885224" h="319108">
                  <a:moveTo>
                    <a:pt x="4885223" y="0"/>
                  </a:moveTo>
                  <a:lnTo>
                    <a:pt x="4882424" y="8802"/>
                  </a:lnTo>
                  <a:lnTo>
                    <a:pt x="4880922" y="17148"/>
                  </a:lnTo>
                  <a:lnTo>
                    <a:pt x="4880611" y="25852"/>
                  </a:lnTo>
                  <a:lnTo>
                    <a:pt x="4881117" y="35145"/>
                  </a:lnTo>
                  <a:lnTo>
                    <a:pt x="4881937" y="45289"/>
                  </a:lnTo>
                  <a:lnTo>
                    <a:pt x="4882748" y="56329"/>
                  </a:lnTo>
                  <a:lnTo>
                    <a:pt x="4883259" y="67996"/>
                  </a:lnTo>
                  <a:lnTo>
                    <a:pt x="4883137" y="79818"/>
                  </a:lnTo>
                  <a:lnTo>
                    <a:pt x="4882256" y="91494"/>
                  </a:lnTo>
                  <a:lnTo>
                    <a:pt x="4880187" y="102432"/>
                  </a:lnTo>
                  <a:lnTo>
                    <a:pt x="4876137" y="111713"/>
                  </a:lnTo>
                  <a:lnTo>
                    <a:pt x="4869853" y="118985"/>
                  </a:lnTo>
                  <a:lnTo>
                    <a:pt x="4861549" y="124392"/>
                  </a:lnTo>
                  <a:lnTo>
                    <a:pt x="4851615" y="128277"/>
                  </a:lnTo>
                  <a:lnTo>
                    <a:pt x="4840459" y="131001"/>
                  </a:lnTo>
                  <a:lnTo>
                    <a:pt x="4828581" y="132717"/>
                  </a:lnTo>
                  <a:lnTo>
                    <a:pt x="4816551" y="133361"/>
                  </a:lnTo>
                  <a:lnTo>
                    <a:pt x="4804684" y="132991"/>
                  </a:lnTo>
                  <a:lnTo>
                    <a:pt x="4792922" y="131932"/>
                  </a:lnTo>
                  <a:lnTo>
                    <a:pt x="4780953" y="130684"/>
                  </a:lnTo>
                  <a:lnTo>
                    <a:pt x="4768600" y="129550"/>
                  </a:lnTo>
                  <a:lnTo>
                    <a:pt x="4755843" y="128637"/>
                  </a:lnTo>
                  <a:lnTo>
                    <a:pt x="4742739" y="127950"/>
                  </a:lnTo>
                  <a:lnTo>
                    <a:pt x="4729364" y="127452"/>
                  </a:lnTo>
                  <a:lnTo>
                    <a:pt x="4715787" y="127101"/>
                  </a:lnTo>
                  <a:lnTo>
                    <a:pt x="4702067" y="126857"/>
                  </a:lnTo>
                  <a:lnTo>
                    <a:pt x="4688249" y="126695"/>
                  </a:lnTo>
                  <a:lnTo>
                    <a:pt x="4674530" y="126754"/>
                  </a:lnTo>
                  <a:lnTo>
                    <a:pt x="4661239" y="127325"/>
                  </a:lnTo>
                  <a:lnTo>
                    <a:pt x="4648517" y="128522"/>
                  </a:lnTo>
                  <a:lnTo>
                    <a:pt x="4636176" y="130140"/>
                  </a:lnTo>
                  <a:lnTo>
                    <a:pt x="4623817" y="131765"/>
                  </a:lnTo>
                  <a:lnTo>
                    <a:pt x="4611201" y="133156"/>
                  </a:lnTo>
                  <a:lnTo>
                    <a:pt x="4598270" y="134412"/>
                  </a:lnTo>
                  <a:lnTo>
                    <a:pt x="4585048" y="135861"/>
                  </a:lnTo>
                  <a:lnTo>
                    <a:pt x="4571594" y="137688"/>
                  </a:lnTo>
                  <a:lnTo>
                    <a:pt x="4557965" y="139915"/>
                  </a:lnTo>
                  <a:lnTo>
                    <a:pt x="4544209" y="142489"/>
                  </a:lnTo>
                  <a:lnTo>
                    <a:pt x="4530364" y="145330"/>
                  </a:lnTo>
                  <a:lnTo>
                    <a:pt x="4516457" y="148204"/>
                  </a:lnTo>
                  <a:lnTo>
                    <a:pt x="4502508" y="150748"/>
                  </a:lnTo>
                  <a:lnTo>
                    <a:pt x="4488533" y="152792"/>
                  </a:lnTo>
                  <a:lnTo>
                    <a:pt x="4474709" y="154501"/>
                  </a:lnTo>
                  <a:lnTo>
                    <a:pt x="4461345" y="156264"/>
                  </a:lnTo>
                  <a:lnTo>
                    <a:pt x="4448569" y="158304"/>
                  </a:lnTo>
                  <a:lnTo>
                    <a:pt x="4436023" y="160676"/>
                  </a:lnTo>
                  <a:lnTo>
                    <a:pt x="4422993" y="163347"/>
                  </a:lnTo>
                  <a:lnTo>
                    <a:pt x="4409115" y="166259"/>
                  </a:lnTo>
                  <a:lnTo>
                    <a:pt x="4394521" y="169350"/>
                  </a:lnTo>
                  <a:lnTo>
                    <a:pt x="4379645" y="172571"/>
                  </a:lnTo>
                  <a:lnTo>
                    <a:pt x="4364783" y="175879"/>
                  </a:lnTo>
                  <a:lnTo>
                    <a:pt x="4350059" y="179082"/>
                  </a:lnTo>
                  <a:lnTo>
                    <a:pt x="4335493" y="181853"/>
                  </a:lnTo>
                  <a:lnTo>
                    <a:pt x="4321073" y="184053"/>
                  </a:lnTo>
                  <a:lnTo>
                    <a:pt x="4306933" y="185869"/>
                  </a:lnTo>
                  <a:lnTo>
                    <a:pt x="4293351" y="187703"/>
                  </a:lnTo>
                  <a:lnTo>
                    <a:pt x="4280435" y="189791"/>
                  </a:lnTo>
                  <a:lnTo>
                    <a:pt x="4268133" y="192195"/>
                  </a:lnTo>
                  <a:lnTo>
                    <a:pt x="4256330" y="194889"/>
                  </a:lnTo>
                  <a:lnTo>
                    <a:pt x="4244907" y="197815"/>
                  </a:lnTo>
                  <a:lnTo>
                    <a:pt x="4233760" y="200916"/>
                  </a:lnTo>
                  <a:lnTo>
                    <a:pt x="4222807" y="204143"/>
                  </a:lnTo>
                  <a:lnTo>
                    <a:pt x="4211986" y="207456"/>
                  </a:lnTo>
                  <a:lnTo>
                    <a:pt x="4201090" y="210661"/>
                  </a:lnTo>
                  <a:lnTo>
                    <a:pt x="4189783" y="213434"/>
                  </a:lnTo>
                  <a:lnTo>
                    <a:pt x="4177913" y="215631"/>
                  </a:lnTo>
                  <a:lnTo>
                    <a:pt x="4165500" y="217275"/>
                  </a:lnTo>
                  <a:lnTo>
                    <a:pt x="4152636" y="218461"/>
                  </a:lnTo>
                  <a:lnTo>
                    <a:pt x="4139425" y="219292"/>
                  </a:lnTo>
                  <a:lnTo>
                    <a:pt x="4125960" y="219699"/>
                  </a:lnTo>
                  <a:lnTo>
                    <a:pt x="4112315" y="219447"/>
                  </a:lnTo>
                  <a:lnTo>
                    <a:pt x="4098540" y="218469"/>
                  </a:lnTo>
                  <a:lnTo>
                    <a:pt x="4084510" y="216999"/>
                  </a:lnTo>
                  <a:lnTo>
                    <a:pt x="4069946" y="215474"/>
                  </a:lnTo>
                  <a:lnTo>
                    <a:pt x="4054742" y="214154"/>
                  </a:lnTo>
                  <a:lnTo>
                    <a:pt x="4039106" y="213116"/>
                  </a:lnTo>
                  <a:lnTo>
                    <a:pt x="4023457" y="212345"/>
                  </a:lnTo>
                  <a:lnTo>
                    <a:pt x="4008035" y="211792"/>
                  </a:lnTo>
                  <a:lnTo>
                    <a:pt x="3992748" y="211404"/>
                  </a:lnTo>
                  <a:lnTo>
                    <a:pt x="3977265" y="211135"/>
                  </a:lnTo>
                  <a:lnTo>
                    <a:pt x="3961408" y="210952"/>
                  </a:lnTo>
                  <a:lnTo>
                    <a:pt x="3945317" y="210827"/>
                  </a:lnTo>
                  <a:lnTo>
                    <a:pt x="3929354" y="210742"/>
                  </a:lnTo>
                  <a:lnTo>
                    <a:pt x="3913720" y="210686"/>
                  </a:lnTo>
                  <a:lnTo>
                    <a:pt x="3898288" y="210647"/>
                  </a:lnTo>
                  <a:lnTo>
                    <a:pt x="3882707" y="210622"/>
                  </a:lnTo>
                  <a:lnTo>
                    <a:pt x="3866779" y="210605"/>
                  </a:lnTo>
                  <a:lnTo>
                    <a:pt x="3850471" y="210593"/>
                  </a:lnTo>
                  <a:lnTo>
                    <a:pt x="3833831" y="210586"/>
                  </a:lnTo>
                  <a:lnTo>
                    <a:pt x="3816929" y="210581"/>
                  </a:lnTo>
                  <a:lnTo>
                    <a:pt x="3799831" y="210577"/>
                  </a:lnTo>
                  <a:lnTo>
                    <a:pt x="3782593" y="210575"/>
                  </a:lnTo>
                  <a:lnTo>
                    <a:pt x="3765257" y="210573"/>
                  </a:lnTo>
                  <a:lnTo>
                    <a:pt x="3747853" y="210572"/>
                  </a:lnTo>
                  <a:lnTo>
                    <a:pt x="3730402" y="210572"/>
                  </a:lnTo>
                  <a:lnTo>
                    <a:pt x="3712919" y="210571"/>
                  </a:lnTo>
                  <a:lnTo>
                    <a:pt x="3695415" y="210571"/>
                  </a:lnTo>
                  <a:lnTo>
                    <a:pt x="3677897" y="210571"/>
                  </a:lnTo>
                  <a:lnTo>
                    <a:pt x="3660373" y="210571"/>
                  </a:lnTo>
                  <a:lnTo>
                    <a:pt x="3643012" y="210570"/>
                  </a:lnTo>
                  <a:lnTo>
                    <a:pt x="3626121" y="210570"/>
                  </a:lnTo>
                  <a:lnTo>
                    <a:pt x="3609833" y="210570"/>
                  </a:lnTo>
                  <a:lnTo>
                    <a:pt x="3594115" y="210570"/>
                  </a:lnTo>
                  <a:lnTo>
                    <a:pt x="3578867" y="210570"/>
                  </a:lnTo>
                  <a:lnTo>
                    <a:pt x="3563972" y="210570"/>
                  </a:lnTo>
                  <a:lnTo>
                    <a:pt x="3549172" y="210570"/>
                  </a:lnTo>
                  <a:lnTo>
                    <a:pt x="3534081" y="210570"/>
                  </a:lnTo>
                  <a:lnTo>
                    <a:pt x="3518519" y="210570"/>
                  </a:lnTo>
                  <a:lnTo>
                    <a:pt x="3502643" y="210570"/>
                  </a:lnTo>
                  <a:lnTo>
                    <a:pt x="3486832" y="210570"/>
                  </a:lnTo>
                  <a:lnTo>
                    <a:pt x="3471306" y="210570"/>
                  </a:lnTo>
                  <a:lnTo>
                    <a:pt x="3456119" y="210570"/>
                  </a:lnTo>
                  <a:lnTo>
                    <a:pt x="3441235" y="210570"/>
                  </a:lnTo>
                  <a:lnTo>
                    <a:pt x="3426594" y="210570"/>
                  </a:lnTo>
                  <a:lnTo>
                    <a:pt x="3412134" y="210570"/>
                  </a:lnTo>
                  <a:lnTo>
                    <a:pt x="3397806" y="210570"/>
                  </a:lnTo>
                  <a:lnTo>
                    <a:pt x="3383569" y="210570"/>
                  </a:lnTo>
                  <a:lnTo>
                    <a:pt x="3369396" y="210570"/>
                  </a:lnTo>
                  <a:lnTo>
                    <a:pt x="3355267" y="210570"/>
                  </a:lnTo>
                  <a:lnTo>
                    <a:pt x="3341168" y="210570"/>
                  </a:lnTo>
                  <a:lnTo>
                    <a:pt x="3327088" y="210570"/>
                  </a:lnTo>
                  <a:lnTo>
                    <a:pt x="3313023" y="210570"/>
                  </a:lnTo>
                  <a:lnTo>
                    <a:pt x="3298967" y="210566"/>
                  </a:lnTo>
                  <a:lnTo>
                    <a:pt x="3284917" y="210393"/>
                  </a:lnTo>
                  <a:lnTo>
                    <a:pt x="3270870" y="209745"/>
                  </a:lnTo>
                  <a:lnTo>
                    <a:pt x="3256827" y="208496"/>
                  </a:lnTo>
                  <a:lnTo>
                    <a:pt x="3242785" y="206843"/>
                  </a:lnTo>
                  <a:lnTo>
                    <a:pt x="3228745" y="205195"/>
                  </a:lnTo>
                  <a:lnTo>
                    <a:pt x="3214701" y="203792"/>
                  </a:lnTo>
                  <a:lnTo>
                    <a:pt x="3200489" y="202699"/>
                  </a:lnTo>
                  <a:lnTo>
                    <a:pt x="3185802" y="201892"/>
                  </a:lnTo>
                  <a:lnTo>
                    <a:pt x="3170515" y="201313"/>
                  </a:lnTo>
                  <a:lnTo>
                    <a:pt x="3154823" y="200909"/>
                  </a:lnTo>
                  <a:lnTo>
                    <a:pt x="3139137" y="200629"/>
                  </a:lnTo>
                  <a:lnTo>
                    <a:pt x="3123696" y="200438"/>
                  </a:lnTo>
                  <a:lnTo>
                    <a:pt x="3108565" y="200308"/>
                  </a:lnTo>
                  <a:lnTo>
                    <a:pt x="3093718" y="200220"/>
                  </a:lnTo>
                  <a:lnTo>
                    <a:pt x="3079098" y="200161"/>
                  </a:lnTo>
                  <a:lnTo>
                    <a:pt x="3064482" y="200122"/>
                  </a:lnTo>
                  <a:lnTo>
                    <a:pt x="3049516" y="200095"/>
                  </a:lnTo>
                  <a:lnTo>
                    <a:pt x="3034039" y="200073"/>
                  </a:lnTo>
                  <a:lnTo>
                    <a:pt x="3018218" y="199888"/>
                  </a:lnTo>
                  <a:lnTo>
                    <a:pt x="3002445" y="199232"/>
                  </a:lnTo>
                  <a:lnTo>
                    <a:pt x="2986940" y="197978"/>
                  </a:lnTo>
                  <a:lnTo>
                    <a:pt x="2971597" y="196322"/>
                  </a:lnTo>
                  <a:lnTo>
                    <a:pt x="2956076" y="194671"/>
                  </a:lnTo>
                  <a:lnTo>
                    <a:pt x="2940194" y="193262"/>
                  </a:lnTo>
                  <a:lnTo>
                    <a:pt x="2924086" y="191996"/>
                  </a:lnTo>
                  <a:lnTo>
                    <a:pt x="2908112" y="190539"/>
                  </a:lnTo>
                  <a:lnTo>
                    <a:pt x="2892470" y="188711"/>
                  </a:lnTo>
                  <a:lnTo>
                    <a:pt x="2877034" y="186653"/>
                  </a:lnTo>
                  <a:lnTo>
                    <a:pt x="2861450" y="184726"/>
                  </a:lnTo>
                  <a:lnTo>
                    <a:pt x="2845529" y="183127"/>
                  </a:lnTo>
                  <a:lnTo>
                    <a:pt x="2829565" y="181732"/>
                  </a:lnTo>
                  <a:lnTo>
                    <a:pt x="2814220" y="180188"/>
                  </a:lnTo>
                  <a:lnTo>
                    <a:pt x="2799814" y="178302"/>
                  </a:lnTo>
                  <a:lnTo>
                    <a:pt x="2786022" y="176205"/>
                  </a:lnTo>
                  <a:lnTo>
                    <a:pt x="2772080" y="174250"/>
                  </a:lnTo>
                  <a:lnTo>
                    <a:pt x="2757549" y="172639"/>
                  </a:lnTo>
                  <a:lnTo>
                    <a:pt x="2742330" y="171404"/>
                  </a:lnTo>
                  <a:lnTo>
                    <a:pt x="2726495" y="170501"/>
                  </a:lnTo>
                  <a:lnTo>
                    <a:pt x="2710169" y="169858"/>
                  </a:lnTo>
                  <a:lnTo>
                    <a:pt x="2693475" y="169410"/>
                  </a:lnTo>
                  <a:lnTo>
                    <a:pt x="2676515" y="169102"/>
                  </a:lnTo>
                  <a:lnTo>
                    <a:pt x="2659369" y="168891"/>
                  </a:lnTo>
                  <a:lnTo>
                    <a:pt x="2642094" y="168749"/>
                  </a:lnTo>
                  <a:lnTo>
                    <a:pt x="2624731" y="168652"/>
                  </a:lnTo>
                  <a:lnTo>
                    <a:pt x="2607307" y="168588"/>
                  </a:lnTo>
                  <a:lnTo>
                    <a:pt x="2589843" y="168544"/>
                  </a:lnTo>
                  <a:lnTo>
                    <a:pt x="2572351" y="168515"/>
                  </a:lnTo>
                  <a:lnTo>
                    <a:pt x="2554850" y="168500"/>
                  </a:lnTo>
                  <a:lnTo>
                    <a:pt x="2537673" y="168660"/>
                  </a:lnTo>
                  <a:lnTo>
                    <a:pt x="2521439" y="169300"/>
                  </a:lnTo>
                  <a:lnTo>
                    <a:pt x="2506400" y="170542"/>
                  </a:lnTo>
                  <a:lnTo>
                    <a:pt x="2492165" y="172191"/>
                  </a:lnTo>
                  <a:lnTo>
                    <a:pt x="2477919" y="173837"/>
                  </a:lnTo>
                  <a:lnTo>
                    <a:pt x="2463180" y="175238"/>
                  </a:lnTo>
                  <a:lnTo>
                    <a:pt x="2447821" y="176330"/>
                  </a:lnTo>
                  <a:lnTo>
                    <a:pt x="2431891" y="177137"/>
                  </a:lnTo>
                  <a:lnTo>
                    <a:pt x="2415501" y="177719"/>
                  </a:lnTo>
                  <a:lnTo>
                    <a:pt x="2398764" y="178296"/>
                  </a:lnTo>
                  <a:lnTo>
                    <a:pt x="2381775" y="179224"/>
                  </a:lnTo>
                  <a:lnTo>
                    <a:pt x="2364610" y="180664"/>
                  </a:lnTo>
                  <a:lnTo>
                    <a:pt x="2347323" y="182446"/>
                  </a:lnTo>
                  <a:lnTo>
                    <a:pt x="2329950" y="184182"/>
                  </a:lnTo>
                  <a:lnTo>
                    <a:pt x="2312521" y="185643"/>
                  </a:lnTo>
                  <a:lnTo>
                    <a:pt x="2295053" y="186776"/>
                  </a:lnTo>
                  <a:lnTo>
                    <a:pt x="2277558" y="187610"/>
                  </a:lnTo>
                  <a:lnTo>
                    <a:pt x="2260055" y="188211"/>
                  </a:lnTo>
                  <a:lnTo>
                    <a:pt x="2242877" y="188800"/>
                  </a:lnTo>
                  <a:lnTo>
                    <a:pt x="2226642" y="189736"/>
                  </a:lnTo>
                  <a:lnTo>
                    <a:pt x="2211603" y="191181"/>
                  </a:lnTo>
                  <a:lnTo>
                    <a:pt x="2197368" y="192967"/>
                  </a:lnTo>
                  <a:lnTo>
                    <a:pt x="2183122" y="194705"/>
                  </a:lnTo>
                  <a:lnTo>
                    <a:pt x="2168383" y="196169"/>
                  </a:lnTo>
                  <a:lnTo>
                    <a:pt x="2153023" y="197302"/>
                  </a:lnTo>
                  <a:lnTo>
                    <a:pt x="2137093" y="198137"/>
                  </a:lnTo>
                  <a:lnTo>
                    <a:pt x="2120702" y="198738"/>
                  </a:lnTo>
                  <a:lnTo>
                    <a:pt x="2103965" y="199328"/>
                  </a:lnTo>
                  <a:lnTo>
                    <a:pt x="2086977" y="200264"/>
                  </a:lnTo>
                  <a:lnTo>
                    <a:pt x="2069812" y="201709"/>
                  </a:lnTo>
                  <a:lnTo>
                    <a:pt x="2052525" y="203495"/>
                  </a:lnTo>
                  <a:lnTo>
                    <a:pt x="2035152" y="205234"/>
                  </a:lnTo>
                  <a:lnTo>
                    <a:pt x="2017718" y="206702"/>
                  </a:lnTo>
                  <a:lnTo>
                    <a:pt x="2000077" y="208008"/>
                  </a:lnTo>
                  <a:lnTo>
                    <a:pt x="1981935" y="209491"/>
                  </a:lnTo>
                  <a:lnTo>
                    <a:pt x="1963174" y="211336"/>
                  </a:lnTo>
                  <a:lnTo>
                    <a:pt x="1943998" y="213406"/>
                  </a:lnTo>
                  <a:lnTo>
                    <a:pt x="1924818" y="215342"/>
                  </a:lnTo>
                  <a:lnTo>
                    <a:pt x="1905873" y="216942"/>
                  </a:lnTo>
                  <a:lnTo>
                    <a:pt x="1887068" y="218168"/>
                  </a:lnTo>
                  <a:lnTo>
                    <a:pt x="1868068" y="219066"/>
                  </a:lnTo>
                  <a:lnTo>
                    <a:pt x="1848698" y="219704"/>
                  </a:lnTo>
                  <a:lnTo>
                    <a:pt x="1829094" y="220150"/>
                  </a:lnTo>
                  <a:lnTo>
                    <a:pt x="1809620" y="220457"/>
                  </a:lnTo>
                  <a:lnTo>
                    <a:pt x="1790480" y="220666"/>
                  </a:lnTo>
                  <a:lnTo>
                    <a:pt x="1771710" y="220808"/>
                  </a:lnTo>
                  <a:lnTo>
                    <a:pt x="1753268" y="220904"/>
                  </a:lnTo>
                  <a:lnTo>
                    <a:pt x="1735079" y="220968"/>
                  </a:lnTo>
                  <a:lnTo>
                    <a:pt x="1716914" y="221012"/>
                  </a:lnTo>
                  <a:lnTo>
                    <a:pt x="1698413" y="221041"/>
                  </a:lnTo>
                  <a:lnTo>
                    <a:pt x="1679408" y="221065"/>
                  </a:lnTo>
                  <a:lnTo>
                    <a:pt x="1660066" y="221250"/>
                  </a:lnTo>
                  <a:lnTo>
                    <a:pt x="1640775" y="221907"/>
                  </a:lnTo>
                  <a:lnTo>
                    <a:pt x="1621760" y="223162"/>
                  </a:lnTo>
                  <a:lnTo>
                    <a:pt x="1603077" y="224818"/>
                  </a:lnTo>
                  <a:lnTo>
                    <a:pt x="1584693" y="226469"/>
                  </a:lnTo>
                  <a:lnTo>
                    <a:pt x="1566543" y="227873"/>
                  </a:lnTo>
                  <a:lnTo>
                    <a:pt x="1548405" y="228967"/>
                  </a:lnTo>
                  <a:lnTo>
                    <a:pt x="1529921" y="229776"/>
                  </a:lnTo>
                  <a:lnTo>
                    <a:pt x="1510928" y="230355"/>
                  </a:lnTo>
                  <a:lnTo>
                    <a:pt x="1491594" y="230760"/>
                  </a:lnTo>
                  <a:lnTo>
                    <a:pt x="1472308" y="231040"/>
                  </a:lnTo>
                  <a:lnTo>
                    <a:pt x="1453297" y="231236"/>
                  </a:lnTo>
                  <a:lnTo>
                    <a:pt x="1434616" y="231538"/>
                  </a:lnTo>
                  <a:lnTo>
                    <a:pt x="1416233" y="232274"/>
                  </a:lnTo>
                  <a:lnTo>
                    <a:pt x="1398089" y="233582"/>
                  </a:lnTo>
                  <a:lnTo>
                    <a:pt x="1380125" y="235274"/>
                  </a:lnTo>
                  <a:lnTo>
                    <a:pt x="1362289" y="236949"/>
                  </a:lnTo>
                  <a:lnTo>
                    <a:pt x="1344545" y="238365"/>
                  </a:lnTo>
                  <a:lnTo>
                    <a:pt x="1326865" y="239297"/>
                  </a:lnTo>
                  <a:lnTo>
                    <a:pt x="1309227" y="239465"/>
                  </a:lnTo>
                  <a:lnTo>
                    <a:pt x="1291614" y="238799"/>
                  </a:lnTo>
                  <a:lnTo>
                    <a:pt x="1273853" y="237555"/>
                  </a:lnTo>
                  <a:lnTo>
                    <a:pt x="1255630" y="236189"/>
                  </a:lnTo>
                  <a:lnTo>
                    <a:pt x="1236816" y="234983"/>
                  </a:lnTo>
                  <a:lnTo>
                    <a:pt x="1217603" y="234194"/>
                  </a:lnTo>
                  <a:lnTo>
                    <a:pt x="1198400" y="234123"/>
                  </a:lnTo>
                  <a:lnTo>
                    <a:pt x="1179439" y="234853"/>
                  </a:lnTo>
                  <a:lnTo>
                    <a:pt x="1160623" y="236140"/>
                  </a:lnTo>
                  <a:lnTo>
                    <a:pt x="1141617" y="237536"/>
                  </a:lnTo>
                  <a:lnTo>
                    <a:pt x="1122241" y="238765"/>
                  </a:lnTo>
                  <a:lnTo>
                    <a:pt x="1102634" y="239741"/>
                  </a:lnTo>
                  <a:lnTo>
                    <a:pt x="1083158" y="240469"/>
                  </a:lnTo>
                  <a:lnTo>
                    <a:pt x="1064017" y="240993"/>
                  </a:lnTo>
                  <a:lnTo>
                    <a:pt x="1045246" y="241362"/>
                  </a:lnTo>
                  <a:lnTo>
                    <a:pt x="1026803" y="241617"/>
                  </a:lnTo>
                  <a:lnTo>
                    <a:pt x="1008618" y="241792"/>
                  </a:lnTo>
                  <a:lnTo>
                    <a:pt x="990626" y="241911"/>
                  </a:lnTo>
                  <a:lnTo>
                    <a:pt x="972772" y="241992"/>
                  </a:lnTo>
                  <a:lnTo>
                    <a:pt x="955016" y="242046"/>
                  </a:lnTo>
                  <a:lnTo>
                    <a:pt x="937327" y="242082"/>
                  </a:lnTo>
                  <a:lnTo>
                    <a:pt x="919684" y="242107"/>
                  </a:lnTo>
                  <a:lnTo>
                    <a:pt x="902072" y="242123"/>
                  </a:lnTo>
                  <a:lnTo>
                    <a:pt x="884481" y="242134"/>
                  </a:lnTo>
                  <a:lnTo>
                    <a:pt x="866905" y="242141"/>
                  </a:lnTo>
                  <a:lnTo>
                    <a:pt x="849338" y="242146"/>
                  </a:lnTo>
                  <a:lnTo>
                    <a:pt x="831778" y="242149"/>
                  </a:lnTo>
                  <a:lnTo>
                    <a:pt x="814222" y="242152"/>
                  </a:lnTo>
                  <a:lnTo>
                    <a:pt x="796664" y="242153"/>
                  </a:lnTo>
                  <a:lnTo>
                    <a:pt x="778939" y="242154"/>
                  </a:lnTo>
                  <a:lnTo>
                    <a:pt x="760741" y="242155"/>
                  </a:lnTo>
                  <a:lnTo>
                    <a:pt x="741948" y="242155"/>
                  </a:lnTo>
                  <a:lnTo>
                    <a:pt x="722919" y="242155"/>
                  </a:lnTo>
                  <a:lnTo>
                    <a:pt x="704371" y="242155"/>
                  </a:lnTo>
                  <a:lnTo>
                    <a:pt x="686669" y="242156"/>
                  </a:lnTo>
                  <a:lnTo>
                    <a:pt x="669681" y="242156"/>
                  </a:lnTo>
                  <a:lnTo>
                    <a:pt x="652974" y="242156"/>
                  </a:lnTo>
                  <a:lnTo>
                    <a:pt x="636260" y="242160"/>
                  </a:lnTo>
                  <a:lnTo>
                    <a:pt x="619746" y="242333"/>
                  </a:lnTo>
                  <a:lnTo>
                    <a:pt x="604023" y="242982"/>
                  </a:lnTo>
                  <a:lnTo>
                    <a:pt x="589365" y="244230"/>
                  </a:lnTo>
                  <a:lnTo>
                    <a:pt x="575570" y="245883"/>
                  </a:lnTo>
                  <a:lnTo>
                    <a:pt x="562160" y="247531"/>
                  </a:lnTo>
                  <a:lnTo>
                    <a:pt x="548798" y="248934"/>
                  </a:lnTo>
                  <a:lnTo>
                    <a:pt x="535179" y="250027"/>
                  </a:lnTo>
                  <a:lnTo>
                    <a:pt x="520957" y="250835"/>
                  </a:lnTo>
                  <a:lnTo>
                    <a:pt x="506014" y="251413"/>
                  </a:lnTo>
                  <a:lnTo>
                    <a:pt x="490570" y="251818"/>
                  </a:lnTo>
                  <a:lnTo>
                    <a:pt x="475057" y="252097"/>
                  </a:lnTo>
                  <a:lnTo>
                    <a:pt x="459731" y="252293"/>
                  </a:lnTo>
                  <a:lnTo>
                    <a:pt x="444509" y="252595"/>
                  </a:lnTo>
                  <a:lnTo>
                    <a:pt x="429070" y="253331"/>
                  </a:lnTo>
                  <a:lnTo>
                    <a:pt x="413247" y="254644"/>
                  </a:lnTo>
                  <a:lnTo>
                    <a:pt x="397349" y="256509"/>
                  </a:lnTo>
                  <a:lnTo>
                    <a:pt x="382049" y="258832"/>
                  </a:lnTo>
                  <a:lnTo>
                    <a:pt x="367677" y="261501"/>
                  </a:lnTo>
                  <a:lnTo>
                    <a:pt x="354077" y="264258"/>
                  </a:lnTo>
                  <a:lnTo>
                    <a:pt x="340796" y="266723"/>
                  </a:lnTo>
                  <a:lnTo>
                    <a:pt x="327527" y="268713"/>
                  </a:lnTo>
                  <a:lnTo>
                    <a:pt x="314140" y="270387"/>
                  </a:lnTo>
                  <a:lnTo>
                    <a:pt x="300605" y="272125"/>
                  </a:lnTo>
                  <a:lnTo>
                    <a:pt x="286937" y="274149"/>
                  </a:lnTo>
                  <a:lnTo>
                    <a:pt x="273163" y="276511"/>
                  </a:lnTo>
                  <a:lnTo>
                    <a:pt x="259310" y="279175"/>
                  </a:lnTo>
                  <a:lnTo>
                    <a:pt x="245399" y="282082"/>
                  </a:lnTo>
                  <a:lnTo>
                    <a:pt x="231448" y="285170"/>
                  </a:lnTo>
                  <a:lnTo>
                    <a:pt x="217469" y="288389"/>
                  </a:lnTo>
                  <a:lnTo>
                    <a:pt x="203470" y="291695"/>
                  </a:lnTo>
                  <a:lnTo>
                    <a:pt x="189459" y="294897"/>
                  </a:lnTo>
                  <a:lnTo>
                    <a:pt x="175439" y="297667"/>
                  </a:lnTo>
                  <a:lnTo>
                    <a:pt x="161418" y="299867"/>
                  </a:lnTo>
                  <a:lnTo>
                    <a:pt x="147560" y="301683"/>
                  </a:lnTo>
                  <a:lnTo>
                    <a:pt x="134176" y="303517"/>
                  </a:lnTo>
                  <a:lnTo>
                    <a:pt x="121395" y="305605"/>
                  </a:lnTo>
                  <a:lnTo>
                    <a:pt x="109185" y="308009"/>
                  </a:lnTo>
                  <a:lnTo>
                    <a:pt x="97445" y="310703"/>
                  </a:lnTo>
                  <a:lnTo>
                    <a:pt x="86064" y="313619"/>
                  </a:lnTo>
                  <a:lnTo>
                    <a:pt x="74945" y="316375"/>
                  </a:lnTo>
                  <a:lnTo>
                    <a:pt x="64012" y="318305"/>
                  </a:lnTo>
                  <a:lnTo>
                    <a:pt x="53218" y="319107"/>
                  </a:lnTo>
                  <a:lnTo>
                    <a:pt x="42849" y="318489"/>
                  </a:lnTo>
                  <a:lnTo>
                    <a:pt x="33492" y="316020"/>
                  </a:lnTo>
                  <a:lnTo>
                    <a:pt x="25390" y="311642"/>
                  </a:lnTo>
                  <a:lnTo>
                    <a:pt x="18629" y="305279"/>
                  </a:lnTo>
                  <a:lnTo>
                    <a:pt x="13304" y="296663"/>
                  </a:lnTo>
                  <a:lnTo>
                    <a:pt x="9316" y="285872"/>
                  </a:lnTo>
                  <a:lnTo>
                    <a:pt x="6432" y="273408"/>
                  </a:lnTo>
                  <a:lnTo>
                    <a:pt x="4398" y="259988"/>
                  </a:lnTo>
                  <a:lnTo>
                    <a:pt x="2986" y="246110"/>
                  </a:lnTo>
                  <a:lnTo>
                    <a:pt x="2018" y="231880"/>
                  </a:lnTo>
                  <a:lnTo>
                    <a:pt x="1358" y="217115"/>
                  </a:lnTo>
                  <a:lnTo>
                    <a:pt x="912" y="201743"/>
                  </a:lnTo>
                  <a:lnTo>
                    <a:pt x="611" y="185979"/>
                  </a:lnTo>
                  <a:lnTo>
                    <a:pt x="409" y="170236"/>
                  </a:lnTo>
                  <a:lnTo>
                    <a:pt x="274" y="154772"/>
                  </a:lnTo>
                  <a:lnTo>
                    <a:pt x="183" y="140252"/>
                  </a:lnTo>
                  <a:lnTo>
                    <a:pt x="112" y="126400"/>
                  </a:lnTo>
                  <a:lnTo>
                    <a:pt x="55" y="11200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53264" y="663295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77"/>
                  </a:lnTo>
                  <a:lnTo>
                    <a:pt x="177" y="61965"/>
                  </a:lnTo>
                  <a:lnTo>
                    <a:pt x="826" y="79459"/>
                  </a:lnTo>
                  <a:lnTo>
                    <a:pt x="2079" y="97192"/>
                  </a:lnTo>
                  <a:lnTo>
                    <a:pt x="3905" y="114980"/>
                  </a:lnTo>
                  <a:lnTo>
                    <a:pt x="6201" y="132747"/>
                  </a:lnTo>
                  <a:lnTo>
                    <a:pt x="8852" y="150457"/>
                  </a:lnTo>
                  <a:lnTo>
                    <a:pt x="11609" y="167737"/>
                  </a:lnTo>
                  <a:lnTo>
                    <a:pt x="14364" y="185774"/>
                  </a:lnTo>
                  <a:lnTo>
                    <a:pt x="17357" y="208389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284476" y="968621"/>
            <a:ext cx="2716354" cy="1064516"/>
            <a:chOff x="1284476" y="968621"/>
            <a:chExt cx="2716354" cy="1064516"/>
          </a:xfrm>
        </p:grpSpPr>
        <p:sp>
          <p:nvSpPr>
            <p:cNvPr id="46" name="Freeform 45"/>
            <p:cNvSpPr/>
            <p:nvPr/>
          </p:nvSpPr>
          <p:spPr>
            <a:xfrm>
              <a:off x="1495046" y="1295005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5" y="8683"/>
                  </a:lnTo>
                  <a:lnTo>
                    <a:pt x="178" y="21376"/>
                  </a:lnTo>
                  <a:lnTo>
                    <a:pt x="826" y="36851"/>
                  </a:lnTo>
                  <a:lnTo>
                    <a:pt x="2079" y="54616"/>
                  </a:lnTo>
                  <a:lnTo>
                    <a:pt x="3905" y="74079"/>
                  </a:lnTo>
                  <a:lnTo>
                    <a:pt x="6201" y="94505"/>
                  </a:lnTo>
                  <a:lnTo>
                    <a:pt x="8853" y="115383"/>
                  </a:lnTo>
                  <a:lnTo>
                    <a:pt x="11598" y="136280"/>
                  </a:lnTo>
                  <a:lnTo>
                    <a:pt x="14054" y="156762"/>
                  </a:lnTo>
                  <a:lnTo>
                    <a:pt x="16035" y="176634"/>
                  </a:lnTo>
                  <a:lnTo>
                    <a:pt x="17536" y="195540"/>
                  </a:lnTo>
                  <a:lnTo>
                    <a:pt x="18788" y="214928"/>
                  </a:lnTo>
                  <a:lnTo>
                    <a:pt x="19899" y="238735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84476" y="1210777"/>
              <a:ext cx="379027" cy="136871"/>
            </a:xfrm>
            <a:custGeom>
              <a:avLst/>
              <a:gdLst/>
              <a:ahLst/>
              <a:cxnLst/>
              <a:rect l="0" t="0" r="0" b="0"/>
              <a:pathLst>
                <a:path w="379027" h="136871">
                  <a:moveTo>
                    <a:pt x="379026" y="0"/>
                  </a:moveTo>
                  <a:lnTo>
                    <a:pt x="367358" y="3001"/>
                  </a:lnTo>
                  <a:lnTo>
                    <a:pt x="356869" y="6423"/>
                  </a:lnTo>
                  <a:lnTo>
                    <a:pt x="346568" y="10615"/>
                  </a:lnTo>
                  <a:lnTo>
                    <a:pt x="336266" y="15342"/>
                  </a:lnTo>
                  <a:lnTo>
                    <a:pt x="325922" y="20175"/>
                  </a:lnTo>
                  <a:lnTo>
                    <a:pt x="315524" y="24852"/>
                  </a:lnTo>
                  <a:lnTo>
                    <a:pt x="304750" y="29288"/>
                  </a:lnTo>
                  <a:lnTo>
                    <a:pt x="292995" y="33490"/>
                  </a:lnTo>
                  <a:lnTo>
                    <a:pt x="280018" y="37498"/>
                  </a:lnTo>
                  <a:lnTo>
                    <a:pt x="266218" y="41359"/>
                  </a:lnTo>
                  <a:lnTo>
                    <a:pt x="252415" y="45111"/>
                  </a:lnTo>
                  <a:lnTo>
                    <a:pt x="239097" y="48787"/>
                  </a:lnTo>
                  <a:lnTo>
                    <a:pt x="226393" y="52410"/>
                  </a:lnTo>
                  <a:lnTo>
                    <a:pt x="214255" y="55996"/>
                  </a:lnTo>
                  <a:lnTo>
                    <a:pt x="202575" y="59557"/>
                  </a:lnTo>
                  <a:lnTo>
                    <a:pt x="191240" y="63101"/>
                  </a:lnTo>
                  <a:lnTo>
                    <a:pt x="180155" y="66633"/>
                  </a:lnTo>
                  <a:lnTo>
                    <a:pt x="169245" y="70159"/>
                  </a:lnTo>
                  <a:lnTo>
                    <a:pt x="158458" y="73678"/>
                  </a:lnTo>
                  <a:lnTo>
                    <a:pt x="147755" y="77195"/>
                  </a:lnTo>
                  <a:lnTo>
                    <a:pt x="137109" y="80709"/>
                  </a:lnTo>
                  <a:lnTo>
                    <a:pt x="126502" y="84221"/>
                  </a:lnTo>
                  <a:lnTo>
                    <a:pt x="115920" y="87733"/>
                  </a:lnTo>
                  <a:lnTo>
                    <a:pt x="105356" y="91244"/>
                  </a:lnTo>
                  <a:lnTo>
                    <a:pt x="94804" y="94754"/>
                  </a:lnTo>
                  <a:lnTo>
                    <a:pt x="84260" y="98264"/>
                  </a:lnTo>
                  <a:lnTo>
                    <a:pt x="73721" y="101779"/>
                  </a:lnTo>
                  <a:lnTo>
                    <a:pt x="63185" y="105461"/>
                  </a:lnTo>
                  <a:lnTo>
                    <a:pt x="52652" y="109620"/>
                  </a:lnTo>
                  <a:lnTo>
                    <a:pt x="42134" y="114373"/>
                  </a:lnTo>
                  <a:lnTo>
                    <a:pt x="32086" y="119383"/>
                  </a:lnTo>
                  <a:lnTo>
                    <a:pt x="22409" y="124435"/>
                  </a:lnTo>
                  <a:lnTo>
                    <a:pt x="12255" y="12997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26590" y="1558217"/>
              <a:ext cx="347442" cy="105286"/>
            </a:xfrm>
            <a:custGeom>
              <a:avLst/>
              <a:gdLst/>
              <a:ahLst/>
              <a:cxnLst/>
              <a:rect l="0" t="0" r="0" b="0"/>
              <a:pathLst>
                <a:path w="347442" h="105286">
                  <a:moveTo>
                    <a:pt x="347441" y="0"/>
                  </a:moveTo>
                  <a:lnTo>
                    <a:pt x="335706" y="2934"/>
                  </a:lnTo>
                  <a:lnTo>
                    <a:pt x="324577" y="5716"/>
                  </a:lnTo>
                  <a:lnTo>
                    <a:pt x="312983" y="8616"/>
                  </a:lnTo>
                  <a:lnTo>
                    <a:pt x="300995" y="11656"/>
                  </a:lnTo>
                  <a:lnTo>
                    <a:pt x="288983" y="14821"/>
                  </a:lnTo>
                  <a:lnTo>
                    <a:pt x="277171" y="18090"/>
                  </a:lnTo>
                  <a:lnTo>
                    <a:pt x="265299" y="21600"/>
                  </a:lnTo>
                  <a:lnTo>
                    <a:pt x="252734" y="25640"/>
                  </a:lnTo>
                  <a:lnTo>
                    <a:pt x="239163" y="30318"/>
                  </a:lnTo>
                  <a:lnTo>
                    <a:pt x="224439" y="35425"/>
                  </a:lnTo>
                  <a:lnTo>
                    <a:pt x="208412" y="40546"/>
                  </a:lnTo>
                  <a:lnTo>
                    <a:pt x="191156" y="45433"/>
                  </a:lnTo>
                  <a:lnTo>
                    <a:pt x="173364" y="50019"/>
                  </a:lnTo>
                  <a:lnTo>
                    <a:pt x="156194" y="54325"/>
                  </a:lnTo>
                  <a:lnTo>
                    <a:pt x="140238" y="58410"/>
                  </a:lnTo>
                  <a:lnTo>
                    <a:pt x="125239" y="62492"/>
                  </a:lnTo>
                  <a:lnTo>
                    <a:pt x="110406" y="66926"/>
                  </a:lnTo>
                  <a:lnTo>
                    <a:pt x="95248" y="71873"/>
                  </a:lnTo>
                  <a:lnTo>
                    <a:pt x="79929" y="77163"/>
                  </a:lnTo>
                  <a:lnTo>
                    <a:pt x="65082" y="82408"/>
                  </a:lnTo>
                  <a:lnTo>
                    <a:pt x="51066" y="87374"/>
                  </a:lnTo>
                  <a:lnTo>
                    <a:pt x="38356" y="91857"/>
                  </a:lnTo>
                  <a:lnTo>
                    <a:pt x="26455" y="96041"/>
                  </a:lnTo>
                  <a:lnTo>
                    <a:pt x="14323" y="10028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96556" y="1453476"/>
              <a:ext cx="145932" cy="157385"/>
            </a:xfrm>
            <a:custGeom>
              <a:avLst/>
              <a:gdLst/>
              <a:ahLst/>
              <a:cxnLst/>
              <a:rect l="0" t="0" r="0" b="0"/>
              <a:pathLst>
                <a:path w="145932" h="157385">
                  <a:moveTo>
                    <a:pt x="9060" y="73156"/>
                  </a:moveTo>
                  <a:lnTo>
                    <a:pt x="9127" y="84824"/>
                  </a:lnTo>
                  <a:lnTo>
                    <a:pt x="9767" y="95313"/>
                  </a:lnTo>
                  <a:lnTo>
                    <a:pt x="11059" y="105619"/>
                  </a:lnTo>
                  <a:lnTo>
                    <a:pt x="12746" y="116093"/>
                  </a:lnTo>
                  <a:lnTo>
                    <a:pt x="14414" y="127085"/>
                  </a:lnTo>
                  <a:lnTo>
                    <a:pt x="15798" y="138658"/>
                  </a:lnTo>
                  <a:lnTo>
                    <a:pt x="15793" y="148323"/>
                  </a:lnTo>
                  <a:lnTo>
                    <a:pt x="13730" y="152513"/>
                  </a:lnTo>
                  <a:lnTo>
                    <a:pt x="10910" y="151534"/>
                  </a:lnTo>
                  <a:lnTo>
                    <a:pt x="8031" y="146818"/>
                  </a:lnTo>
                  <a:lnTo>
                    <a:pt x="5512" y="139382"/>
                  </a:lnTo>
                  <a:lnTo>
                    <a:pt x="3513" y="129953"/>
                  </a:lnTo>
                  <a:lnTo>
                    <a:pt x="2015" y="118926"/>
                  </a:lnTo>
                  <a:lnTo>
                    <a:pt x="934" y="106418"/>
                  </a:lnTo>
                  <a:lnTo>
                    <a:pt x="182" y="92615"/>
                  </a:lnTo>
                  <a:lnTo>
                    <a:pt x="0" y="78096"/>
                  </a:lnTo>
                  <a:lnTo>
                    <a:pt x="935" y="63731"/>
                  </a:lnTo>
                  <a:lnTo>
                    <a:pt x="3200" y="50005"/>
                  </a:lnTo>
                  <a:lnTo>
                    <a:pt x="6858" y="37348"/>
                  </a:lnTo>
                  <a:lnTo>
                    <a:pt x="11987" y="26298"/>
                  </a:lnTo>
                  <a:lnTo>
                    <a:pt x="18481" y="16989"/>
                  </a:lnTo>
                  <a:lnTo>
                    <a:pt x="26266" y="9552"/>
                  </a:lnTo>
                  <a:lnTo>
                    <a:pt x="35386" y="4289"/>
                  </a:lnTo>
                  <a:lnTo>
                    <a:pt x="45732" y="1157"/>
                  </a:lnTo>
                  <a:lnTo>
                    <a:pt x="56761" y="0"/>
                  </a:lnTo>
                  <a:lnTo>
                    <a:pt x="67624" y="727"/>
                  </a:lnTo>
                  <a:lnTo>
                    <a:pt x="77851" y="3105"/>
                  </a:lnTo>
                  <a:lnTo>
                    <a:pt x="87343" y="6970"/>
                  </a:lnTo>
                  <a:lnTo>
                    <a:pt x="96179" y="12304"/>
                  </a:lnTo>
                  <a:lnTo>
                    <a:pt x="104488" y="18964"/>
                  </a:lnTo>
                  <a:lnTo>
                    <a:pt x="112239" y="26706"/>
                  </a:lnTo>
                  <a:lnTo>
                    <a:pt x="119233" y="35272"/>
                  </a:lnTo>
                  <a:lnTo>
                    <a:pt x="125419" y="44445"/>
                  </a:lnTo>
                  <a:lnTo>
                    <a:pt x="130729" y="54215"/>
                  </a:lnTo>
                  <a:lnTo>
                    <a:pt x="134998" y="64757"/>
                  </a:lnTo>
                  <a:lnTo>
                    <a:pt x="138238" y="76106"/>
                  </a:lnTo>
                  <a:lnTo>
                    <a:pt x="140607" y="88130"/>
                  </a:lnTo>
                  <a:lnTo>
                    <a:pt x="142543" y="102110"/>
                  </a:lnTo>
                  <a:lnTo>
                    <a:pt x="144221" y="122628"/>
                  </a:lnTo>
                  <a:lnTo>
                    <a:pt x="145931" y="157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08365" y="1202021"/>
              <a:ext cx="414601" cy="569209"/>
            </a:xfrm>
            <a:custGeom>
              <a:avLst/>
              <a:gdLst/>
              <a:ahLst/>
              <a:cxnLst/>
              <a:rect l="0" t="0" r="0" b="0"/>
              <a:pathLst>
                <a:path w="414601" h="569209">
                  <a:moveTo>
                    <a:pt x="81521" y="324611"/>
                  </a:moveTo>
                  <a:lnTo>
                    <a:pt x="84320" y="315809"/>
                  </a:lnTo>
                  <a:lnTo>
                    <a:pt x="85822" y="307463"/>
                  </a:lnTo>
                  <a:lnTo>
                    <a:pt x="86119" y="298773"/>
                  </a:lnTo>
                  <a:lnTo>
                    <a:pt x="85095" y="289998"/>
                  </a:lnTo>
                  <a:lnTo>
                    <a:pt x="82330" y="281799"/>
                  </a:lnTo>
                  <a:lnTo>
                    <a:pt x="77755" y="274523"/>
                  </a:lnTo>
                  <a:lnTo>
                    <a:pt x="71595" y="268506"/>
                  </a:lnTo>
                  <a:lnTo>
                    <a:pt x="64178" y="264222"/>
                  </a:lnTo>
                  <a:lnTo>
                    <a:pt x="55829" y="261763"/>
                  </a:lnTo>
                  <a:lnTo>
                    <a:pt x="46972" y="261232"/>
                  </a:lnTo>
                  <a:lnTo>
                    <a:pt x="38115" y="262913"/>
                  </a:lnTo>
                  <a:lnTo>
                    <a:pt x="29543" y="266750"/>
                  </a:lnTo>
                  <a:lnTo>
                    <a:pt x="21654" y="272579"/>
                  </a:lnTo>
                  <a:lnTo>
                    <a:pt x="15035" y="280302"/>
                  </a:lnTo>
                  <a:lnTo>
                    <a:pt x="9880" y="289685"/>
                  </a:lnTo>
                  <a:lnTo>
                    <a:pt x="6063" y="300559"/>
                  </a:lnTo>
                  <a:lnTo>
                    <a:pt x="3327" y="312906"/>
                  </a:lnTo>
                  <a:lnTo>
                    <a:pt x="1412" y="326571"/>
                  </a:lnTo>
                  <a:lnTo>
                    <a:pt x="259" y="340983"/>
                  </a:lnTo>
                  <a:lnTo>
                    <a:pt x="0" y="355270"/>
                  </a:lnTo>
                  <a:lnTo>
                    <a:pt x="646" y="368940"/>
                  </a:lnTo>
                  <a:lnTo>
                    <a:pt x="2401" y="381558"/>
                  </a:lnTo>
                  <a:lnTo>
                    <a:pt x="5713" y="392581"/>
                  </a:lnTo>
                  <a:lnTo>
                    <a:pt x="10683" y="401868"/>
                  </a:lnTo>
                  <a:lnTo>
                    <a:pt x="16954" y="409120"/>
                  </a:lnTo>
                  <a:lnTo>
                    <a:pt x="23918" y="413726"/>
                  </a:lnTo>
                  <a:lnTo>
                    <a:pt x="31155" y="415603"/>
                  </a:lnTo>
                  <a:lnTo>
                    <a:pt x="38452" y="415104"/>
                  </a:lnTo>
                  <a:lnTo>
                    <a:pt x="45723" y="412726"/>
                  </a:lnTo>
                  <a:lnTo>
                    <a:pt x="52939" y="408944"/>
                  </a:lnTo>
                  <a:lnTo>
                    <a:pt x="59936" y="403985"/>
                  </a:lnTo>
                  <a:lnTo>
                    <a:pt x="66416" y="397842"/>
                  </a:lnTo>
                  <a:lnTo>
                    <a:pt x="72253" y="390594"/>
                  </a:lnTo>
                  <a:lnTo>
                    <a:pt x="77327" y="382102"/>
                  </a:lnTo>
                  <a:lnTo>
                    <a:pt x="81438" y="371959"/>
                  </a:lnTo>
                  <a:lnTo>
                    <a:pt x="84576" y="360088"/>
                  </a:lnTo>
                  <a:lnTo>
                    <a:pt x="87041" y="346538"/>
                  </a:lnTo>
                  <a:lnTo>
                    <a:pt x="89319" y="331314"/>
                  </a:lnTo>
                  <a:lnTo>
                    <a:pt x="91699" y="314604"/>
                  </a:lnTo>
                  <a:lnTo>
                    <a:pt x="93962" y="297181"/>
                  </a:lnTo>
                  <a:lnTo>
                    <a:pt x="95496" y="280260"/>
                  </a:lnTo>
                  <a:lnTo>
                    <a:pt x="96016" y="264479"/>
                  </a:lnTo>
                  <a:lnTo>
                    <a:pt x="95873" y="249937"/>
                  </a:lnTo>
                  <a:lnTo>
                    <a:pt x="95845" y="236476"/>
                  </a:lnTo>
                  <a:lnTo>
                    <a:pt x="96375" y="223865"/>
                  </a:lnTo>
                  <a:lnTo>
                    <a:pt x="97241" y="211885"/>
                  </a:lnTo>
                  <a:lnTo>
                    <a:pt x="97762" y="200357"/>
                  </a:lnTo>
                  <a:lnTo>
                    <a:pt x="97557" y="189134"/>
                  </a:lnTo>
                  <a:lnTo>
                    <a:pt x="96572" y="177625"/>
                  </a:lnTo>
                  <a:lnTo>
                    <a:pt x="94906" y="164840"/>
                  </a:lnTo>
                  <a:lnTo>
                    <a:pt x="92706" y="150351"/>
                  </a:lnTo>
                  <a:lnTo>
                    <a:pt x="90108" y="134551"/>
                  </a:lnTo>
                  <a:lnTo>
                    <a:pt x="87227" y="118336"/>
                  </a:lnTo>
                  <a:lnTo>
                    <a:pt x="84146" y="102283"/>
                  </a:lnTo>
                  <a:lnTo>
                    <a:pt x="80926" y="86608"/>
                  </a:lnTo>
                  <a:lnTo>
                    <a:pt x="77613" y="71331"/>
                  </a:lnTo>
                  <a:lnTo>
                    <a:pt x="74231" y="56398"/>
                  </a:lnTo>
                  <a:lnTo>
                    <a:pt x="70636" y="41897"/>
                  </a:lnTo>
                  <a:lnTo>
                    <a:pt x="66538" y="28065"/>
                  </a:lnTo>
                  <a:lnTo>
                    <a:pt x="61813" y="15031"/>
                  </a:lnTo>
                  <a:lnTo>
                    <a:pt x="56479" y="4656"/>
                  </a:lnTo>
                  <a:lnTo>
                    <a:pt x="51296" y="0"/>
                  </a:lnTo>
                  <a:lnTo>
                    <a:pt x="47528" y="1432"/>
                  </a:lnTo>
                  <a:lnTo>
                    <a:pt x="45481" y="7750"/>
                  </a:lnTo>
                  <a:lnTo>
                    <a:pt x="44944" y="17608"/>
                  </a:lnTo>
                  <a:lnTo>
                    <a:pt x="45421" y="29771"/>
                  </a:lnTo>
                  <a:lnTo>
                    <a:pt x="46296" y="43155"/>
                  </a:lnTo>
                  <a:lnTo>
                    <a:pt x="47193" y="57080"/>
                  </a:lnTo>
                  <a:lnTo>
                    <a:pt x="48121" y="71044"/>
                  </a:lnTo>
                  <a:lnTo>
                    <a:pt x="49354" y="84585"/>
                  </a:lnTo>
                  <a:lnTo>
                    <a:pt x="51033" y="97517"/>
                  </a:lnTo>
                  <a:lnTo>
                    <a:pt x="52992" y="110019"/>
                  </a:lnTo>
                  <a:lnTo>
                    <a:pt x="54854" y="122497"/>
                  </a:lnTo>
                  <a:lnTo>
                    <a:pt x="56409" y="135192"/>
                  </a:lnTo>
                  <a:lnTo>
                    <a:pt x="57775" y="148009"/>
                  </a:lnTo>
                  <a:lnTo>
                    <a:pt x="59300" y="160622"/>
                  </a:lnTo>
                  <a:lnTo>
                    <a:pt x="61177" y="172850"/>
                  </a:lnTo>
                  <a:lnTo>
                    <a:pt x="63438" y="184672"/>
                  </a:lnTo>
                  <a:lnTo>
                    <a:pt x="66035" y="196144"/>
                  </a:lnTo>
                  <a:lnTo>
                    <a:pt x="68897" y="207342"/>
                  </a:lnTo>
                  <a:lnTo>
                    <a:pt x="71954" y="218336"/>
                  </a:lnTo>
                  <a:lnTo>
                    <a:pt x="75152" y="229185"/>
                  </a:lnTo>
                  <a:lnTo>
                    <a:pt x="78449" y="239941"/>
                  </a:lnTo>
                  <a:lnTo>
                    <a:pt x="81815" y="250963"/>
                  </a:lnTo>
                  <a:lnTo>
                    <a:pt x="85228" y="262888"/>
                  </a:lnTo>
                  <a:lnTo>
                    <a:pt x="88672" y="275981"/>
                  </a:lnTo>
                  <a:lnTo>
                    <a:pt x="92137" y="289860"/>
                  </a:lnTo>
                  <a:lnTo>
                    <a:pt x="95618" y="303715"/>
                  </a:lnTo>
                  <a:lnTo>
                    <a:pt x="99117" y="317051"/>
                  </a:lnTo>
                  <a:lnTo>
                    <a:pt x="102959" y="329087"/>
                  </a:lnTo>
                  <a:lnTo>
                    <a:pt x="107756" y="338647"/>
                  </a:lnTo>
                  <a:lnTo>
                    <a:pt x="113762" y="345321"/>
                  </a:lnTo>
                  <a:lnTo>
                    <a:pt x="120745" y="349188"/>
                  </a:lnTo>
                  <a:lnTo>
                    <a:pt x="128197" y="350444"/>
                  </a:lnTo>
                  <a:lnTo>
                    <a:pt x="135764" y="349479"/>
                  </a:lnTo>
                  <a:lnTo>
                    <a:pt x="143283" y="346770"/>
                  </a:lnTo>
                  <a:lnTo>
                    <a:pt x="150704" y="342760"/>
                  </a:lnTo>
                  <a:lnTo>
                    <a:pt x="158026" y="337814"/>
                  </a:lnTo>
                  <a:lnTo>
                    <a:pt x="165263" y="332211"/>
                  </a:lnTo>
                  <a:lnTo>
                    <a:pt x="172436" y="326152"/>
                  </a:lnTo>
                  <a:lnTo>
                    <a:pt x="179566" y="319781"/>
                  </a:lnTo>
                  <a:lnTo>
                    <a:pt x="186831" y="313199"/>
                  </a:lnTo>
                  <a:lnTo>
                    <a:pt x="194548" y="306472"/>
                  </a:lnTo>
                  <a:lnTo>
                    <a:pt x="202845" y="299645"/>
                  </a:lnTo>
                  <a:lnTo>
                    <a:pt x="211366" y="292584"/>
                  </a:lnTo>
                  <a:lnTo>
                    <a:pt x="219400" y="285004"/>
                  </a:lnTo>
                  <a:lnTo>
                    <a:pt x="226570" y="276791"/>
                  </a:lnTo>
                  <a:lnTo>
                    <a:pt x="232517" y="267985"/>
                  </a:lnTo>
                  <a:lnTo>
                    <a:pt x="236756" y="258696"/>
                  </a:lnTo>
                  <a:lnTo>
                    <a:pt x="239184" y="249048"/>
                  </a:lnTo>
                  <a:lnTo>
                    <a:pt x="239695" y="239467"/>
                  </a:lnTo>
                  <a:lnTo>
                    <a:pt x="238001" y="230648"/>
                  </a:lnTo>
                  <a:lnTo>
                    <a:pt x="234159" y="222920"/>
                  </a:lnTo>
                  <a:lnTo>
                    <a:pt x="228498" y="216751"/>
                  </a:lnTo>
                  <a:lnTo>
                    <a:pt x="221419" y="212889"/>
                  </a:lnTo>
                  <a:lnTo>
                    <a:pt x="213296" y="211518"/>
                  </a:lnTo>
                  <a:lnTo>
                    <a:pt x="204592" y="212360"/>
                  </a:lnTo>
                  <a:lnTo>
                    <a:pt x="195837" y="214968"/>
                  </a:lnTo>
                  <a:lnTo>
                    <a:pt x="187329" y="218906"/>
                  </a:lnTo>
                  <a:lnTo>
                    <a:pt x="179313" y="223970"/>
                  </a:lnTo>
                  <a:lnTo>
                    <a:pt x="172075" y="230182"/>
                  </a:lnTo>
                  <a:lnTo>
                    <a:pt x="165693" y="237472"/>
                  </a:lnTo>
                  <a:lnTo>
                    <a:pt x="160236" y="245823"/>
                  </a:lnTo>
                  <a:lnTo>
                    <a:pt x="155861" y="255338"/>
                  </a:lnTo>
                  <a:lnTo>
                    <a:pt x="152545" y="265965"/>
                  </a:lnTo>
                  <a:lnTo>
                    <a:pt x="150130" y="277526"/>
                  </a:lnTo>
                  <a:lnTo>
                    <a:pt x="148417" y="289811"/>
                  </a:lnTo>
                  <a:lnTo>
                    <a:pt x="147230" y="302630"/>
                  </a:lnTo>
                  <a:lnTo>
                    <a:pt x="146582" y="315830"/>
                  </a:lnTo>
                  <a:lnTo>
                    <a:pt x="146671" y="329297"/>
                  </a:lnTo>
                  <a:lnTo>
                    <a:pt x="147546" y="342944"/>
                  </a:lnTo>
                  <a:lnTo>
                    <a:pt x="149116" y="356549"/>
                  </a:lnTo>
                  <a:lnTo>
                    <a:pt x="151241" y="369763"/>
                  </a:lnTo>
                  <a:lnTo>
                    <a:pt x="153790" y="382421"/>
                  </a:lnTo>
                  <a:lnTo>
                    <a:pt x="156977" y="394209"/>
                  </a:lnTo>
                  <a:lnTo>
                    <a:pt x="161327" y="404602"/>
                  </a:lnTo>
                  <a:lnTo>
                    <a:pt x="167037" y="413437"/>
                  </a:lnTo>
                  <a:lnTo>
                    <a:pt x="174161" y="420710"/>
                  </a:lnTo>
                  <a:lnTo>
                    <a:pt x="182772" y="426386"/>
                  </a:lnTo>
                  <a:lnTo>
                    <a:pt x="192743" y="430605"/>
                  </a:lnTo>
                  <a:lnTo>
                    <a:pt x="203505" y="433305"/>
                  </a:lnTo>
                  <a:lnTo>
                    <a:pt x="214181" y="434152"/>
                  </a:lnTo>
                  <a:lnTo>
                    <a:pt x="224280" y="433131"/>
                  </a:lnTo>
                  <a:lnTo>
                    <a:pt x="233684" y="430498"/>
                  </a:lnTo>
                  <a:lnTo>
                    <a:pt x="242461" y="426598"/>
                  </a:lnTo>
                  <a:lnTo>
                    <a:pt x="250734" y="421754"/>
                  </a:lnTo>
                  <a:lnTo>
                    <a:pt x="258631" y="416233"/>
                  </a:lnTo>
                  <a:lnTo>
                    <a:pt x="266255" y="410236"/>
                  </a:lnTo>
                  <a:lnTo>
                    <a:pt x="273703" y="403944"/>
                  </a:lnTo>
                  <a:lnTo>
                    <a:pt x="281552" y="398666"/>
                  </a:lnTo>
                  <a:lnTo>
                    <a:pt x="289628" y="396452"/>
                  </a:lnTo>
                  <a:lnTo>
                    <a:pt x="296564" y="397650"/>
                  </a:lnTo>
                  <a:lnTo>
                    <a:pt x="302305" y="401635"/>
                  </a:lnTo>
                  <a:lnTo>
                    <a:pt x="307213" y="407670"/>
                  </a:lnTo>
                  <a:lnTo>
                    <a:pt x="311596" y="415310"/>
                  </a:lnTo>
                  <a:lnTo>
                    <a:pt x="315656" y="424417"/>
                  </a:lnTo>
                  <a:lnTo>
                    <a:pt x="319515" y="434804"/>
                  </a:lnTo>
                  <a:lnTo>
                    <a:pt x="323250" y="446222"/>
                  </a:lnTo>
                  <a:lnTo>
                    <a:pt x="326906" y="458419"/>
                  </a:lnTo>
                  <a:lnTo>
                    <a:pt x="330510" y="471179"/>
                  </a:lnTo>
                  <a:lnTo>
                    <a:pt x="334082" y="484172"/>
                  </a:lnTo>
                  <a:lnTo>
                    <a:pt x="337633" y="496969"/>
                  </a:lnTo>
                  <a:lnTo>
                    <a:pt x="341170" y="509358"/>
                  </a:lnTo>
                  <a:lnTo>
                    <a:pt x="344697" y="521473"/>
                  </a:lnTo>
                  <a:lnTo>
                    <a:pt x="348219" y="533681"/>
                  </a:lnTo>
                  <a:lnTo>
                    <a:pt x="351723" y="546168"/>
                  </a:lnTo>
                  <a:lnTo>
                    <a:pt x="354693" y="557970"/>
                  </a:lnTo>
                  <a:lnTo>
                    <a:pt x="355353" y="566329"/>
                  </a:lnTo>
                  <a:lnTo>
                    <a:pt x="353407" y="569208"/>
                  </a:lnTo>
                  <a:lnTo>
                    <a:pt x="351064" y="567010"/>
                  </a:lnTo>
                  <a:lnTo>
                    <a:pt x="348990" y="561015"/>
                  </a:lnTo>
                  <a:lnTo>
                    <a:pt x="346952" y="552381"/>
                  </a:lnTo>
                  <a:lnTo>
                    <a:pt x="344725" y="541964"/>
                  </a:lnTo>
                  <a:lnTo>
                    <a:pt x="342228" y="530514"/>
                  </a:lnTo>
                  <a:lnTo>
                    <a:pt x="339474" y="518737"/>
                  </a:lnTo>
                  <a:lnTo>
                    <a:pt x="336509" y="507020"/>
                  </a:lnTo>
                  <a:lnTo>
                    <a:pt x="333382" y="495179"/>
                  </a:lnTo>
                  <a:lnTo>
                    <a:pt x="330137" y="482620"/>
                  </a:lnTo>
                  <a:lnTo>
                    <a:pt x="326809" y="469051"/>
                  </a:lnTo>
                  <a:lnTo>
                    <a:pt x="323422" y="454493"/>
                  </a:lnTo>
                  <a:lnTo>
                    <a:pt x="319996" y="439108"/>
                  </a:lnTo>
                  <a:lnTo>
                    <a:pt x="316548" y="423083"/>
                  </a:lnTo>
                  <a:lnTo>
                    <a:pt x="313249" y="406422"/>
                  </a:lnTo>
                  <a:lnTo>
                    <a:pt x="310413" y="388952"/>
                  </a:lnTo>
                  <a:lnTo>
                    <a:pt x="308174" y="370655"/>
                  </a:lnTo>
                  <a:lnTo>
                    <a:pt x="306501" y="351963"/>
                  </a:lnTo>
                  <a:lnTo>
                    <a:pt x="305295" y="333641"/>
                  </a:lnTo>
                  <a:lnTo>
                    <a:pt x="304447" y="316095"/>
                  </a:lnTo>
                  <a:lnTo>
                    <a:pt x="303859" y="299382"/>
                  </a:lnTo>
                  <a:lnTo>
                    <a:pt x="303456" y="283391"/>
                  </a:lnTo>
                  <a:lnTo>
                    <a:pt x="303187" y="267972"/>
                  </a:lnTo>
                  <a:lnTo>
                    <a:pt x="303175" y="253141"/>
                  </a:lnTo>
                  <a:lnTo>
                    <a:pt x="303698" y="239087"/>
                  </a:lnTo>
                  <a:lnTo>
                    <a:pt x="304877" y="225859"/>
                  </a:lnTo>
                  <a:lnTo>
                    <a:pt x="306992" y="213685"/>
                  </a:lnTo>
                  <a:lnTo>
                    <a:pt x="310547" y="203033"/>
                  </a:lnTo>
                  <a:lnTo>
                    <a:pt x="315685" y="194032"/>
                  </a:lnTo>
                  <a:lnTo>
                    <a:pt x="322237" y="186988"/>
                  </a:lnTo>
                  <a:lnTo>
                    <a:pt x="329923" y="182530"/>
                  </a:lnTo>
                  <a:lnTo>
                    <a:pt x="338458" y="180761"/>
                  </a:lnTo>
                  <a:lnTo>
                    <a:pt x="347440" y="181504"/>
                  </a:lnTo>
                  <a:lnTo>
                    <a:pt x="356381" y="184578"/>
                  </a:lnTo>
                  <a:lnTo>
                    <a:pt x="365014" y="189642"/>
                  </a:lnTo>
                  <a:lnTo>
                    <a:pt x="373114" y="196276"/>
                  </a:lnTo>
                  <a:lnTo>
                    <a:pt x="380408" y="204082"/>
                  </a:lnTo>
                  <a:lnTo>
                    <a:pt x="386832" y="212734"/>
                  </a:lnTo>
                  <a:lnTo>
                    <a:pt x="392487" y="221980"/>
                  </a:lnTo>
                  <a:lnTo>
                    <a:pt x="397527" y="231638"/>
                  </a:lnTo>
                  <a:lnTo>
                    <a:pt x="402103" y="241588"/>
                  </a:lnTo>
                  <a:lnTo>
                    <a:pt x="406178" y="252067"/>
                  </a:lnTo>
                  <a:lnTo>
                    <a:pt x="409543" y="263627"/>
                  </a:lnTo>
                  <a:lnTo>
                    <a:pt x="412137" y="276475"/>
                  </a:lnTo>
                  <a:lnTo>
                    <a:pt x="413880" y="290190"/>
                  </a:lnTo>
                  <a:lnTo>
                    <a:pt x="414600" y="303935"/>
                  </a:lnTo>
                  <a:lnTo>
                    <a:pt x="414300" y="317216"/>
                  </a:lnTo>
                  <a:lnTo>
                    <a:pt x="412963" y="329895"/>
                  </a:lnTo>
                  <a:lnTo>
                    <a:pt x="410470" y="342016"/>
                  </a:lnTo>
                  <a:lnTo>
                    <a:pt x="406863" y="353666"/>
                  </a:lnTo>
                  <a:lnTo>
                    <a:pt x="402153" y="364303"/>
                  </a:lnTo>
                  <a:lnTo>
                    <a:pt x="396243" y="372790"/>
                  </a:lnTo>
                  <a:lnTo>
                    <a:pt x="389203" y="378688"/>
                  </a:lnTo>
                  <a:lnTo>
                    <a:pt x="381483" y="382346"/>
                  </a:lnTo>
                  <a:lnTo>
                    <a:pt x="372970" y="384915"/>
                  </a:lnTo>
                  <a:lnTo>
                    <a:pt x="361800" y="386616"/>
                  </a:lnTo>
                  <a:lnTo>
                    <a:pt x="344733" y="387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37326" y="1365429"/>
              <a:ext cx="115814" cy="193529"/>
            </a:xfrm>
            <a:custGeom>
              <a:avLst/>
              <a:gdLst/>
              <a:ahLst/>
              <a:cxnLst/>
              <a:rect l="0" t="0" r="0" b="0"/>
              <a:pathLst>
                <a:path w="115814" h="193529">
                  <a:moveTo>
                    <a:pt x="0" y="129617"/>
                  </a:moveTo>
                  <a:lnTo>
                    <a:pt x="8801" y="126616"/>
                  </a:lnTo>
                  <a:lnTo>
                    <a:pt x="17148" y="123194"/>
                  </a:lnTo>
                  <a:lnTo>
                    <a:pt x="25842" y="118998"/>
                  </a:lnTo>
                  <a:lnTo>
                    <a:pt x="34790" y="114098"/>
                  </a:lnTo>
                  <a:lnTo>
                    <a:pt x="43637" y="108616"/>
                  </a:lnTo>
                  <a:lnTo>
                    <a:pt x="52176" y="102681"/>
                  </a:lnTo>
                  <a:lnTo>
                    <a:pt x="60364" y="96247"/>
                  </a:lnTo>
                  <a:lnTo>
                    <a:pt x="68242" y="89100"/>
                  </a:lnTo>
                  <a:lnTo>
                    <a:pt x="75863" y="81178"/>
                  </a:lnTo>
                  <a:lnTo>
                    <a:pt x="82963" y="72401"/>
                  </a:lnTo>
                  <a:lnTo>
                    <a:pt x="88980" y="62599"/>
                  </a:lnTo>
                  <a:lnTo>
                    <a:pt x="93679" y="51789"/>
                  </a:lnTo>
                  <a:lnTo>
                    <a:pt x="96665" y="40445"/>
                  </a:lnTo>
                  <a:lnTo>
                    <a:pt x="97238" y="29371"/>
                  </a:lnTo>
                  <a:lnTo>
                    <a:pt x="95247" y="19019"/>
                  </a:lnTo>
                  <a:lnTo>
                    <a:pt x="90994" y="10123"/>
                  </a:lnTo>
                  <a:lnTo>
                    <a:pt x="84943" y="3816"/>
                  </a:lnTo>
                  <a:lnTo>
                    <a:pt x="77548" y="477"/>
                  </a:lnTo>
                  <a:lnTo>
                    <a:pt x="69351" y="0"/>
                  </a:lnTo>
                  <a:lnTo>
                    <a:pt x="60945" y="2173"/>
                  </a:lnTo>
                  <a:lnTo>
                    <a:pt x="52675" y="6593"/>
                  </a:lnTo>
                  <a:lnTo>
                    <a:pt x="44820" y="12776"/>
                  </a:lnTo>
                  <a:lnTo>
                    <a:pt x="37691" y="20271"/>
                  </a:lnTo>
                  <a:lnTo>
                    <a:pt x="31377" y="28709"/>
                  </a:lnTo>
                  <a:lnTo>
                    <a:pt x="25797" y="37811"/>
                  </a:lnTo>
                  <a:lnTo>
                    <a:pt x="20806" y="47372"/>
                  </a:lnTo>
                  <a:lnTo>
                    <a:pt x="16263" y="57252"/>
                  </a:lnTo>
                  <a:lnTo>
                    <a:pt x="12211" y="67514"/>
                  </a:lnTo>
                  <a:lnTo>
                    <a:pt x="8860" y="78396"/>
                  </a:lnTo>
                  <a:lnTo>
                    <a:pt x="6275" y="89975"/>
                  </a:lnTo>
                  <a:lnTo>
                    <a:pt x="4540" y="102025"/>
                  </a:lnTo>
                  <a:lnTo>
                    <a:pt x="3824" y="114113"/>
                  </a:lnTo>
                  <a:lnTo>
                    <a:pt x="4127" y="125985"/>
                  </a:lnTo>
                  <a:lnTo>
                    <a:pt x="5466" y="137567"/>
                  </a:lnTo>
                  <a:lnTo>
                    <a:pt x="7960" y="148877"/>
                  </a:lnTo>
                  <a:lnTo>
                    <a:pt x="11573" y="159953"/>
                  </a:lnTo>
                  <a:lnTo>
                    <a:pt x="16456" y="170356"/>
                  </a:lnTo>
                  <a:lnTo>
                    <a:pt x="23014" y="179211"/>
                  </a:lnTo>
                  <a:lnTo>
                    <a:pt x="31308" y="186157"/>
                  </a:lnTo>
                  <a:lnTo>
                    <a:pt x="40793" y="190989"/>
                  </a:lnTo>
                  <a:lnTo>
                    <a:pt x="50536" y="193417"/>
                  </a:lnTo>
                  <a:lnTo>
                    <a:pt x="59973" y="193528"/>
                  </a:lnTo>
                  <a:lnTo>
                    <a:pt x="68916" y="191689"/>
                  </a:lnTo>
                  <a:lnTo>
                    <a:pt x="77375" y="188337"/>
                  </a:lnTo>
                  <a:lnTo>
                    <a:pt x="85423" y="183878"/>
                  </a:lnTo>
                  <a:lnTo>
                    <a:pt x="92853" y="178936"/>
                  </a:lnTo>
                  <a:lnTo>
                    <a:pt x="99889" y="173873"/>
                  </a:lnTo>
                  <a:lnTo>
                    <a:pt x="107153" y="168253"/>
                  </a:lnTo>
                  <a:lnTo>
                    <a:pt x="115813" y="161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63668" y="1349002"/>
              <a:ext cx="147400" cy="177631"/>
            </a:xfrm>
            <a:custGeom>
              <a:avLst/>
              <a:gdLst/>
              <a:ahLst/>
              <a:cxnLst/>
              <a:rect l="0" t="0" r="0" b="0"/>
              <a:pathLst>
                <a:path w="147400" h="177631">
                  <a:moveTo>
                    <a:pt x="0" y="103930"/>
                  </a:moveTo>
                  <a:lnTo>
                    <a:pt x="2934" y="115598"/>
                  </a:lnTo>
                  <a:lnTo>
                    <a:pt x="5716" y="126087"/>
                  </a:lnTo>
                  <a:lnTo>
                    <a:pt x="8615" y="136389"/>
                  </a:lnTo>
                  <a:lnTo>
                    <a:pt x="11656" y="146690"/>
                  </a:lnTo>
                  <a:lnTo>
                    <a:pt x="14821" y="157034"/>
                  </a:lnTo>
                  <a:lnTo>
                    <a:pt x="18069" y="167353"/>
                  </a:lnTo>
                  <a:lnTo>
                    <a:pt x="20787" y="175147"/>
                  </a:lnTo>
                  <a:lnTo>
                    <a:pt x="22050" y="177114"/>
                  </a:lnTo>
                  <a:lnTo>
                    <a:pt x="21813" y="173920"/>
                  </a:lnTo>
                  <a:lnTo>
                    <a:pt x="20459" y="167074"/>
                  </a:lnTo>
                  <a:lnTo>
                    <a:pt x="18358" y="157785"/>
                  </a:lnTo>
                  <a:lnTo>
                    <a:pt x="15768" y="146884"/>
                  </a:lnTo>
                  <a:lnTo>
                    <a:pt x="12866" y="134922"/>
                  </a:lnTo>
                  <a:lnTo>
                    <a:pt x="9927" y="122259"/>
                  </a:lnTo>
                  <a:lnTo>
                    <a:pt x="7328" y="109134"/>
                  </a:lnTo>
                  <a:lnTo>
                    <a:pt x="5254" y="95703"/>
                  </a:lnTo>
                  <a:lnTo>
                    <a:pt x="4031" y="82069"/>
                  </a:lnTo>
                  <a:lnTo>
                    <a:pt x="4191" y="68299"/>
                  </a:lnTo>
                  <a:lnTo>
                    <a:pt x="5899" y="54454"/>
                  </a:lnTo>
                  <a:lnTo>
                    <a:pt x="9166" y="41054"/>
                  </a:lnTo>
                  <a:lnTo>
                    <a:pt x="14025" y="29040"/>
                  </a:lnTo>
                  <a:lnTo>
                    <a:pt x="20329" y="18824"/>
                  </a:lnTo>
                  <a:lnTo>
                    <a:pt x="27815" y="10643"/>
                  </a:lnTo>
                  <a:lnTo>
                    <a:pt x="36202" y="4815"/>
                  </a:lnTo>
                  <a:lnTo>
                    <a:pt x="45242" y="1276"/>
                  </a:lnTo>
                  <a:lnTo>
                    <a:pt x="54581" y="0"/>
                  </a:lnTo>
                  <a:lnTo>
                    <a:pt x="63769" y="1172"/>
                  </a:lnTo>
                  <a:lnTo>
                    <a:pt x="72576" y="4660"/>
                  </a:lnTo>
                  <a:lnTo>
                    <a:pt x="80964" y="10082"/>
                  </a:lnTo>
                  <a:lnTo>
                    <a:pt x="88984" y="17000"/>
                  </a:lnTo>
                  <a:lnTo>
                    <a:pt x="96715" y="25024"/>
                  </a:lnTo>
                  <a:lnTo>
                    <a:pt x="104230" y="34002"/>
                  </a:lnTo>
                  <a:lnTo>
                    <a:pt x="111590" y="44005"/>
                  </a:lnTo>
                  <a:lnTo>
                    <a:pt x="118833" y="54992"/>
                  </a:lnTo>
                  <a:lnTo>
                    <a:pt x="125664" y="66810"/>
                  </a:lnTo>
                  <a:lnTo>
                    <a:pt x="131493" y="79275"/>
                  </a:lnTo>
                  <a:lnTo>
                    <a:pt x="136077" y="92213"/>
                  </a:lnTo>
                  <a:lnTo>
                    <a:pt x="139500" y="105459"/>
                  </a:lnTo>
                  <a:lnTo>
                    <a:pt x="142334" y="120468"/>
                  </a:lnTo>
                  <a:lnTo>
                    <a:pt x="144825" y="141906"/>
                  </a:lnTo>
                  <a:lnTo>
                    <a:pt x="147399" y="177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58978" y="1046617"/>
              <a:ext cx="310059" cy="449111"/>
            </a:xfrm>
            <a:custGeom>
              <a:avLst/>
              <a:gdLst/>
              <a:ahLst/>
              <a:cxnLst/>
              <a:rect l="0" t="0" r="0" b="0"/>
              <a:pathLst>
                <a:path w="310059" h="449111">
                  <a:moveTo>
                    <a:pt x="36317" y="416844"/>
                  </a:moveTo>
                  <a:lnTo>
                    <a:pt x="42117" y="408042"/>
                  </a:lnTo>
                  <a:lnTo>
                    <a:pt x="47041" y="399696"/>
                  </a:lnTo>
                  <a:lnTo>
                    <a:pt x="51544" y="390997"/>
                  </a:lnTo>
                  <a:lnTo>
                    <a:pt x="55765" y="381876"/>
                  </a:lnTo>
                  <a:lnTo>
                    <a:pt x="59778" y="372381"/>
                  </a:lnTo>
                  <a:lnTo>
                    <a:pt x="63631" y="362589"/>
                  </a:lnTo>
                  <a:lnTo>
                    <a:pt x="67038" y="352575"/>
                  </a:lnTo>
                  <a:lnTo>
                    <a:pt x="69416" y="342401"/>
                  </a:lnTo>
                  <a:lnTo>
                    <a:pt x="70523" y="332133"/>
                  </a:lnTo>
                  <a:lnTo>
                    <a:pt x="70112" y="322460"/>
                  </a:lnTo>
                  <a:lnTo>
                    <a:pt x="67783" y="314636"/>
                  </a:lnTo>
                  <a:lnTo>
                    <a:pt x="63513" y="309199"/>
                  </a:lnTo>
                  <a:lnTo>
                    <a:pt x="57731" y="306196"/>
                  </a:lnTo>
                  <a:lnTo>
                    <a:pt x="51102" y="305535"/>
                  </a:lnTo>
                  <a:lnTo>
                    <a:pt x="44095" y="306911"/>
                  </a:lnTo>
                  <a:lnTo>
                    <a:pt x="36954" y="310069"/>
                  </a:lnTo>
                  <a:lnTo>
                    <a:pt x="29787" y="314914"/>
                  </a:lnTo>
                  <a:lnTo>
                    <a:pt x="22646" y="321246"/>
                  </a:lnTo>
                  <a:lnTo>
                    <a:pt x="15869" y="329105"/>
                  </a:lnTo>
                  <a:lnTo>
                    <a:pt x="10070" y="338813"/>
                  </a:lnTo>
                  <a:lnTo>
                    <a:pt x="5507" y="350375"/>
                  </a:lnTo>
                  <a:lnTo>
                    <a:pt x="2273" y="363207"/>
                  </a:lnTo>
                  <a:lnTo>
                    <a:pt x="468" y="376351"/>
                  </a:lnTo>
                  <a:lnTo>
                    <a:pt x="0" y="389220"/>
                  </a:lnTo>
                  <a:lnTo>
                    <a:pt x="804" y="401451"/>
                  </a:lnTo>
                  <a:lnTo>
                    <a:pt x="2931" y="412739"/>
                  </a:lnTo>
                  <a:lnTo>
                    <a:pt x="6292" y="423022"/>
                  </a:lnTo>
                  <a:lnTo>
                    <a:pt x="11005" y="432096"/>
                  </a:lnTo>
                  <a:lnTo>
                    <a:pt x="17450" y="439528"/>
                  </a:lnTo>
                  <a:lnTo>
                    <a:pt x="25667" y="445216"/>
                  </a:lnTo>
                  <a:lnTo>
                    <a:pt x="35100" y="448716"/>
                  </a:lnTo>
                  <a:lnTo>
                    <a:pt x="44808" y="449110"/>
                  </a:lnTo>
                  <a:lnTo>
                    <a:pt x="54217" y="446190"/>
                  </a:lnTo>
                  <a:lnTo>
                    <a:pt x="62972" y="440500"/>
                  </a:lnTo>
                  <a:lnTo>
                    <a:pt x="70773" y="432945"/>
                  </a:lnTo>
                  <a:lnTo>
                    <a:pt x="77570" y="424241"/>
                  </a:lnTo>
                  <a:lnTo>
                    <a:pt x="83490" y="414844"/>
                  </a:lnTo>
                  <a:lnTo>
                    <a:pt x="88715" y="405025"/>
                  </a:lnTo>
                  <a:lnTo>
                    <a:pt x="93423" y="394939"/>
                  </a:lnTo>
                  <a:lnTo>
                    <a:pt x="97759" y="384355"/>
                  </a:lnTo>
                  <a:lnTo>
                    <a:pt x="101832" y="372718"/>
                  </a:lnTo>
                  <a:lnTo>
                    <a:pt x="105719" y="359806"/>
                  </a:lnTo>
                  <a:lnTo>
                    <a:pt x="109314" y="345707"/>
                  </a:lnTo>
                  <a:lnTo>
                    <a:pt x="112349" y="330638"/>
                  </a:lnTo>
                  <a:lnTo>
                    <a:pt x="114721" y="314837"/>
                  </a:lnTo>
                  <a:lnTo>
                    <a:pt x="116483" y="298668"/>
                  </a:lnTo>
                  <a:lnTo>
                    <a:pt x="117749" y="282594"/>
                  </a:lnTo>
                  <a:lnTo>
                    <a:pt x="118637" y="266852"/>
                  </a:lnTo>
                  <a:lnTo>
                    <a:pt x="119251" y="251164"/>
                  </a:lnTo>
                  <a:lnTo>
                    <a:pt x="119672" y="234871"/>
                  </a:lnTo>
                  <a:lnTo>
                    <a:pt x="119953" y="217659"/>
                  </a:lnTo>
                  <a:lnTo>
                    <a:pt x="119973" y="200012"/>
                  </a:lnTo>
                  <a:lnTo>
                    <a:pt x="119455" y="182998"/>
                  </a:lnTo>
                  <a:lnTo>
                    <a:pt x="118289" y="167170"/>
                  </a:lnTo>
                  <a:lnTo>
                    <a:pt x="116522" y="152102"/>
                  </a:lnTo>
                  <a:lnTo>
                    <a:pt x="114265" y="136697"/>
                  </a:lnTo>
                  <a:lnTo>
                    <a:pt x="111635" y="120339"/>
                  </a:lnTo>
                  <a:lnTo>
                    <a:pt x="108735" y="103232"/>
                  </a:lnTo>
                  <a:lnTo>
                    <a:pt x="105642" y="86116"/>
                  </a:lnTo>
                  <a:lnTo>
                    <a:pt x="102411" y="69452"/>
                  </a:lnTo>
                  <a:lnTo>
                    <a:pt x="98920" y="53533"/>
                  </a:lnTo>
                  <a:lnTo>
                    <a:pt x="94891" y="38622"/>
                  </a:lnTo>
                  <a:lnTo>
                    <a:pt x="90215" y="24776"/>
                  </a:lnTo>
                  <a:lnTo>
                    <a:pt x="84938" y="12837"/>
                  </a:lnTo>
                  <a:lnTo>
                    <a:pt x="79171" y="4458"/>
                  </a:lnTo>
                  <a:lnTo>
                    <a:pt x="73040" y="239"/>
                  </a:lnTo>
                  <a:lnTo>
                    <a:pt x="66976" y="0"/>
                  </a:lnTo>
                  <a:lnTo>
                    <a:pt x="61670" y="3329"/>
                  </a:lnTo>
                  <a:lnTo>
                    <a:pt x="57445" y="9612"/>
                  </a:lnTo>
                  <a:lnTo>
                    <a:pt x="54442" y="18504"/>
                  </a:lnTo>
                  <a:lnTo>
                    <a:pt x="52793" y="30020"/>
                  </a:lnTo>
                  <a:lnTo>
                    <a:pt x="52426" y="43941"/>
                  </a:lnTo>
                  <a:lnTo>
                    <a:pt x="53126" y="59842"/>
                  </a:lnTo>
                  <a:lnTo>
                    <a:pt x="54652" y="77262"/>
                  </a:lnTo>
                  <a:lnTo>
                    <a:pt x="56783" y="95796"/>
                  </a:lnTo>
                  <a:lnTo>
                    <a:pt x="59346" y="115122"/>
                  </a:lnTo>
                  <a:lnTo>
                    <a:pt x="62211" y="135001"/>
                  </a:lnTo>
                  <a:lnTo>
                    <a:pt x="65285" y="155247"/>
                  </a:lnTo>
                  <a:lnTo>
                    <a:pt x="68500" y="175248"/>
                  </a:lnTo>
                  <a:lnTo>
                    <a:pt x="71812" y="193999"/>
                  </a:lnTo>
                  <a:lnTo>
                    <a:pt x="75189" y="211063"/>
                  </a:lnTo>
                  <a:lnTo>
                    <a:pt x="78610" y="226827"/>
                  </a:lnTo>
                  <a:lnTo>
                    <a:pt x="82060" y="242183"/>
                  </a:lnTo>
                  <a:lnTo>
                    <a:pt x="85530" y="257701"/>
                  </a:lnTo>
                  <a:lnTo>
                    <a:pt x="89012" y="273433"/>
                  </a:lnTo>
                  <a:lnTo>
                    <a:pt x="92505" y="289089"/>
                  </a:lnTo>
                  <a:lnTo>
                    <a:pt x="96002" y="304481"/>
                  </a:lnTo>
                  <a:lnTo>
                    <a:pt x="99504" y="319565"/>
                  </a:lnTo>
                  <a:lnTo>
                    <a:pt x="103008" y="334372"/>
                  </a:lnTo>
                  <a:lnTo>
                    <a:pt x="106518" y="348927"/>
                  </a:lnTo>
                  <a:lnTo>
                    <a:pt x="110222" y="362127"/>
                  </a:lnTo>
                  <a:lnTo>
                    <a:pt x="115223" y="371432"/>
                  </a:lnTo>
                  <a:lnTo>
                    <a:pt x="121892" y="375536"/>
                  </a:lnTo>
                  <a:lnTo>
                    <a:pt x="128839" y="375138"/>
                  </a:lnTo>
                  <a:lnTo>
                    <a:pt x="135692" y="371467"/>
                  </a:lnTo>
                  <a:lnTo>
                    <a:pt x="142657" y="365874"/>
                  </a:lnTo>
                  <a:lnTo>
                    <a:pt x="150105" y="359708"/>
                  </a:lnTo>
                  <a:lnTo>
                    <a:pt x="158190" y="353728"/>
                  </a:lnTo>
                  <a:lnTo>
                    <a:pt x="166722" y="348043"/>
                  </a:lnTo>
                  <a:lnTo>
                    <a:pt x="175286" y="342370"/>
                  </a:lnTo>
                  <a:lnTo>
                    <a:pt x="183639" y="336508"/>
                  </a:lnTo>
                  <a:lnTo>
                    <a:pt x="191873" y="330395"/>
                  </a:lnTo>
                  <a:lnTo>
                    <a:pt x="200313" y="324049"/>
                  </a:lnTo>
                  <a:lnTo>
                    <a:pt x="209135" y="317508"/>
                  </a:lnTo>
                  <a:lnTo>
                    <a:pt x="218195" y="310655"/>
                  </a:lnTo>
                  <a:lnTo>
                    <a:pt x="227131" y="303222"/>
                  </a:lnTo>
                  <a:lnTo>
                    <a:pt x="235727" y="295105"/>
                  </a:lnTo>
                  <a:lnTo>
                    <a:pt x="243618" y="286196"/>
                  </a:lnTo>
                  <a:lnTo>
                    <a:pt x="250233" y="276306"/>
                  </a:lnTo>
                  <a:lnTo>
                    <a:pt x="255366" y="265441"/>
                  </a:lnTo>
                  <a:lnTo>
                    <a:pt x="258659" y="254230"/>
                  </a:lnTo>
                  <a:lnTo>
                    <a:pt x="259445" y="243777"/>
                  </a:lnTo>
                  <a:lnTo>
                    <a:pt x="257601" y="234652"/>
                  </a:lnTo>
                  <a:lnTo>
                    <a:pt x="253448" y="227223"/>
                  </a:lnTo>
                  <a:lnTo>
                    <a:pt x="247463" y="221909"/>
                  </a:lnTo>
                  <a:lnTo>
                    <a:pt x="240115" y="218719"/>
                  </a:lnTo>
                  <a:lnTo>
                    <a:pt x="231948" y="217678"/>
                  </a:lnTo>
                  <a:lnTo>
                    <a:pt x="223563" y="219008"/>
                  </a:lnTo>
                  <a:lnTo>
                    <a:pt x="215301" y="222607"/>
                  </a:lnTo>
                  <a:lnTo>
                    <a:pt x="207283" y="228273"/>
                  </a:lnTo>
                  <a:lnTo>
                    <a:pt x="199512" y="235887"/>
                  </a:lnTo>
                  <a:lnTo>
                    <a:pt x="191958" y="245192"/>
                  </a:lnTo>
                  <a:lnTo>
                    <a:pt x="184900" y="255844"/>
                  </a:lnTo>
                  <a:lnTo>
                    <a:pt x="178911" y="267509"/>
                  </a:lnTo>
                  <a:lnTo>
                    <a:pt x="174225" y="279908"/>
                  </a:lnTo>
                  <a:lnTo>
                    <a:pt x="171079" y="292825"/>
                  </a:lnTo>
                  <a:lnTo>
                    <a:pt x="169865" y="306102"/>
                  </a:lnTo>
                  <a:lnTo>
                    <a:pt x="170608" y="319621"/>
                  </a:lnTo>
                  <a:lnTo>
                    <a:pt x="173039" y="333140"/>
                  </a:lnTo>
                  <a:lnTo>
                    <a:pt x="176796" y="346298"/>
                  </a:lnTo>
                  <a:lnTo>
                    <a:pt x="181545" y="358918"/>
                  </a:lnTo>
                  <a:lnTo>
                    <a:pt x="187170" y="370680"/>
                  </a:lnTo>
                  <a:lnTo>
                    <a:pt x="193769" y="381055"/>
                  </a:lnTo>
                  <a:lnTo>
                    <a:pt x="201312" y="389870"/>
                  </a:lnTo>
                  <a:lnTo>
                    <a:pt x="209495" y="396790"/>
                  </a:lnTo>
                  <a:lnTo>
                    <a:pt x="217833" y="401164"/>
                  </a:lnTo>
                  <a:lnTo>
                    <a:pt x="226034" y="402883"/>
                  </a:lnTo>
                  <a:lnTo>
                    <a:pt x="233998" y="402275"/>
                  </a:lnTo>
                  <a:lnTo>
                    <a:pt x="241726" y="399824"/>
                  </a:lnTo>
                  <a:lnTo>
                    <a:pt x="249258" y="395997"/>
                  </a:lnTo>
                  <a:lnTo>
                    <a:pt x="256637" y="391177"/>
                  </a:lnTo>
                  <a:lnTo>
                    <a:pt x="263906" y="385660"/>
                  </a:lnTo>
                  <a:lnTo>
                    <a:pt x="271092" y="379656"/>
                  </a:lnTo>
                  <a:lnTo>
                    <a:pt x="278055" y="373152"/>
                  </a:lnTo>
                  <a:lnTo>
                    <a:pt x="284505" y="365947"/>
                  </a:lnTo>
                  <a:lnTo>
                    <a:pt x="290319" y="357999"/>
                  </a:lnTo>
                  <a:lnTo>
                    <a:pt x="295391" y="349849"/>
                  </a:lnTo>
                  <a:lnTo>
                    <a:pt x="300042" y="341734"/>
                  </a:lnTo>
                  <a:lnTo>
                    <a:pt x="304679" y="332943"/>
                  </a:lnTo>
                  <a:lnTo>
                    <a:pt x="310058" y="322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90093" y="1256310"/>
              <a:ext cx="136871" cy="196623"/>
            </a:xfrm>
            <a:custGeom>
              <a:avLst/>
              <a:gdLst/>
              <a:ahLst/>
              <a:cxnLst/>
              <a:rect l="0" t="0" r="0" b="0"/>
              <a:pathLst>
                <a:path w="136871" h="196623">
                  <a:moveTo>
                    <a:pt x="0" y="70280"/>
                  </a:moveTo>
                  <a:lnTo>
                    <a:pt x="67" y="81948"/>
                  </a:lnTo>
                  <a:lnTo>
                    <a:pt x="707" y="92437"/>
                  </a:lnTo>
                  <a:lnTo>
                    <a:pt x="1999" y="102743"/>
                  </a:lnTo>
                  <a:lnTo>
                    <a:pt x="3686" y="113218"/>
                  </a:lnTo>
                  <a:lnTo>
                    <a:pt x="5354" y="124209"/>
                  </a:lnTo>
                  <a:lnTo>
                    <a:pt x="6742" y="135778"/>
                  </a:lnTo>
                  <a:lnTo>
                    <a:pt x="6910" y="145270"/>
                  </a:lnTo>
                  <a:lnTo>
                    <a:pt x="5496" y="148812"/>
                  </a:lnTo>
                  <a:lnTo>
                    <a:pt x="3924" y="146584"/>
                  </a:lnTo>
                  <a:lnTo>
                    <a:pt x="2698" y="140216"/>
                  </a:lnTo>
                  <a:lnTo>
                    <a:pt x="1828" y="131131"/>
                  </a:lnTo>
                  <a:lnTo>
                    <a:pt x="1230" y="120304"/>
                  </a:lnTo>
                  <a:lnTo>
                    <a:pt x="825" y="108357"/>
                  </a:lnTo>
                  <a:lnTo>
                    <a:pt x="553" y="95689"/>
                  </a:lnTo>
                  <a:lnTo>
                    <a:pt x="374" y="82557"/>
                  </a:lnTo>
                  <a:lnTo>
                    <a:pt x="425" y="69286"/>
                  </a:lnTo>
                  <a:lnTo>
                    <a:pt x="991" y="56290"/>
                  </a:lnTo>
                  <a:lnTo>
                    <a:pt x="2198" y="43775"/>
                  </a:lnTo>
                  <a:lnTo>
                    <a:pt x="4333" y="32081"/>
                  </a:lnTo>
                  <a:lnTo>
                    <a:pt x="7901" y="21752"/>
                  </a:lnTo>
                  <a:lnTo>
                    <a:pt x="13043" y="12966"/>
                  </a:lnTo>
                  <a:lnTo>
                    <a:pt x="19429" y="6067"/>
                  </a:lnTo>
                  <a:lnTo>
                    <a:pt x="26471" y="1706"/>
                  </a:lnTo>
                  <a:lnTo>
                    <a:pt x="33759" y="0"/>
                  </a:lnTo>
                  <a:lnTo>
                    <a:pt x="41090" y="787"/>
                  </a:lnTo>
                  <a:lnTo>
                    <a:pt x="48384" y="3890"/>
                  </a:lnTo>
                  <a:lnTo>
                    <a:pt x="55620" y="8978"/>
                  </a:lnTo>
                  <a:lnTo>
                    <a:pt x="62800" y="15797"/>
                  </a:lnTo>
                  <a:lnTo>
                    <a:pt x="69935" y="24260"/>
                  </a:lnTo>
                  <a:lnTo>
                    <a:pt x="77031" y="34166"/>
                  </a:lnTo>
                  <a:lnTo>
                    <a:pt x="83933" y="45068"/>
                  </a:lnTo>
                  <a:lnTo>
                    <a:pt x="90342" y="56378"/>
                  </a:lnTo>
                  <a:lnTo>
                    <a:pt x="96134" y="67728"/>
                  </a:lnTo>
                  <a:lnTo>
                    <a:pt x="101345" y="79128"/>
                  </a:lnTo>
                  <a:lnTo>
                    <a:pt x="106079" y="90848"/>
                  </a:lnTo>
                  <a:lnTo>
                    <a:pt x="110450" y="103030"/>
                  </a:lnTo>
                  <a:lnTo>
                    <a:pt x="114556" y="115671"/>
                  </a:lnTo>
                  <a:lnTo>
                    <a:pt x="118474" y="128696"/>
                  </a:lnTo>
                  <a:lnTo>
                    <a:pt x="122257" y="142000"/>
                  </a:lnTo>
                  <a:lnTo>
                    <a:pt x="125794" y="154898"/>
                  </a:lnTo>
                  <a:lnTo>
                    <a:pt x="129166" y="167402"/>
                  </a:lnTo>
                  <a:lnTo>
                    <a:pt x="132670" y="180609"/>
                  </a:lnTo>
                  <a:lnTo>
                    <a:pt x="136870" y="196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24433" y="968621"/>
              <a:ext cx="39402" cy="431670"/>
            </a:xfrm>
            <a:custGeom>
              <a:avLst/>
              <a:gdLst/>
              <a:ahLst/>
              <a:cxnLst/>
              <a:rect l="0" t="0" r="0" b="0"/>
              <a:pathLst>
                <a:path w="39402" h="431670">
                  <a:moveTo>
                    <a:pt x="7815" y="0"/>
                  </a:moveTo>
                  <a:lnTo>
                    <a:pt x="4949" y="8936"/>
                  </a:lnTo>
                  <a:lnTo>
                    <a:pt x="2806" y="18563"/>
                  </a:lnTo>
                  <a:lnTo>
                    <a:pt x="1208" y="29864"/>
                  </a:lnTo>
                  <a:lnTo>
                    <a:pt x="200" y="43050"/>
                  </a:lnTo>
                  <a:lnTo>
                    <a:pt x="0" y="58474"/>
                  </a:lnTo>
                  <a:lnTo>
                    <a:pt x="651" y="76092"/>
                  </a:lnTo>
                  <a:lnTo>
                    <a:pt x="1890" y="95086"/>
                  </a:lnTo>
                  <a:lnTo>
                    <a:pt x="3254" y="114122"/>
                  </a:lnTo>
                  <a:lnTo>
                    <a:pt x="4463" y="132432"/>
                  </a:lnTo>
                  <a:lnTo>
                    <a:pt x="5425" y="149804"/>
                  </a:lnTo>
                  <a:lnTo>
                    <a:pt x="6145" y="166310"/>
                  </a:lnTo>
                  <a:lnTo>
                    <a:pt x="6668" y="182114"/>
                  </a:lnTo>
                  <a:lnTo>
                    <a:pt x="7206" y="197391"/>
                  </a:lnTo>
                  <a:lnTo>
                    <a:pt x="8107" y="212284"/>
                  </a:lnTo>
                  <a:lnTo>
                    <a:pt x="9529" y="226906"/>
                  </a:lnTo>
                  <a:lnTo>
                    <a:pt x="11300" y="241341"/>
                  </a:lnTo>
                  <a:lnTo>
                    <a:pt x="13028" y="255647"/>
                  </a:lnTo>
                  <a:lnTo>
                    <a:pt x="14489" y="269861"/>
                  </a:lnTo>
                  <a:lnTo>
                    <a:pt x="15791" y="283847"/>
                  </a:lnTo>
                  <a:lnTo>
                    <a:pt x="17271" y="297318"/>
                  </a:lnTo>
                  <a:lnTo>
                    <a:pt x="19119" y="310167"/>
                  </a:lnTo>
                  <a:lnTo>
                    <a:pt x="21360" y="322761"/>
                  </a:lnTo>
                  <a:lnTo>
                    <a:pt x="23943" y="335823"/>
                  </a:lnTo>
                  <a:lnTo>
                    <a:pt x="26791" y="349715"/>
                  </a:lnTo>
                  <a:lnTo>
                    <a:pt x="29680" y="364090"/>
                  </a:lnTo>
                  <a:lnTo>
                    <a:pt x="32539" y="379700"/>
                  </a:lnTo>
                  <a:lnTo>
                    <a:pt x="35618" y="400156"/>
                  </a:lnTo>
                  <a:lnTo>
                    <a:pt x="39401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84850" y="1105492"/>
              <a:ext cx="336912" cy="42115"/>
            </a:xfrm>
            <a:custGeom>
              <a:avLst/>
              <a:gdLst/>
              <a:ahLst/>
              <a:cxnLst/>
              <a:rect l="0" t="0" r="0" b="0"/>
              <a:pathLst>
                <a:path w="336912" h="42115">
                  <a:moveTo>
                    <a:pt x="336911" y="0"/>
                  </a:moveTo>
                  <a:lnTo>
                    <a:pt x="322176" y="2866"/>
                  </a:lnTo>
                  <a:lnTo>
                    <a:pt x="307624" y="5009"/>
                  </a:lnTo>
                  <a:lnTo>
                    <a:pt x="291834" y="6616"/>
                  </a:lnTo>
                  <a:lnTo>
                    <a:pt x="274946" y="7969"/>
                  </a:lnTo>
                  <a:lnTo>
                    <a:pt x="257452" y="9466"/>
                  </a:lnTo>
                  <a:lnTo>
                    <a:pt x="239728" y="11317"/>
                  </a:lnTo>
                  <a:lnTo>
                    <a:pt x="222286" y="13557"/>
                  </a:lnTo>
                  <a:lnTo>
                    <a:pt x="205815" y="16138"/>
                  </a:lnTo>
                  <a:lnTo>
                    <a:pt x="190585" y="18987"/>
                  </a:lnTo>
                  <a:lnTo>
                    <a:pt x="176038" y="22036"/>
                  </a:lnTo>
                  <a:lnTo>
                    <a:pt x="161044" y="25229"/>
                  </a:lnTo>
                  <a:lnTo>
                    <a:pt x="144986" y="28518"/>
                  </a:lnTo>
                  <a:lnTo>
                    <a:pt x="127925" y="31708"/>
                  </a:lnTo>
                  <a:lnTo>
                    <a:pt x="110314" y="34470"/>
                  </a:lnTo>
                  <a:lnTo>
                    <a:pt x="92512" y="36660"/>
                  </a:lnTo>
                  <a:lnTo>
                    <a:pt x="75066" y="38303"/>
                  </a:lnTo>
                  <a:lnTo>
                    <a:pt x="56847" y="39666"/>
                  </a:lnTo>
                  <a:lnTo>
                    <a:pt x="34025" y="408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51798" y="1654480"/>
              <a:ext cx="238296" cy="378657"/>
            </a:xfrm>
            <a:custGeom>
              <a:avLst/>
              <a:gdLst/>
              <a:ahLst/>
              <a:cxnLst/>
              <a:rect l="0" t="0" r="0" b="0"/>
              <a:pathLst>
                <a:path w="238296" h="378657">
                  <a:moveTo>
                    <a:pt x="164595" y="40608"/>
                  </a:moveTo>
                  <a:lnTo>
                    <a:pt x="158661" y="31873"/>
                  </a:lnTo>
                  <a:lnTo>
                    <a:pt x="152456" y="24167"/>
                  </a:lnTo>
                  <a:lnTo>
                    <a:pt x="145356" y="16779"/>
                  </a:lnTo>
                  <a:lnTo>
                    <a:pt x="137242" y="10036"/>
                  </a:lnTo>
                  <a:lnTo>
                    <a:pt x="127948" y="4802"/>
                  </a:lnTo>
                  <a:lnTo>
                    <a:pt x="117504" y="1441"/>
                  </a:lnTo>
                  <a:lnTo>
                    <a:pt x="106252" y="0"/>
                  </a:lnTo>
                  <a:lnTo>
                    <a:pt x="94714" y="471"/>
                  </a:lnTo>
                  <a:lnTo>
                    <a:pt x="83223" y="2651"/>
                  </a:lnTo>
                  <a:lnTo>
                    <a:pt x="72070" y="6536"/>
                  </a:lnTo>
                  <a:lnTo>
                    <a:pt x="61581" y="12410"/>
                  </a:lnTo>
                  <a:lnTo>
                    <a:pt x="51866" y="20250"/>
                  </a:lnTo>
                  <a:lnTo>
                    <a:pt x="43021" y="29937"/>
                  </a:lnTo>
                  <a:lnTo>
                    <a:pt x="35218" y="41412"/>
                  </a:lnTo>
                  <a:lnTo>
                    <a:pt x="28448" y="54456"/>
                  </a:lnTo>
                  <a:lnTo>
                    <a:pt x="22560" y="68434"/>
                  </a:lnTo>
                  <a:lnTo>
                    <a:pt x="17363" y="82421"/>
                  </a:lnTo>
                  <a:lnTo>
                    <a:pt x="12682" y="95911"/>
                  </a:lnTo>
                  <a:lnTo>
                    <a:pt x="8537" y="109254"/>
                  </a:lnTo>
                  <a:lnTo>
                    <a:pt x="5124" y="123426"/>
                  </a:lnTo>
                  <a:lnTo>
                    <a:pt x="2498" y="138924"/>
                  </a:lnTo>
                  <a:lnTo>
                    <a:pt x="734" y="155607"/>
                  </a:lnTo>
                  <a:lnTo>
                    <a:pt x="0" y="172965"/>
                  </a:lnTo>
                  <a:lnTo>
                    <a:pt x="286" y="190605"/>
                  </a:lnTo>
                  <a:lnTo>
                    <a:pt x="1444" y="208163"/>
                  </a:lnTo>
                  <a:lnTo>
                    <a:pt x="3285" y="225244"/>
                  </a:lnTo>
                  <a:lnTo>
                    <a:pt x="5636" y="241685"/>
                  </a:lnTo>
                  <a:lnTo>
                    <a:pt x="8518" y="257350"/>
                  </a:lnTo>
                  <a:lnTo>
                    <a:pt x="12130" y="272037"/>
                  </a:lnTo>
                  <a:lnTo>
                    <a:pt x="16523" y="285730"/>
                  </a:lnTo>
                  <a:lnTo>
                    <a:pt x="21608" y="298403"/>
                  </a:lnTo>
                  <a:lnTo>
                    <a:pt x="27247" y="309930"/>
                  </a:lnTo>
                  <a:lnTo>
                    <a:pt x="33300" y="320353"/>
                  </a:lnTo>
                  <a:lnTo>
                    <a:pt x="39652" y="329847"/>
                  </a:lnTo>
                  <a:lnTo>
                    <a:pt x="46216" y="338619"/>
                  </a:lnTo>
                  <a:lnTo>
                    <a:pt x="52930" y="346852"/>
                  </a:lnTo>
                  <a:lnTo>
                    <a:pt x="59913" y="354536"/>
                  </a:lnTo>
                  <a:lnTo>
                    <a:pt x="67440" y="361478"/>
                  </a:lnTo>
                  <a:lnTo>
                    <a:pt x="75618" y="367621"/>
                  </a:lnTo>
                  <a:lnTo>
                    <a:pt x="84399" y="372730"/>
                  </a:lnTo>
                  <a:lnTo>
                    <a:pt x="93672" y="376331"/>
                  </a:lnTo>
                  <a:lnTo>
                    <a:pt x="103319" y="378301"/>
                  </a:lnTo>
                  <a:lnTo>
                    <a:pt x="113237" y="378656"/>
                  </a:lnTo>
                  <a:lnTo>
                    <a:pt x="123348" y="377382"/>
                  </a:lnTo>
                  <a:lnTo>
                    <a:pt x="133593" y="374642"/>
                  </a:lnTo>
                  <a:lnTo>
                    <a:pt x="143930" y="370871"/>
                  </a:lnTo>
                  <a:lnTo>
                    <a:pt x="154329" y="366665"/>
                  </a:lnTo>
                  <a:lnTo>
                    <a:pt x="164766" y="362389"/>
                  </a:lnTo>
                  <a:lnTo>
                    <a:pt x="175064" y="357877"/>
                  </a:lnTo>
                  <a:lnTo>
                    <a:pt x="184905" y="352556"/>
                  </a:lnTo>
                  <a:lnTo>
                    <a:pt x="194150" y="346168"/>
                  </a:lnTo>
                  <a:lnTo>
                    <a:pt x="202719" y="339022"/>
                  </a:lnTo>
                  <a:lnTo>
                    <a:pt x="211455" y="331020"/>
                  </a:lnTo>
                  <a:lnTo>
                    <a:pt x="222241" y="320340"/>
                  </a:lnTo>
                  <a:lnTo>
                    <a:pt x="238295" y="303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032207" y="1631917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4" y="39088"/>
                  </a:lnTo>
                  <a:lnTo>
                    <a:pt x="3864" y="51262"/>
                  </a:lnTo>
                  <a:lnTo>
                    <a:pt x="6180" y="65047"/>
                  </a:lnTo>
                  <a:lnTo>
                    <a:pt x="8846" y="81029"/>
                  </a:lnTo>
                  <a:lnTo>
                    <a:pt x="11770" y="98482"/>
                  </a:lnTo>
                  <a:lnTo>
                    <a:pt x="14877" y="115817"/>
                  </a:lnTo>
                  <a:lnTo>
                    <a:pt x="18113" y="132120"/>
                  </a:lnTo>
                  <a:lnTo>
                    <a:pt x="21437" y="147808"/>
                  </a:lnTo>
                  <a:lnTo>
                    <a:pt x="24821" y="164227"/>
                  </a:lnTo>
                  <a:lnTo>
                    <a:pt x="28242" y="182116"/>
                  </a:lnTo>
                  <a:lnTo>
                    <a:pt x="31522" y="201250"/>
                  </a:lnTo>
                  <a:lnTo>
                    <a:pt x="34346" y="220806"/>
                  </a:lnTo>
                  <a:lnTo>
                    <a:pt x="36581" y="240220"/>
                  </a:lnTo>
                  <a:lnTo>
                    <a:pt x="38421" y="258953"/>
                  </a:lnTo>
                  <a:lnTo>
                    <a:pt x="40271" y="276366"/>
                  </a:lnTo>
                  <a:lnTo>
                    <a:pt x="42366" y="292253"/>
                  </a:lnTo>
                  <a:lnTo>
                    <a:pt x="44614" y="306879"/>
                  </a:lnTo>
                  <a:lnTo>
                    <a:pt x="46907" y="322537"/>
                  </a:lnTo>
                  <a:lnTo>
                    <a:pt x="49450" y="343953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46492" y="1788298"/>
              <a:ext cx="201571" cy="187089"/>
            </a:xfrm>
            <a:custGeom>
              <a:avLst/>
              <a:gdLst/>
              <a:ahLst/>
              <a:cxnLst/>
              <a:rect l="0" t="0" r="0" b="0"/>
              <a:pathLst>
                <a:path w="201571" h="187089">
                  <a:moveTo>
                    <a:pt x="75228" y="127888"/>
                  </a:moveTo>
                  <a:lnTo>
                    <a:pt x="81029" y="119087"/>
                  </a:lnTo>
                  <a:lnTo>
                    <a:pt x="85953" y="110740"/>
                  </a:lnTo>
                  <a:lnTo>
                    <a:pt x="90451" y="102032"/>
                  </a:lnTo>
                  <a:lnTo>
                    <a:pt x="94499" y="92566"/>
                  </a:lnTo>
                  <a:lnTo>
                    <a:pt x="97864" y="81774"/>
                  </a:lnTo>
                  <a:lnTo>
                    <a:pt x="100463" y="69489"/>
                  </a:lnTo>
                  <a:lnTo>
                    <a:pt x="102044" y="56343"/>
                  </a:lnTo>
                  <a:lnTo>
                    <a:pt x="102127" y="43521"/>
                  </a:lnTo>
                  <a:lnTo>
                    <a:pt x="100577" y="31691"/>
                  </a:lnTo>
                  <a:lnTo>
                    <a:pt x="97247" y="21312"/>
                  </a:lnTo>
                  <a:lnTo>
                    <a:pt x="91814" y="12872"/>
                  </a:lnTo>
                  <a:lnTo>
                    <a:pt x="84315" y="6434"/>
                  </a:lnTo>
                  <a:lnTo>
                    <a:pt x="75382" y="2060"/>
                  </a:lnTo>
                  <a:lnTo>
                    <a:pt x="66017" y="0"/>
                  </a:lnTo>
                  <a:lnTo>
                    <a:pt x="56838" y="174"/>
                  </a:lnTo>
                  <a:lnTo>
                    <a:pt x="48069" y="2558"/>
                  </a:lnTo>
                  <a:lnTo>
                    <a:pt x="39728" y="7347"/>
                  </a:lnTo>
                  <a:lnTo>
                    <a:pt x="31754" y="14419"/>
                  </a:lnTo>
                  <a:lnTo>
                    <a:pt x="24230" y="23403"/>
                  </a:lnTo>
                  <a:lnTo>
                    <a:pt x="17389" y="33866"/>
                  </a:lnTo>
                  <a:lnTo>
                    <a:pt x="11309" y="45414"/>
                  </a:lnTo>
                  <a:lnTo>
                    <a:pt x="6241" y="57572"/>
                  </a:lnTo>
                  <a:lnTo>
                    <a:pt x="2666" y="69799"/>
                  </a:lnTo>
                  <a:lnTo>
                    <a:pt x="705" y="81801"/>
                  </a:lnTo>
                  <a:lnTo>
                    <a:pt x="15" y="93655"/>
                  </a:lnTo>
                  <a:lnTo>
                    <a:pt x="0" y="105688"/>
                  </a:lnTo>
                  <a:lnTo>
                    <a:pt x="253" y="118074"/>
                  </a:lnTo>
                  <a:lnTo>
                    <a:pt x="893" y="130514"/>
                  </a:lnTo>
                  <a:lnTo>
                    <a:pt x="2454" y="142340"/>
                  </a:lnTo>
                  <a:lnTo>
                    <a:pt x="5174" y="153217"/>
                  </a:lnTo>
                  <a:lnTo>
                    <a:pt x="9154" y="162978"/>
                  </a:lnTo>
                  <a:lnTo>
                    <a:pt x="14508" y="171463"/>
                  </a:lnTo>
                  <a:lnTo>
                    <a:pt x="21147" y="178705"/>
                  </a:lnTo>
                  <a:lnTo>
                    <a:pt x="28691" y="184246"/>
                  </a:lnTo>
                  <a:lnTo>
                    <a:pt x="36586" y="187088"/>
                  </a:lnTo>
                  <a:lnTo>
                    <a:pt x="44478" y="186919"/>
                  </a:lnTo>
                  <a:lnTo>
                    <a:pt x="52061" y="183874"/>
                  </a:lnTo>
                  <a:lnTo>
                    <a:pt x="59000" y="178175"/>
                  </a:lnTo>
                  <a:lnTo>
                    <a:pt x="65183" y="170237"/>
                  </a:lnTo>
                  <a:lnTo>
                    <a:pt x="70674" y="160706"/>
                  </a:lnTo>
                  <a:lnTo>
                    <a:pt x="75604" y="150342"/>
                  </a:lnTo>
                  <a:lnTo>
                    <a:pt x="80101" y="139641"/>
                  </a:lnTo>
                  <a:lnTo>
                    <a:pt x="83953" y="128851"/>
                  </a:lnTo>
                  <a:lnTo>
                    <a:pt x="86637" y="118074"/>
                  </a:lnTo>
                  <a:lnTo>
                    <a:pt x="88005" y="107392"/>
                  </a:lnTo>
                  <a:lnTo>
                    <a:pt x="89711" y="98528"/>
                  </a:lnTo>
                  <a:lnTo>
                    <a:pt x="93282" y="94203"/>
                  </a:lnTo>
                  <a:lnTo>
                    <a:pt x="97460" y="94565"/>
                  </a:lnTo>
                  <a:lnTo>
                    <a:pt x="101627" y="98410"/>
                  </a:lnTo>
                  <a:lnTo>
                    <a:pt x="105817" y="104418"/>
                  </a:lnTo>
                  <a:lnTo>
                    <a:pt x="110342" y="111463"/>
                  </a:lnTo>
                  <a:lnTo>
                    <a:pt x="115367" y="118880"/>
                  </a:lnTo>
                  <a:lnTo>
                    <a:pt x="121052" y="126191"/>
                  </a:lnTo>
                  <a:lnTo>
                    <a:pt x="127628" y="132971"/>
                  </a:lnTo>
                  <a:lnTo>
                    <a:pt x="135129" y="139050"/>
                  </a:lnTo>
                  <a:lnTo>
                    <a:pt x="143438" y="144137"/>
                  </a:lnTo>
                  <a:lnTo>
                    <a:pt x="152385" y="147734"/>
                  </a:lnTo>
                  <a:lnTo>
                    <a:pt x="161796" y="149715"/>
                  </a:lnTo>
                  <a:lnTo>
                    <a:pt x="171081" y="150417"/>
                  </a:lnTo>
                  <a:lnTo>
                    <a:pt x="180153" y="150524"/>
                  </a:lnTo>
                  <a:lnTo>
                    <a:pt x="189805" y="150047"/>
                  </a:lnTo>
                  <a:lnTo>
                    <a:pt x="201570" y="1489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16476" y="1737202"/>
              <a:ext cx="143403" cy="189914"/>
            </a:xfrm>
            <a:custGeom>
              <a:avLst/>
              <a:gdLst/>
              <a:ahLst/>
              <a:cxnLst/>
              <a:rect l="0" t="0" r="0" b="0"/>
              <a:pathLst>
                <a:path w="143403" h="189914">
                  <a:moveTo>
                    <a:pt x="0" y="21057"/>
                  </a:moveTo>
                  <a:lnTo>
                    <a:pt x="2934" y="29858"/>
                  </a:lnTo>
                  <a:lnTo>
                    <a:pt x="5716" y="38204"/>
                  </a:lnTo>
                  <a:lnTo>
                    <a:pt x="8616" y="46908"/>
                  </a:lnTo>
                  <a:lnTo>
                    <a:pt x="11656" y="56202"/>
                  </a:lnTo>
                  <a:lnTo>
                    <a:pt x="14821" y="66345"/>
                  </a:lnTo>
                  <a:lnTo>
                    <a:pt x="18085" y="77390"/>
                  </a:lnTo>
                  <a:lnTo>
                    <a:pt x="21423" y="89230"/>
                  </a:lnTo>
                  <a:lnTo>
                    <a:pt x="24815" y="101700"/>
                  </a:lnTo>
                  <a:lnTo>
                    <a:pt x="28248" y="114633"/>
                  </a:lnTo>
                  <a:lnTo>
                    <a:pt x="31875" y="127570"/>
                  </a:lnTo>
                  <a:lnTo>
                    <a:pt x="35996" y="139796"/>
                  </a:lnTo>
                  <a:lnTo>
                    <a:pt x="40739" y="150973"/>
                  </a:lnTo>
                  <a:lnTo>
                    <a:pt x="46230" y="160951"/>
                  </a:lnTo>
                  <a:lnTo>
                    <a:pt x="52673" y="169588"/>
                  </a:lnTo>
                  <a:lnTo>
                    <a:pt x="60084" y="176945"/>
                  </a:lnTo>
                  <a:lnTo>
                    <a:pt x="68333" y="182904"/>
                  </a:lnTo>
                  <a:lnTo>
                    <a:pt x="77240" y="187092"/>
                  </a:lnTo>
                  <a:lnTo>
                    <a:pt x="86628" y="189458"/>
                  </a:lnTo>
                  <a:lnTo>
                    <a:pt x="96032" y="189913"/>
                  </a:lnTo>
                  <a:lnTo>
                    <a:pt x="104733" y="188175"/>
                  </a:lnTo>
                  <a:lnTo>
                    <a:pt x="112394" y="184295"/>
                  </a:lnTo>
                  <a:lnTo>
                    <a:pt x="119029" y="178437"/>
                  </a:lnTo>
                  <a:lnTo>
                    <a:pt x="124800" y="170693"/>
                  </a:lnTo>
                  <a:lnTo>
                    <a:pt x="129903" y="161302"/>
                  </a:lnTo>
                  <a:lnTo>
                    <a:pt x="134348" y="150591"/>
                  </a:lnTo>
                  <a:lnTo>
                    <a:pt x="137970" y="138886"/>
                  </a:lnTo>
                  <a:lnTo>
                    <a:pt x="140740" y="126465"/>
                  </a:lnTo>
                  <a:lnTo>
                    <a:pt x="142601" y="113703"/>
                  </a:lnTo>
                  <a:lnTo>
                    <a:pt x="143402" y="101062"/>
                  </a:lnTo>
                  <a:lnTo>
                    <a:pt x="143161" y="88779"/>
                  </a:lnTo>
                  <a:lnTo>
                    <a:pt x="142033" y="76735"/>
                  </a:lnTo>
                  <a:lnTo>
                    <a:pt x="140213" y="64574"/>
                  </a:lnTo>
                  <a:lnTo>
                    <a:pt x="137885" y="52110"/>
                  </a:lnTo>
                  <a:lnTo>
                    <a:pt x="135346" y="39913"/>
                  </a:lnTo>
                  <a:lnTo>
                    <a:pt x="132763" y="28022"/>
                  </a:lnTo>
                  <a:lnTo>
                    <a:pt x="129909" y="1538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48566" y="1642445"/>
              <a:ext cx="165099" cy="231628"/>
            </a:xfrm>
            <a:custGeom>
              <a:avLst/>
              <a:gdLst/>
              <a:ahLst/>
              <a:cxnLst/>
              <a:rect l="0" t="0" r="0" b="0"/>
              <a:pathLst>
                <a:path w="165099" h="231628">
                  <a:moveTo>
                    <a:pt x="104822" y="0"/>
                  </a:moveTo>
                  <a:lnTo>
                    <a:pt x="93154" y="134"/>
                  </a:lnTo>
                  <a:lnTo>
                    <a:pt x="82665" y="1414"/>
                  </a:lnTo>
                  <a:lnTo>
                    <a:pt x="72363" y="4007"/>
                  </a:lnTo>
                  <a:lnTo>
                    <a:pt x="62062" y="7727"/>
                  </a:lnTo>
                  <a:lnTo>
                    <a:pt x="51718" y="12360"/>
                  </a:lnTo>
                  <a:lnTo>
                    <a:pt x="41338" y="17698"/>
                  </a:lnTo>
                  <a:lnTo>
                    <a:pt x="31255" y="23718"/>
                  </a:lnTo>
                  <a:lnTo>
                    <a:pt x="22094" y="30580"/>
                  </a:lnTo>
                  <a:lnTo>
                    <a:pt x="14130" y="38304"/>
                  </a:lnTo>
                  <a:lnTo>
                    <a:pt x="7632" y="46778"/>
                  </a:lnTo>
                  <a:lnTo>
                    <a:pt x="3016" y="55843"/>
                  </a:lnTo>
                  <a:lnTo>
                    <a:pt x="339" y="65336"/>
                  </a:lnTo>
                  <a:lnTo>
                    <a:pt x="0" y="74642"/>
                  </a:lnTo>
                  <a:lnTo>
                    <a:pt x="2873" y="82745"/>
                  </a:lnTo>
                  <a:lnTo>
                    <a:pt x="9134" y="89183"/>
                  </a:lnTo>
                  <a:lnTo>
                    <a:pt x="18048" y="93842"/>
                  </a:lnTo>
                  <a:lnTo>
                    <a:pt x="28388" y="96685"/>
                  </a:lnTo>
                  <a:lnTo>
                    <a:pt x="39302" y="97897"/>
                  </a:lnTo>
                  <a:lnTo>
                    <a:pt x="50522" y="97951"/>
                  </a:lnTo>
                  <a:lnTo>
                    <a:pt x="62179" y="97474"/>
                  </a:lnTo>
                  <a:lnTo>
                    <a:pt x="74343" y="96877"/>
                  </a:lnTo>
                  <a:lnTo>
                    <a:pt x="86815" y="96668"/>
                  </a:lnTo>
                  <a:lnTo>
                    <a:pt x="99202" y="97520"/>
                  </a:lnTo>
                  <a:lnTo>
                    <a:pt x="111276" y="99697"/>
                  </a:lnTo>
                  <a:lnTo>
                    <a:pt x="122828" y="103280"/>
                  </a:lnTo>
                  <a:lnTo>
                    <a:pt x="133586" y="108351"/>
                  </a:lnTo>
                  <a:lnTo>
                    <a:pt x="143474" y="114798"/>
                  </a:lnTo>
                  <a:lnTo>
                    <a:pt x="152096" y="122380"/>
                  </a:lnTo>
                  <a:lnTo>
                    <a:pt x="158684" y="130830"/>
                  </a:lnTo>
                  <a:lnTo>
                    <a:pt x="162998" y="139917"/>
                  </a:lnTo>
                  <a:lnTo>
                    <a:pt x="165098" y="149457"/>
                  </a:lnTo>
                  <a:lnTo>
                    <a:pt x="165079" y="159313"/>
                  </a:lnTo>
                  <a:lnTo>
                    <a:pt x="163206" y="169381"/>
                  </a:lnTo>
                  <a:lnTo>
                    <a:pt x="159527" y="179430"/>
                  </a:lnTo>
                  <a:lnTo>
                    <a:pt x="153794" y="189104"/>
                  </a:lnTo>
                  <a:lnTo>
                    <a:pt x="146051" y="198232"/>
                  </a:lnTo>
                  <a:lnTo>
                    <a:pt x="136600" y="206497"/>
                  </a:lnTo>
                  <a:lnTo>
                    <a:pt x="125816" y="213371"/>
                  </a:lnTo>
                  <a:lnTo>
                    <a:pt x="114054" y="218695"/>
                  </a:lnTo>
                  <a:lnTo>
                    <a:pt x="101816" y="222635"/>
                  </a:lnTo>
                  <a:lnTo>
                    <a:pt x="88348" y="225880"/>
                  </a:lnTo>
                  <a:lnTo>
                    <a:pt x="70237" y="228714"/>
                  </a:lnTo>
                  <a:lnTo>
                    <a:pt x="4165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45883" y="1624983"/>
              <a:ext cx="254947" cy="212445"/>
            </a:xfrm>
            <a:custGeom>
              <a:avLst/>
              <a:gdLst/>
              <a:ahLst/>
              <a:cxnLst/>
              <a:rect l="0" t="0" r="0" b="0"/>
              <a:pathLst>
                <a:path w="254947" h="212445">
                  <a:moveTo>
                    <a:pt x="2262" y="122747"/>
                  </a:moveTo>
                  <a:lnTo>
                    <a:pt x="8197" y="116880"/>
                  </a:lnTo>
                  <a:lnTo>
                    <a:pt x="14401" y="111315"/>
                  </a:lnTo>
                  <a:lnTo>
                    <a:pt x="21492" y="105516"/>
                  </a:lnTo>
                  <a:lnTo>
                    <a:pt x="29260" y="99435"/>
                  </a:lnTo>
                  <a:lnTo>
                    <a:pt x="37258" y="93105"/>
                  </a:lnTo>
                  <a:lnTo>
                    <a:pt x="45199" y="86577"/>
                  </a:lnTo>
                  <a:lnTo>
                    <a:pt x="52973" y="79901"/>
                  </a:lnTo>
                  <a:lnTo>
                    <a:pt x="60566" y="73119"/>
                  </a:lnTo>
                  <a:lnTo>
                    <a:pt x="67994" y="66252"/>
                  </a:lnTo>
                  <a:lnTo>
                    <a:pt x="74964" y="58997"/>
                  </a:lnTo>
                  <a:lnTo>
                    <a:pt x="80892" y="50755"/>
                  </a:lnTo>
                  <a:lnTo>
                    <a:pt x="85533" y="41293"/>
                  </a:lnTo>
                  <a:lnTo>
                    <a:pt x="88479" y="31175"/>
                  </a:lnTo>
                  <a:lnTo>
                    <a:pt x="89025" y="21530"/>
                  </a:lnTo>
                  <a:lnTo>
                    <a:pt x="87016" y="12988"/>
                  </a:lnTo>
                  <a:lnTo>
                    <a:pt x="82751" y="6137"/>
                  </a:lnTo>
                  <a:lnTo>
                    <a:pt x="76692" y="1750"/>
                  </a:lnTo>
                  <a:lnTo>
                    <a:pt x="69293" y="0"/>
                  </a:lnTo>
                  <a:lnTo>
                    <a:pt x="61091" y="742"/>
                  </a:lnTo>
                  <a:lnTo>
                    <a:pt x="52683" y="3808"/>
                  </a:lnTo>
                  <a:lnTo>
                    <a:pt x="44412" y="8863"/>
                  </a:lnTo>
                  <a:lnTo>
                    <a:pt x="36555" y="15489"/>
                  </a:lnTo>
                  <a:lnTo>
                    <a:pt x="29426" y="23290"/>
                  </a:lnTo>
                  <a:lnTo>
                    <a:pt x="23110" y="31941"/>
                  </a:lnTo>
                  <a:lnTo>
                    <a:pt x="17531" y="41357"/>
                  </a:lnTo>
                  <a:lnTo>
                    <a:pt x="12540" y="51662"/>
                  </a:lnTo>
                  <a:lnTo>
                    <a:pt x="8002" y="62850"/>
                  </a:lnTo>
                  <a:lnTo>
                    <a:pt x="4121" y="74635"/>
                  </a:lnTo>
                  <a:lnTo>
                    <a:pt x="1419" y="86546"/>
                  </a:lnTo>
                  <a:lnTo>
                    <a:pt x="84" y="98299"/>
                  </a:lnTo>
                  <a:lnTo>
                    <a:pt x="0" y="109801"/>
                  </a:lnTo>
                  <a:lnTo>
                    <a:pt x="932" y="121057"/>
                  </a:lnTo>
                  <a:lnTo>
                    <a:pt x="2638" y="132111"/>
                  </a:lnTo>
                  <a:lnTo>
                    <a:pt x="5070" y="143009"/>
                  </a:lnTo>
                  <a:lnTo>
                    <a:pt x="8372" y="153793"/>
                  </a:lnTo>
                  <a:lnTo>
                    <a:pt x="12558" y="164488"/>
                  </a:lnTo>
                  <a:lnTo>
                    <a:pt x="17673" y="174790"/>
                  </a:lnTo>
                  <a:lnTo>
                    <a:pt x="23863" y="184102"/>
                  </a:lnTo>
                  <a:lnTo>
                    <a:pt x="31108" y="192174"/>
                  </a:lnTo>
                  <a:lnTo>
                    <a:pt x="39416" y="198915"/>
                  </a:lnTo>
                  <a:lnTo>
                    <a:pt x="48895" y="204226"/>
                  </a:lnTo>
                  <a:lnTo>
                    <a:pt x="59495" y="208202"/>
                  </a:lnTo>
                  <a:lnTo>
                    <a:pt x="71036" y="210906"/>
                  </a:lnTo>
                  <a:lnTo>
                    <a:pt x="83306" y="212288"/>
                  </a:lnTo>
                  <a:lnTo>
                    <a:pt x="96111" y="212444"/>
                  </a:lnTo>
                  <a:lnTo>
                    <a:pt x="109131" y="211585"/>
                  </a:lnTo>
                  <a:lnTo>
                    <a:pt x="121946" y="209947"/>
                  </a:lnTo>
                  <a:lnTo>
                    <a:pt x="134350" y="207741"/>
                  </a:lnTo>
                  <a:lnTo>
                    <a:pt x="146645" y="205296"/>
                  </a:lnTo>
                  <a:lnTo>
                    <a:pt x="159507" y="203041"/>
                  </a:lnTo>
                  <a:lnTo>
                    <a:pt x="173263" y="201196"/>
                  </a:lnTo>
                  <a:lnTo>
                    <a:pt x="187548" y="199785"/>
                  </a:lnTo>
                  <a:lnTo>
                    <a:pt x="203088" y="198604"/>
                  </a:lnTo>
                  <a:lnTo>
                    <a:pt x="223488" y="197550"/>
                  </a:lnTo>
                  <a:lnTo>
                    <a:pt x="254946" y="196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640882" y="463253"/>
            <a:ext cx="3834766" cy="473784"/>
            <a:chOff x="5640882" y="463253"/>
            <a:chExt cx="3834766" cy="473784"/>
          </a:xfrm>
        </p:grpSpPr>
        <p:sp>
          <p:nvSpPr>
            <p:cNvPr id="64" name="Freeform 63"/>
            <p:cNvSpPr/>
            <p:nvPr/>
          </p:nvSpPr>
          <p:spPr>
            <a:xfrm>
              <a:off x="5640882" y="463253"/>
              <a:ext cx="3834766" cy="202859"/>
            </a:xfrm>
            <a:custGeom>
              <a:avLst/>
              <a:gdLst/>
              <a:ahLst/>
              <a:cxnLst/>
              <a:rect l="0" t="0" r="0" b="0"/>
              <a:pathLst>
                <a:path w="3834766" h="202859">
                  <a:moveTo>
                    <a:pt x="3834765" y="31586"/>
                  </a:moveTo>
                  <a:lnTo>
                    <a:pt x="3823298" y="31854"/>
                  </a:lnTo>
                  <a:lnTo>
                    <a:pt x="3814730" y="34415"/>
                  </a:lnTo>
                  <a:lnTo>
                    <a:pt x="3808323" y="39596"/>
                  </a:lnTo>
                  <a:lnTo>
                    <a:pt x="3803774" y="46863"/>
                  </a:lnTo>
                  <a:lnTo>
                    <a:pt x="3801027" y="55480"/>
                  </a:lnTo>
                  <a:lnTo>
                    <a:pt x="3799882" y="64893"/>
                  </a:lnTo>
                  <a:lnTo>
                    <a:pt x="3799704" y="74762"/>
                  </a:lnTo>
                  <a:lnTo>
                    <a:pt x="3799567" y="84894"/>
                  </a:lnTo>
                  <a:lnTo>
                    <a:pt x="3798934" y="95175"/>
                  </a:lnTo>
                  <a:lnTo>
                    <a:pt x="3797332" y="105379"/>
                  </a:lnTo>
                  <a:lnTo>
                    <a:pt x="3794194" y="115164"/>
                  </a:lnTo>
                  <a:lnTo>
                    <a:pt x="3789372" y="124364"/>
                  </a:lnTo>
                  <a:lnTo>
                    <a:pt x="3783050" y="132509"/>
                  </a:lnTo>
                  <a:lnTo>
                    <a:pt x="3775526" y="138771"/>
                  </a:lnTo>
                  <a:lnTo>
                    <a:pt x="3767094" y="142871"/>
                  </a:lnTo>
                  <a:lnTo>
                    <a:pt x="3757845" y="145167"/>
                  </a:lnTo>
                  <a:lnTo>
                    <a:pt x="3747659" y="146342"/>
                  </a:lnTo>
                  <a:lnTo>
                    <a:pt x="3736545" y="146912"/>
                  </a:lnTo>
                  <a:lnTo>
                    <a:pt x="3724472" y="147012"/>
                  </a:lnTo>
                  <a:lnTo>
                    <a:pt x="3711305" y="146489"/>
                  </a:lnTo>
                  <a:lnTo>
                    <a:pt x="3697077" y="145296"/>
                  </a:lnTo>
                  <a:lnTo>
                    <a:pt x="3682116" y="143667"/>
                  </a:lnTo>
                  <a:lnTo>
                    <a:pt x="3666926" y="142027"/>
                  </a:lnTo>
                  <a:lnTo>
                    <a:pt x="3651818" y="140627"/>
                  </a:lnTo>
                  <a:lnTo>
                    <a:pt x="3636741" y="139534"/>
                  </a:lnTo>
                  <a:lnTo>
                    <a:pt x="3621401" y="138725"/>
                  </a:lnTo>
                  <a:lnTo>
                    <a:pt x="3605633" y="138141"/>
                  </a:lnTo>
                  <a:lnTo>
                    <a:pt x="3589434" y="137562"/>
                  </a:lnTo>
                  <a:lnTo>
                    <a:pt x="3572865" y="136634"/>
                  </a:lnTo>
                  <a:lnTo>
                    <a:pt x="3556011" y="135194"/>
                  </a:lnTo>
                  <a:lnTo>
                    <a:pt x="3538946" y="133411"/>
                  </a:lnTo>
                  <a:lnTo>
                    <a:pt x="3521729" y="131675"/>
                  </a:lnTo>
                  <a:lnTo>
                    <a:pt x="3504407" y="130213"/>
                  </a:lnTo>
                  <a:lnTo>
                    <a:pt x="3487013" y="129080"/>
                  </a:lnTo>
                  <a:lnTo>
                    <a:pt x="3469568" y="128246"/>
                  </a:lnTo>
                  <a:lnTo>
                    <a:pt x="3452095" y="127650"/>
                  </a:lnTo>
                  <a:lnTo>
                    <a:pt x="3434767" y="127233"/>
                  </a:lnTo>
                  <a:lnTo>
                    <a:pt x="3417899" y="126945"/>
                  </a:lnTo>
                  <a:lnTo>
                    <a:pt x="3401624" y="126749"/>
                  </a:lnTo>
                  <a:lnTo>
                    <a:pt x="3385917" y="126616"/>
                  </a:lnTo>
                  <a:lnTo>
                    <a:pt x="3370676" y="126526"/>
                  </a:lnTo>
                  <a:lnTo>
                    <a:pt x="3355790" y="126465"/>
                  </a:lnTo>
                  <a:lnTo>
                    <a:pt x="3341165" y="126425"/>
                  </a:lnTo>
                  <a:lnTo>
                    <a:pt x="3326724" y="126397"/>
                  </a:lnTo>
                  <a:lnTo>
                    <a:pt x="3312417" y="126374"/>
                  </a:lnTo>
                  <a:lnTo>
                    <a:pt x="3298367" y="126189"/>
                  </a:lnTo>
                  <a:lnTo>
                    <a:pt x="3284853" y="125533"/>
                  </a:lnTo>
                  <a:lnTo>
                    <a:pt x="3271980" y="124279"/>
                  </a:lnTo>
                  <a:lnTo>
                    <a:pt x="3259539" y="122623"/>
                  </a:lnTo>
                  <a:lnTo>
                    <a:pt x="3247111" y="120972"/>
                  </a:lnTo>
                  <a:lnTo>
                    <a:pt x="3234450" y="119568"/>
                  </a:lnTo>
                  <a:lnTo>
                    <a:pt x="3221489" y="118474"/>
                  </a:lnTo>
                  <a:lnTo>
                    <a:pt x="3208247" y="117665"/>
                  </a:lnTo>
                  <a:lnTo>
                    <a:pt x="3194780" y="117086"/>
                  </a:lnTo>
                  <a:lnTo>
                    <a:pt x="3181142" y="116681"/>
                  </a:lnTo>
                  <a:lnTo>
                    <a:pt x="3167380" y="116401"/>
                  </a:lnTo>
                  <a:lnTo>
                    <a:pt x="3153531" y="116210"/>
                  </a:lnTo>
                  <a:lnTo>
                    <a:pt x="3139621" y="116080"/>
                  </a:lnTo>
                  <a:lnTo>
                    <a:pt x="3125669" y="115993"/>
                  </a:lnTo>
                  <a:lnTo>
                    <a:pt x="3111690" y="115934"/>
                  </a:lnTo>
                  <a:lnTo>
                    <a:pt x="3097691" y="115894"/>
                  </a:lnTo>
                  <a:lnTo>
                    <a:pt x="3083679" y="115867"/>
                  </a:lnTo>
                  <a:lnTo>
                    <a:pt x="3069659" y="115845"/>
                  </a:lnTo>
                  <a:lnTo>
                    <a:pt x="3055632" y="115660"/>
                  </a:lnTo>
                  <a:lnTo>
                    <a:pt x="3041602" y="115004"/>
                  </a:lnTo>
                  <a:lnTo>
                    <a:pt x="3027565" y="113750"/>
                  </a:lnTo>
                  <a:lnTo>
                    <a:pt x="3013359" y="112094"/>
                  </a:lnTo>
                  <a:lnTo>
                    <a:pt x="2998675" y="110443"/>
                  </a:lnTo>
                  <a:lnTo>
                    <a:pt x="2983390" y="109039"/>
                  </a:lnTo>
                  <a:lnTo>
                    <a:pt x="2967699" y="107945"/>
                  </a:lnTo>
                  <a:lnTo>
                    <a:pt x="2952014" y="107137"/>
                  </a:lnTo>
                  <a:lnTo>
                    <a:pt x="2936569" y="106558"/>
                  </a:lnTo>
                  <a:lnTo>
                    <a:pt x="2921265" y="106153"/>
                  </a:lnTo>
                  <a:lnTo>
                    <a:pt x="2905772" y="105873"/>
                  </a:lnTo>
                  <a:lnTo>
                    <a:pt x="2889908" y="105677"/>
                  </a:lnTo>
                  <a:lnTo>
                    <a:pt x="2873812" y="105374"/>
                  </a:lnTo>
                  <a:lnTo>
                    <a:pt x="2857846" y="104638"/>
                  </a:lnTo>
                  <a:lnTo>
                    <a:pt x="2842214" y="103331"/>
                  </a:lnTo>
                  <a:lnTo>
                    <a:pt x="2826953" y="101638"/>
                  </a:lnTo>
                  <a:lnTo>
                    <a:pt x="2812020" y="99964"/>
                  </a:lnTo>
                  <a:lnTo>
                    <a:pt x="2797341" y="98543"/>
                  </a:lnTo>
                  <a:lnTo>
                    <a:pt x="2782686" y="97438"/>
                  </a:lnTo>
                  <a:lnTo>
                    <a:pt x="2767692" y="96623"/>
                  </a:lnTo>
                  <a:lnTo>
                    <a:pt x="2752193" y="96039"/>
                  </a:lnTo>
                  <a:lnTo>
                    <a:pt x="2736188" y="95631"/>
                  </a:lnTo>
                  <a:lnTo>
                    <a:pt x="2719758" y="95349"/>
                  </a:lnTo>
                  <a:lnTo>
                    <a:pt x="2703004" y="95156"/>
                  </a:lnTo>
                  <a:lnTo>
                    <a:pt x="2686177" y="95025"/>
                  </a:lnTo>
                  <a:lnTo>
                    <a:pt x="2669654" y="94937"/>
                  </a:lnTo>
                  <a:lnTo>
                    <a:pt x="2653611" y="94882"/>
                  </a:lnTo>
                  <a:lnTo>
                    <a:pt x="2637889" y="95015"/>
                  </a:lnTo>
                  <a:lnTo>
                    <a:pt x="2622107" y="95637"/>
                  </a:lnTo>
                  <a:lnTo>
                    <a:pt x="2606045" y="96867"/>
                  </a:lnTo>
                  <a:lnTo>
                    <a:pt x="2589816" y="98508"/>
                  </a:lnTo>
                  <a:lnTo>
                    <a:pt x="2573760" y="100148"/>
                  </a:lnTo>
                  <a:lnTo>
                    <a:pt x="2558062" y="101546"/>
                  </a:lnTo>
                  <a:lnTo>
                    <a:pt x="2542589" y="102635"/>
                  </a:lnTo>
                  <a:lnTo>
                    <a:pt x="2526980" y="103440"/>
                  </a:lnTo>
                  <a:lnTo>
                    <a:pt x="2511038" y="104017"/>
                  </a:lnTo>
                  <a:lnTo>
                    <a:pt x="2494891" y="104421"/>
                  </a:lnTo>
                  <a:lnTo>
                    <a:pt x="2478890" y="104700"/>
                  </a:lnTo>
                  <a:lnTo>
                    <a:pt x="2463236" y="104895"/>
                  </a:lnTo>
                  <a:lnTo>
                    <a:pt x="2447959" y="105197"/>
                  </a:lnTo>
                  <a:lnTo>
                    <a:pt x="2433015" y="105933"/>
                  </a:lnTo>
                  <a:lnTo>
                    <a:pt x="2418328" y="107240"/>
                  </a:lnTo>
                  <a:lnTo>
                    <a:pt x="2403668" y="108933"/>
                  </a:lnTo>
                  <a:lnTo>
                    <a:pt x="2388673" y="110607"/>
                  </a:lnTo>
                  <a:lnTo>
                    <a:pt x="2373175" y="112032"/>
                  </a:lnTo>
                  <a:lnTo>
                    <a:pt x="2357341" y="113310"/>
                  </a:lnTo>
                  <a:lnTo>
                    <a:pt x="2341559" y="114774"/>
                  </a:lnTo>
                  <a:lnTo>
                    <a:pt x="2326053" y="116606"/>
                  </a:lnTo>
                  <a:lnTo>
                    <a:pt x="2310878" y="118667"/>
                  </a:lnTo>
                  <a:lnTo>
                    <a:pt x="2296004" y="120597"/>
                  </a:lnTo>
                  <a:lnTo>
                    <a:pt x="2281363" y="122197"/>
                  </a:lnTo>
                  <a:lnTo>
                    <a:pt x="2266735" y="123594"/>
                  </a:lnTo>
                  <a:lnTo>
                    <a:pt x="2251760" y="125138"/>
                  </a:lnTo>
                  <a:lnTo>
                    <a:pt x="2236276" y="127025"/>
                  </a:lnTo>
                  <a:lnTo>
                    <a:pt x="2220452" y="129122"/>
                  </a:lnTo>
                  <a:lnTo>
                    <a:pt x="2204676" y="131077"/>
                  </a:lnTo>
                  <a:lnTo>
                    <a:pt x="2189169" y="132688"/>
                  </a:lnTo>
                  <a:lnTo>
                    <a:pt x="2173825" y="133923"/>
                  </a:lnTo>
                  <a:lnTo>
                    <a:pt x="2158303" y="134827"/>
                  </a:lnTo>
                  <a:lnTo>
                    <a:pt x="2142421" y="135469"/>
                  </a:lnTo>
                  <a:lnTo>
                    <a:pt x="2126312" y="135917"/>
                  </a:lnTo>
                  <a:lnTo>
                    <a:pt x="2110339" y="136225"/>
                  </a:lnTo>
                  <a:lnTo>
                    <a:pt x="2094697" y="136441"/>
                  </a:lnTo>
                  <a:lnTo>
                    <a:pt x="2079259" y="136756"/>
                  </a:lnTo>
                  <a:lnTo>
                    <a:pt x="2063676" y="137501"/>
                  </a:lnTo>
                  <a:lnTo>
                    <a:pt x="2047750" y="138814"/>
                  </a:lnTo>
                  <a:lnTo>
                    <a:pt x="2031614" y="140510"/>
                  </a:lnTo>
                  <a:lnTo>
                    <a:pt x="2015621" y="142187"/>
                  </a:lnTo>
                  <a:lnTo>
                    <a:pt x="1999967" y="143610"/>
                  </a:lnTo>
                  <a:lnTo>
                    <a:pt x="1984521" y="144716"/>
                  </a:lnTo>
                  <a:lnTo>
                    <a:pt x="1968931" y="145532"/>
                  </a:lnTo>
                  <a:lnTo>
                    <a:pt x="1952997" y="146116"/>
                  </a:lnTo>
                  <a:lnTo>
                    <a:pt x="1936686" y="146525"/>
                  </a:lnTo>
                  <a:lnTo>
                    <a:pt x="1920044" y="146807"/>
                  </a:lnTo>
                  <a:lnTo>
                    <a:pt x="1903138" y="147000"/>
                  </a:lnTo>
                  <a:lnTo>
                    <a:pt x="1886039" y="147131"/>
                  </a:lnTo>
                  <a:lnTo>
                    <a:pt x="1868800" y="147219"/>
                  </a:lnTo>
                  <a:lnTo>
                    <a:pt x="1851463" y="147279"/>
                  </a:lnTo>
                  <a:lnTo>
                    <a:pt x="1834059" y="147319"/>
                  </a:lnTo>
                  <a:lnTo>
                    <a:pt x="1816608" y="147345"/>
                  </a:lnTo>
                  <a:lnTo>
                    <a:pt x="1799125" y="147363"/>
                  </a:lnTo>
                  <a:lnTo>
                    <a:pt x="1781621" y="147375"/>
                  </a:lnTo>
                  <a:lnTo>
                    <a:pt x="1764103" y="147383"/>
                  </a:lnTo>
                  <a:lnTo>
                    <a:pt x="1746580" y="147389"/>
                  </a:lnTo>
                  <a:lnTo>
                    <a:pt x="1729217" y="147392"/>
                  </a:lnTo>
                  <a:lnTo>
                    <a:pt x="1712327" y="147395"/>
                  </a:lnTo>
                  <a:lnTo>
                    <a:pt x="1696033" y="147396"/>
                  </a:lnTo>
                  <a:lnTo>
                    <a:pt x="1680142" y="147397"/>
                  </a:lnTo>
                  <a:lnTo>
                    <a:pt x="1664246" y="147398"/>
                  </a:lnTo>
                  <a:lnTo>
                    <a:pt x="1648104" y="147398"/>
                  </a:lnTo>
                  <a:lnTo>
                    <a:pt x="1631650" y="147399"/>
                  </a:lnTo>
                  <a:lnTo>
                    <a:pt x="1614910" y="147399"/>
                  </a:lnTo>
                  <a:lnTo>
                    <a:pt x="1597942" y="147399"/>
                  </a:lnTo>
                  <a:lnTo>
                    <a:pt x="1580799" y="147399"/>
                  </a:lnTo>
                  <a:lnTo>
                    <a:pt x="1563531" y="147399"/>
                  </a:lnTo>
                  <a:lnTo>
                    <a:pt x="1546176" y="147399"/>
                  </a:lnTo>
                  <a:lnTo>
                    <a:pt x="1528757" y="147399"/>
                  </a:lnTo>
                  <a:lnTo>
                    <a:pt x="1511298" y="147399"/>
                  </a:lnTo>
                  <a:lnTo>
                    <a:pt x="1493811" y="147399"/>
                  </a:lnTo>
                  <a:lnTo>
                    <a:pt x="1476302" y="147399"/>
                  </a:lnTo>
                  <a:lnTo>
                    <a:pt x="1458782" y="147399"/>
                  </a:lnTo>
                  <a:lnTo>
                    <a:pt x="1441256" y="147399"/>
                  </a:lnTo>
                  <a:lnTo>
                    <a:pt x="1423893" y="147399"/>
                  </a:lnTo>
                  <a:lnTo>
                    <a:pt x="1407002" y="147399"/>
                  </a:lnTo>
                  <a:lnTo>
                    <a:pt x="1390708" y="147399"/>
                  </a:lnTo>
                  <a:lnTo>
                    <a:pt x="1374817" y="147399"/>
                  </a:lnTo>
                  <a:lnTo>
                    <a:pt x="1358920" y="147399"/>
                  </a:lnTo>
                  <a:lnTo>
                    <a:pt x="1342776" y="147399"/>
                  </a:lnTo>
                  <a:lnTo>
                    <a:pt x="1326322" y="147399"/>
                  </a:lnTo>
                  <a:lnTo>
                    <a:pt x="1309584" y="147399"/>
                  </a:lnTo>
                  <a:lnTo>
                    <a:pt x="1292620" y="147399"/>
                  </a:lnTo>
                  <a:lnTo>
                    <a:pt x="1275650" y="147399"/>
                  </a:lnTo>
                  <a:lnTo>
                    <a:pt x="1259030" y="147399"/>
                  </a:lnTo>
                  <a:lnTo>
                    <a:pt x="1242923" y="147404"/>
                  </a:lnTo>
                  <a:lnTo>
                    <a:pt x="1227159" y="147577"/>
                  </a:lnTo>
                  <a:lnTo>
                    <a:pt x="1211347" y="148225"/>
                  </a:lnTo>
                  <a:lnTo>
                    <a:pt x="1195266" y="149474"/>
                  </a:lnTo>
                  <a:lnTo>
                    <a:pt x="1179024" y="151126"/>
                  </a:lnTo>
                  <a:lnTo>
                    <a:pt x="1162959" y="152775"/>
                  </a:lnTo>
                  <a:lnTo>
                    <a:pt x="1147257" y="154177"/>
                  </a:lnTo>
                  <a:lnTo>
                    <a:pt x="1131778" y="155270"/>
                  </a:lnTo>
                  <a:lnTo>
                    <a:pt x="1116166" y="156078"/>
                  </a:lnTo>
                  <a:lnTo>
                    <a:pt x="1100218" y="156656"/>
                  </a:lnTo>
                  <a:lnTo>
                    <a:pt x="1083896" y="157061"/>
                  </a:lnTo>
                  <a:lnTo>
                    <a:pt x="1067247" y="157341"/>
                  </a:lnTo>
                  <a:lnTo>
                    <a:pt x="1050342" y="157536"/>
                  </a:lnTo>
                  <a:lnTo>
                    <a:pt x="1033413" y="157839"/>
                  </a:lnTo>
                  <a:lnTo>
                    <a:pt x="1016821" y="158575"/>
                  </a:lnTo>
                  <a:lnTo>
                    <a:pt x="1000737" y="159883"/>
                  </a:lnTo>
                  <a:lnTo>
                    <a:pt x="985157" y="161575"/>
                  </a:lnTo>
                  <a:lnTo>
                    <a:pt x="970002" y="163250"/>
                  </a:lnTo>
                  <a:lnTo>
                    <a:pt x="955175" y="164670"/>
                  </a:lnTo>
                  <a:lnTo>
                    <a:pt x="940589" y="165775"/>
                  </a:lnTo>
                  <a:lnTo>
                    <a:pt x="926175" y="166591"/>
                  </a:lnTo>
                  <a:lnTo>
                    <a:pt x="911880" y="167179"/>
                  </a:lnTo>
                  <a:lnTo>
                    <a:pt x="897670" y="167760"/>
                  </a:lnTo>
                  <a:lnTo>
                    <a:pt x="883515" y="168690"/>
                  </a:lnTo>
                  <a:lnTo>
                    <a:pt x="869398" y="170132"/>
                  </a:lnTo>
                  <a:lnTo>
                    <a:pt x="855307" y="171915"/>
                  </a:lnTo>
                  <a:lnTo>
                    <a:pt x="841234" y="173652"/>
                  </a:lnTo>
                  <a:lnTo>
                    <a:pt x="827168" y="175114"/>
                  </a:lnTo>
                  <a:lnTo>
                    <a:pt x="812941" y="176247"/>
                  </a:lnTo>
                  <a:lnTo>
                    <a:pt x="798245" y="177081"/>
                  </a:lnTo>
                  <a:lnTo>
                    <a:pt x="782951" y="177682"/>
                  </a:lnTo>
                  <a:lnTo>
                    <a:pt x="767255" y="178272"/>
                  </a:lnTo>
                  <a:lnTo>
                    <a:pt x="751566" y="179207"/>
                  </a:lnTo>
                  <a:lnTo>
                    <a:pt x="736124" y="180653"/>
                  </a:lnTo>
                  <a:lnTo>
                    <a:pt x="720991" y="182439"/>
                  </a:lnTo>
                  <a:lnTo>
                    <a:pt x="706144" y="184177"/>
                  </a:lnTo>
                  <a:lnTo>
                    <a:pt x="691527" y="185640"/>
                  </a:lnTo>
                  <a:lnTo>
                    <a:pt x="677083" y="186774"/>
                  </a:lnTo>
                  <a:lnTo>
                    <a:pt x="662766" y="187609"/>
                  </a:lnTo>
                  <a:lnTo>
                    <a:pt x="648537" y="188205"/>
                  </a:lnTo>
                  <a:lnTo>
                    <a:pt x="634369" y="188622"/>
                  </a:lnTo>
                  <a:lnTo>
                    <a:pt x="620243" y="188910"/>
                  </a:lnTo>
                  <a:lnTo>
                    <a:pt x="606146" y="189106"/>
                  </a:lnTo>
                  <a:lnTo>
                    <a:pt x="592068" y="189240"/>
                  </a:lnTo>
                  <a:lnTo>
                    <a:pt x="578004" y="189330"/>
                  </a:lnTo>
                  <a:lnTo>
                    <a:pt x="563948" y="189390"/>
                  </a:lnTo>
                  <a:lnTo>
                    <a:pt x="549898" y="189431"/>
                  </a:lnTo>
                  <a:lnTo>
                    <a:pt x="535852" y="189458"/>
                  </a:lnTo>
                  <a:lnTo>
                    <a:pt x="521809" y="189477"/>
                  </a:lnTo>
                  <a:lnTo>
                    <a:pt x="507768" y="189489"/>
                  </a:lnTo>
                  <a:lnTo>
                    <a:pt x="493728" y="189497"/>
                  </a:lnTo>
                  <a:lnTo>
                    <a:pt x="479688" y="189502"/>
                  </a:lnTo>
                  <a:lnTo>
                    <a:pt x="465649" y="189506"/>
                  </a:lnTo>
                  <a:lnTo>
                    <a:pt x="451610" y="189508"/>
                  </a:lnTo>
                  <a:lnTo>
                    <a:pt x="437571" y="189510"/>
                  </a:lnTo>
                  <a:lnTo>
                    <a:pt x="423533" y="189511"/>
                  </a:lnTo>
                  <a:lnTo>
                    <a:pt x="409495" y="189512"/>
                  </a:lnTo>
                  <a:lnTo>
                    <a:pt x="395457" y="189512"/>
                  </a:lnTo>
                  <a:lnTo>
                    <a:pt x="381419" y="189513"/>
                  </a:lnTo>
                  <a:lnTo>
                    <a:pt x="367381" y="189513"/>
                  </a:lnTo>
                  <a:lnTo>
                    <a:pt x="353338" y="189513"/>
                  </a:lnTo>
                  <a:lnTo>
                    <a:pt x="339127" y="189513"/>
                  </a:lnTo>
                  <a:lnTo>
                    <a:pt x="324441" y="189513"/>
                  </a:lnTo>
                  <a:lnTo>
                    <a:pt x="309159" y="189518"/>
                  </a:lnTo>
                  <a:lnTo>
                    <a:pt x="293641" y="189691"/>
                  </a:lnTo>
                  <a:lnTo>
                    <a:pt x="278603" y="190339"/>
                  </a:lnTo>
                  <a:lnTo>
                    <a:pt x="264411" y="191588"/>
                  </a:lnTo>
                  <a:lnTo>
                    <a:pt x="250933" y="193240"/>
                  </a:lnTo>
                  <a:lnTo>
                    <a:pt x="237735" y="194889"/>
                  </a:lnTo>
                  <a:lnTo>
                    <a:pt x="224517" y="196291"/>
                  </a:lnTo>
                  <a:lnTo>
                    <a:pt x="210994" y="197384"/>
                  </a:lnTo>
                  <a:lnTo>
                    <a:pt x="196836" y="198192"/>
                  </a:lnTo>
                  <a:lnTo>
                    <a:pt x="181936" y="198770"/>
                  </a:lnTo>
                  <a:lnTo>
                    <a:pt x="166521" y="199175"/>
                  </a:lnTo>
                  <a:lnTo>
                    <a:pt x="151027" y="199455"/>
                  </a:lnTo>
                  <a:lnTo>
                    <a:pt x="135713" y="199646"/>
                  </a:lnTo>
                  <a:lnTo>
                    <a:pt x="120500" y="199776"/>
                  </a:lnTo>
                  <a:lnTo>
                    <a:pt x="105066" y="199863"/>
                  </a:lnTo>
                  <a:lnTo>
                    <a:pt x="89248" y="199927"/>
                  </a:lnTo>
                  <a:lnTo>
                    <a:pt x="73352" y="200139"/>
                  </a:lnTo>
                  <a:lnTo>
                    <a:pt x="58054" y="200814"/>
                  </a:lnTo>
                  <a:lnTo>
                    <a:pt x="43702" y="202058"/>
                  </a:lnTo>
                  <a:lnTo>
                    <a:pt x="30793" y="202858"/>
                  </a:lnTo>
                  <a:lnTo>
                    <a:pt x="20107" y="201273"/>
                  </a:lnTo>
                  <a:lnTo>
                    <a:pt x="11856" y="196419"/>
                  </a:lnTo>
                  <a:lnTo>
                    <a:pt x="5943" y="188561"/>
                  </a:lnTo>
                  <a:lnTo>
                    <a:pt x="2243" y="178537"/>
                  </a:lnTo>
                  <a:lnTo>
                    <a:pt x="448" y="167090"/>
                  </a:lnTo>
                  <a:lnTo>
                    <a:pt x="0" y="154729"/>
                  </a:lnTo>
                  <a:lnTo>
                    <a:pt x="213" y="141784"/>
                  </a:lnTo>
                  <a:lnTo>
                    <a:pt x="641" y="128461"/>
                  </a:lnTo>
                  <a:lnTo>
                    <a:pt x="1075" y="114893"/>
                  </a:lnTo>
                  <a:lnTo>
                    <a:pt x="1441" y="101165"/>
                  </a:lnTo>
                  <a:lnTo>
                    <a:pt x="1722" y="87337"/>
                  </a:lnTo>
                  <a:lnTo>
                    <a:pt x="1928" y="73472"/>
                  </a:lnTo>
                  <a:lnTo>
                    <a:pt x="2097" y="57973"/>
                  </a:lnTo>
                  <a:lnTo>
                    <a:pt x="2243" y="36125"/>
                  </a:lnTo>
                  <a:lnTo>
                    <a:pt x="23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28507" y="579067"/>
              <a:ext cx="15141" cy="357970"/>
            </a:xfrm>
            <a:custGeom>
              <a:avLst/>
              <a:gdLst/>
              <a:ahLst/>
              <a:cxnLst/>
              <a:rect l="0" t="0" r="0" b="0"/>
              <a:pathLst>
                <a:path w="15141" h="357970">
                  <a:moveTo>
                    <a:pt x="4612" y="0"/>
                  </a:moveTo>
                  <a:lnTo>
                    <a:pt x="1813" y="11802"/>
                  </a:lnTo>
                  <a:lnTo>
                    <a:pt x="310" y="23571"/>
                  </a:lnTo>
                  <a:lnTo>
                    <a:pt x="0" y="36461"/>
                  </a:lnTo>
                  <a:lnTo>
                    <a:pt x="506" y="50310"/>
                  </a:lnTo>
                  <a:lnTo>
                    <a:pt x="1324" y="64638"/>
                  </a:lnTo>
                  <a:lnTo>
                    <a:pt x="2141" y="79107"/>
                  </a:lnTo>
                  <a:lnTo>
                    <a:pt x="2824" y="93557"/>
                  </a:lnTo>
                  <a:lnTo>
                    <a:pt x="3351" y="107933"/>
                  </a:lnTo>
                  <a:lnTo>
                    <a:pt x="3737" y="122227"/>
                  </a:lnTo>
                  <a:lnTo>
                    <a:pt x="4012" y="136452"/>
                  </a:lnTo>
                  <a:lnTo>
                    <a:pt x="4204" y="150622"/>
                  </a:lnTo>
                  <a:lnTo>
                    <a:pt x="4340" y="164752"/>
                  </a:lnTo>
                  <a:lnTo>
                    <a:pt x="4603" y="178853"/>
                  </a:lnTo>
                  <a:lnTo>
                    <a:pt x="5312" y="192934"/>
                  </a:lnTo>
                  <a:lnTo>
                    <a:pt x="6602" y="207001"/>
                  </a:lnTo>
                  <a:lnTo>
                    <a:pt x="8282" y="221058"/>
                  </a:lnTo>
                  <a:lnTo>
                    <a:pt x="9949" y="235110"/>
                  </a:lnTo>
                  <a:lnTo>
                    <a:pt x="11365" y="249161"/>
                  </a:lnTo>
                  <a:lnTo>
                    <a:pt x="12466" y="263378"/>
                  </a:lnTo>
                  <a:lnTo>
                    <a:pt x="13280" y="278068"/>
                  </a:lnTo>
                  <a:lnTo>
                    <a:pt x="13861" y="293339"/>
                  </a:lnTo>
                  <a:lnTo>
                    <a:pt x="14270" y="308398"/>
                  </a:lnTo>
                  <a:lnTo>
                    <a:pt x="14596" y="323125"/>
                  </a:lnTo>
                  <a:lnTo>
                    <a:pt x="14870" y="338818"/>
                  </a:lnTo>
                  <a:lnTo>
                    <a:pt x="1514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517140" y="884393"/>
            <a:ext cx="2389970" cy="1264103"/>
            <a:chOff x="6517140" y="884393"/>
            <a:chExt cx="2389970" cy="1264103"/>
          </a:xfrm>
        </p:grpSpPr>
        <p:sp>
          <p:nvSpPr>
            <p:cNvPr id="67" name="Freeform 66"/>
            <p:cNvSpPr/>
            <p:nvPr/>
          </p:nvSpPr>
          <p:spPr>
            <a:xfrm>
              <a:off x="6664538" y="1273948"/>
              <a:ext cx="42116" cy="168457"/>
            </a:xfrm>
            <a:custGeom>
              <a:avLst/>
              <a:gdLst/>
              <a:ahLst/>
              <a:cxnLst/>
              <a:rect l="0" t="0" r="0" b="0"/>
              <a:pathLst>
                <a:path w="42116" h="168457">
                  <a:moveTo>
                    <a:pt x="42115" y="168456"/>
                  </a:moveTo>
                  <a:lnTo>
                    <a:pt x="39181" y="159654"/>
                  </a:lnTo>
                  <a:lnTo>
                    <a:pt x="36398" y="151308"/>
                  </a:lnTo>
                  <a:lnTo>
                    <a:pt x="33498" y="142604"/>
                  </a:lnTo>
                  <a:lnTo>
                    <a:pt x="30458" y="133311"/>
                  </a:lnTo>
                  <a:lnTo>
                    <a:pt x="27294" y="123167"/>
                  </a:lnTo>
                  <a:lnTo>
                    <a:pt x="24029" y="112122"/>
                  </a:lnTo>
                  <a:lnTo>
                    <a:pt x="20691" y="100283"/>
                  </a:lnTo>
                  <a:lnTo>
                    <a:pt x="17300" y="87812"/>
                  </a:lnTo>
                  <a:lnTo>
                    <a:pt x="13876" y="74879"/>
                  </a:lnTo>
                  <a:lnTo>
                    <a:pt x="10582" y="61837"/>
                  </a:lnTo>
                  <a:lnTo>
                    <a:pt x="7400" y="47733"/>
                  </a:lnTo>
                  <a:lnTo>
                    <a:pt x="4051" y="290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17140" y="1238299"/>
              <a:ext cx="274898" cy="267277"/>
            </a:xfrm>
            <a:custGeom>
              <a:avLst/>
              <a:gdLst/>
              <a:ahLst/>
              <a:cxnLst/>
              <a:rect l="0" t="0" r="0" b="0"/>
              <a:pathLst>
                <a:path w="274898" h="267277">
                  <a:moveTo>
                    <a:pt x="0" y="35649"/>
                  </a:moveTo>
                  <a:lnTo>
                    <a:pt x="5934" y="29848"/>
                  </a:lnTo>
                  <a:lnTo>
                    <a:pt x="12139" y="24924"/>
                  </a:lnTo>
                  <a:lnTo>
                    <a:pt x="19240" y="20426"/>
                  </a:lnTo>
                  <a:lnTo>
                    <a:pt x="27352" y="16378"/>
                  </a:lnTo>
                  <a:lnTo>
                    <a:pt x="36647" y="13013"/>
                  </a:lnTo>
                  <a:lnTo>
                    <a:pt x="47090" y="10400"/>
                  </a:lnTo>
                  <a:lnTo>
                    <a:pt x="58342" y="8300"/>
                  </a:lnTo>
                  <a:lnTo>
                    <a:pt x="69880" y="6273"/>
                  </a:lnTo>
                  <a:lnTo>
                    <a:pt x="81375" y="4063"/>
                  </a:lnTo>
                  <a:lnTo>
                    <a:pt x="92701" y="1915"/>
                  </a:lnTo>
                  <a:lnTo>
                    <a:pt x="103839" y="459"/>
                  </a:lnTo>
                  <a:lnTo>
                    <a:pt x="114817" y="0"/>
                  </a:lnTo>
                  <a:lnTo>
                    <a:pt x="125833" y="524"/>
                  </a:lnTo>
                  <a:lnTo>
                    <a:pt x="137229" y="1871"/>
                  </a:lnTo>
                  <a:lnTo>
                    <a:pt x="149157" y="3855"/>
                  </a:lnTo>
                  <a:lnTo>
                    <a:pt x="161442" y="6304"/>
                  </a:lnTo>
                  <a:lnTo>
                    <a:pt x="173688" y="9087"/>
                  </a:lnTo>
                  <a:lnTo>
                    <a:pt x="185662" y="12106"/>
                  </a:lnTo>
                  <a:lnTo>
                    <a:pt x="197142" y="15454"/>
                  </a:lnTo>
                  <a:lnTo>
                    <a:pt x="207851" y="19386"/>
                  </a:lnTo>
                  <a:lnTo>
                    <a:pt x="217719" y="24001"/>
                  </a:lnTo>
                  <a:lnTo>
                    <a:pt x="226837" y="29407"/>
                  </a:lnTo>
                  <a:lnTo>
                    <a:pt x="235354" y="35794"/>
                  </a:lnTo>
                  <a:lnTo>
                    <a:pt x="243418" y="43167"/>
                  </a:lnTo>
                  <a:lnTo>
                    <a:pt x="250987" y="51390"/>
                  </a:lnTo>
                  <a:lnTo>
                    <a:pt x="257852" y="60280"/>
                  </a:lnTo>
                  <a:lnTo>
                    <a:pt x="263945" y="69675"/>
                  </a:lnTo>
                  <a:lnTo>
                    <a:pt x="269019" y="79763"/>
                  </a:lnTo>
                  <a:lnTo>
                    <a:pt x="272599" y="91051"/>
                  </a:lnTo>
                  <a:lnTo>
                    <a:pt x="274552" y="103713"/>
                  </a:lnTo>
                  <a:lnTo>
                    <a:pt x="274897" y="117302"/>
                  </a:lnTo>
                  <a:lnTo>
                    <a:pt x="273616" y="130962"/>
                  </a:lnTo>
                  <a:lnTo>
                    <a:pt x="270861" y="144180"/>
                  </a:lnTo>
                  <a:lnTo>
                    <a:pt x="266743" y="156647"/>
                  </a:lnTo>
                  <a:lnTo>
                    <a:pt x="261238" y="168094"/>
                  </a:lnTo>
                  <a:lnTo>
                    <a:pt x="254463" y="178492"/>
                  </a:lnTo>
                  <a:lnTo>
                    <a:pt x="246645" y="187983"/>
                  </a:lnTo>
                  <a:lnTo>
                    <a:pt x="238028" y="196759"/>
                  </a:lnTo>
                  <a:lnTo>
                    <a:pt x="228820" y="204999"/>
                  </a:lnTo>
                  <a:lnTo>
                    <a:pt x="219028" y="212690"/>
                  </a:lnTo>
                  <a:lnTo>
                    <a:pt x="208470" y="219636"/>
                  </a:lnTo>
                  <a:lnTo>
                    <a:pt x="197112" y="225792"/>
                  </a:lnTo>
                  <a:lnTo>
                    <a:pt x="185212" y="231249"/>
                  </a:lnTo>
                  <a:lnTo>
                    <a:pt x="173225" y="236149"/>
                  </a:lnTo>
                  <a:lnTo>
                    <a:pt x="161421" y="240631"/>
                  </a:lnTo>
                  <a:lnTo>
                    <a:pt x="149884" y="244811"/>
                  </a:lnTo>
                  <a:lnTo>
                    <a:pt x="138605" y="248779"/>
                  </a:lnTo>
                  <a:lnTo>
                    <a:pt x="127550" y="252595"/>
                  </a:lnTo>
                  <a:lnTo>
                    <a:pt x="117124" y="256154"/>
                  </a:lnTo>
                  <a:lnTo>
                    <a:pt x="107145" y="259544"/>
                  </a:lnTo>
                  <a:lnTo>
                    <a:pt x="96736" y="263062"/>
                  </a:lnTo>
                  <a:lnTo>
                    <a:pt x="84228" y="267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59295" y="1307728"/>
              <a:ext cx="177357" cy="159562"/>
            </a:xfrm>
            <a:custGeom>
              <a:avLst/>
              <a:gdLst/>
              <a:ahLst/>
              <a:cxnLst/>
              <a:rect l="0" t="0" r="0" b="0"/>
              <a:pathLst>
                <a:path w="177357" h="159562">
                  <a:moveTo>
                    <a:pt x="0" y="124147"/>
                  </a:moveTo>
                  <a:lnTo>
                    <a:pt x="8801" y="121213"/>
                  </a:lnTo>
                  <a:lnTo>
                    <a:pt x="17148" y="118431"/>
                  </a:lnTo>
                  <a:lnTo>
                    <a:pt x="25847" y="115532"/>
                  </a:lnTo>
                  <a:lnTo>
                    <a:pt x="34967" y="112491"/>
                  </a:lnTo>
                  <a:lnTo>
                    <a:pt x="44463" y="109326"/>
                  </a:lnTo>
                  <a:lnTo>
                    <a:pt x="54255" y="106062"/>
                  </a:lnTo>
                  <a:lnTo>
                    <a:pt x="64269" y="102724"/>
                  </a:lnTo>
                  <a:lnTo>
                    <a:pt x="74442" y="99333"/>
                  </a:lnTo>
                  <a:lnTo>
                    <a:pt x="84729" y="95900"/>
                  </a:lnTo>
                  <a:lnTo>
                    <a:pt x="95094" y="92272"/>
                  </a:lnTo>
                  <a:lnTo>
                    <a:pt x="105512" y="88151"/>
                  </a:lnTo>
                  <a:lnTo>
                    <a:pt x="115961" y="83413"/>
                  </a:lnTo>
                  <a:lnTo>
                    <a:pt x="126266" y="78095"/>
                  </a:lnTo>
                  <a:lnTo>
                    <a:pt x="136112" y="72300"/>
                  </a:lnTo>
                  <a:lnTo>
                    <a:pt x="145361" y="66138"/>
                  </a:lnTo>
                  <a:lnTo>
                    <a:pt x="153876" y="59542"/>
                  </a:lnTo>
                  <a:lnTo>
                    <a:pt x="161450" y="52283"/>
                  </a:lnTo>
                  <a:lnTo>
                    <a:pt x="168048" y="44293"/>
                  </a:lnTo>
                  <a:lnTo>
                    <a:pt x="173309" y="35809"/>
                  </a:lnTo>
                  <a:lnTo>
                    <a:pt x="176489" y="27268"/>
                  </a:lnTo>
                  <a:lnTo>
                    <a:pt x="177356" y="18945"/>
                  </a:lnTo>
                  <a:lnTo>
                    <a:pt x="175820" y="11409"/>
                  </a:lnTo>
                  <a:lnTo>
                    <a:pt x="171674" y="5565"/>
                  </a:lnTo>
                  <a:lnTo>
                    <a:pt x="165077" y="1757"/>
                  </a:lnTo>
                  <a:lnTo>
                    <a:pt x="156768" y="0"/>
                  </a:lnTo>
                  <a:lnTo>
                    <a:pt x="147832" y="251"/>
                  </a:lnTo>
                  <a:lnTo>
                    <a:pt x="138938" y="2269"/>
                  </a:lnTo>
                  <a:lnTo>
                    <a:pt x="130193" y="5706"/>
                  </a:lnTo>
                  <a:lnTo>
                    <a:pt x="121334" y="10213"/>
                  </a:lnTo>
                  <a:lnTo>
                    <a:pt x="112196" y="15500"/>
                  </a:lnTo>
                  <a:lnTo>
                    <a:pt x="102906" y="21504"/>
                  </a:lnTo>
                  <a:lnTo>
                    <a:pt x="93807" y="28364"/>
                  </a:lnTo>
                  <a:lnTo>
                    <a:pt x="85094" y="36091"/>
                  </a:lnTo>
                  <a:lnTo>
                    <a:pt x="76952" y="44569"/>
                  </a:lnTo>
                  <a:lnTo>
                    <a:pt x="69637" y="53637"/>
                  </a:lnTo>
                  <a:lnTo>
                    <a:pt x="63204" y="63152"/>
                  </a:lnTo>
                  <a:lnTo>
                    <a:pt x="57717" y="73151"/>
                  </a:lnTo>
                  <a:lnTo>
                    <a:pt x="53322" y="83849"/>
                  </a:lnTo>
                  <a:lnTo>
                    <a:pt x="50002" y="95297"/>
                  </a:lnTo>
                  <a:lnTo>
                    <a:pt x="47925" y="107086"/>
                  </a:lnTo>
                  <a:lnTo>
                    <a:pt x="47502" y="118467"/>
                  </a:lnTo>
                  <a:lnTo>
                    <a:pt x="48821" y="129037"/>
                  </a:lnTo>
                  <a:lnTo>
                    <a:pt x="51996" y="138421"/>
                  </a:lnTo>
                  <a:lnTo>
                    <a:pt x="57325" y="146120"/>
                  </a:lnTo>
                  <a:lnTo>
                    <a:pt x="64763" y="152029"/>
                  </a:lnTo>
                  <a:lnTo>
                    <a:pt x="73995" y="156201"/>
                  </a:lnTo>
                  <a:lnTo>
                    <a:pt x="84625" y="158650"/>
                  </a:lnTo>
                  <a:lnTo>
                    <a:pt x="96280" y="159561"/>
                  </a:lnTo>
                  <a:lnTo>
                    <a:pt x="108445" y="159194"/>
                  </a:lnTo>
                  <a:lnTo>
                    <a:pt x="121854" y="157649"/>
                  </a:lnTo>
                  <a:lnTo>
                    <a:pt x="139917" y="153678"/>
                  </a:lnTo>
                  <a:lnTo>
                    <a:pt x="168456" y="145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39971" y="1275810"/>
              <a:ext cx="107868" cy="339365"/>
            </a:xfrm>
            <a:custGeom>
              <a:avLst/>
              <a:gdLst/>
              <a:ahLst/>
              <a:cxnLst/>
              <a:rect l="0" t="0" r="0" b="0"/>
              <a:pathLst>
                <a:path w="107868" h="339365">
                  <a:moveTo>
                    <a:pt x="29894" y="145537"/>
                  </a:moveTo>
                  <a:lnTo>
                    <a:pt x="29960" y="157272"/>
                  </a:lnTo>
                  <a:lnTo>
                    <a:pt x="30601" y="168401"/>
                  </a:lnTo>
                  <a:lnTo>
                    <a:pt x="31898" y="180004"/>
                  </a:lnTo>
                  <a:lnTo>
                    <a:pt x="33757" y="192338"/>
                  </a:lnTo>
                  <a:lnTo>
                    <a:pt x="36074" y="205646"/>
                  </a:lnTo>
                  <a:lnTo>
                    <a:pt x="38741" y="219955"/>
                  </a:lnTo>
                  <a:lnTo>
                    <a:pt x="41664" y="235133"/>
                  </a:lnTo>
                  <a:lnTo>
                    <a:pt x="44772" y="250994"/>
                  </a:lnTo>
                  <a:lnTo>
                    <a:pt x="48007" y="267356"/>
                  </a:lnTo>
                  <a:lnTo>
                    <a:pt x="51330" y="283748"/>
                  </a:lnTo>
                  <a:lnTo>
                    <a:pt x="54716" y="299446"/>
                  </a:lnTo>
                  <a:lnTo>
                    <a:pt x="58118" y="314096"/>
                  </a:lnTo>
                  <a:lnTo>
                    <a:pt x="60700" y="327080"/>
                  </a:lnTo>
                  <a:lnTo>
                    <a:pt x="60744" y="336094"/>
                  </a:lnTo>
                  <a:lnTo>
                    <a:pt x="58270" y="339364"/>
                  </a:lnTo>
                  <a:lnTo>
                    <a:pt x="54898" y="338052"/>
                  </a:lnTo>
                  <a:lnTo>
                    <a:pt x="51318" y="333276"/>
                  </a:lnTo>
                  <a:lnTo>
                    <a:pt x="47714" y="325478"/>
                  </a:lnTo>
                  <a:lnTo>
                    <a:pt x="44121" y="315106"/>
                  </a:lnTo>
                  <a:lnTo>
                    <a:pt x="40379" y="302691"/>
                  </a:lnTo>
                  <a:lnTo>
                    <a:pt x="36179" y="288739"/>
                  </a:lnTo>
                  <a:lnTo>
                    <a:pt x="31392" y="273671"/>
                  </a:lnTo>
                  <a:lnTo>
                    <a:pt x="26210" y="257650"/>
                  </a:lnTo>
                  <a:lnTo>
                    <a:pt x="21038" y="240608"/>
                  </a:lnTo>
                  <a:lnTo>
                    <a:pt x="16120" y="222592"/>
                  </a:lnTo>
                  <a:lnTo>
                    <a:pt x="11686" y="203916"/>
                  </a:lnTo>
                  <a:lnTo>
                    <a:pt x="8011" y="185073"/>
                  </a:lnTo>
                  <a:lnTo>
                    <a:pt x="5174" y="166363"/>
                  </a:lnTo>
                  <a:lnTo>
                    <a:pt x="3083" y="148054"/>
                  </a:lnTo>
                  <a:lnTo>
                    <a:pt x="1589" y="130453"/>
                  </a:lnTo>
                  <a:lnTo>
                    <a:pt x="549" y="113655"/>
                  </a:lnTo>
                  <a:lnTo>
                    <a:pt x="0" y="97748"/>
                  </a:lnTo>
                  <a:lnTo>
                    <a:pt x="155" y="82897"/>
                  </a:lnTo>
                  <a:lnTo>
                    <a:pt x="1078" y="69094"/>
                  </a:lnTo>
                  <a:lnTo>
                    <a:pt x="2850" y="56347"/>
                  </a:lnTo>
                  <a:lnTo>
                    <a:pt x="5644" y="44771"/>
                  </a:lnTo>
                  <a:lnTo>
                    <a:pt x="9455" y="34318"/>
                  </a:lnTo>
                  <a:lnTo>
                    <a:pt x="14304" y="24975"/>
                  </a:lnTo>
                  <a:lnTo>
                    <a:pt x="20307" y="16837"/>
                  </a:lnTo>
                  <a:lnTo>
                    <a:pt x="27420" y="9856"/>
                  </a:lnTo>
                  <a:lnTo>
                    <a:pt x="35466" y="4337"/>
                  </a:lnTo>
                  <a:lnTo>
                    <a:pt x="44238" y="984"/>
                  </a:lnTo>
                  <a:lnTo>
                    <a:pt x="53539" y="0"/>
                  </a:lnTo>
                  <a:lnTo>
                    <a:pt x="63055" y="1459"/>
                  </a:lnTo>
                  <a:lnTo>
                    <a:pt x="72362" y="5554"/>
                  </a:lnTo>
                  <a:lnTo>
                    <a:pt x="81241" y="12125"/>
                  </a:lnTo>
                  <a:lnTo>
                    <a:pt x="89337" y="20756"/>
                  </a:lnTo>
                  <a:lnTo>
                    <a:pt x="96097" y="30974"/>
                  </a:lnTo>
                  <a:lnTo>
                    <a:pt x="101340" y="42359"/>
                  </a:lnTo>
                  <a:lnTo>
                    <a:pt x="105047" y="54576"/>
                  </a:lnTo>
                  <a:lnTo>
                    <a:pt x="107177" y="67374"/>
                  </a:lnTo>
                  <a:lnTo>
                    <a:pt x="107867" y="80568"/>
                  </a:lnTo>
                  <a:lnTo>
                    <a:pt x="107214" y="93867"/>
                  </a:lnTo>
                  <a:lnTo>
                    <a:pt x="105189" y="106876"/>
                  </a:lnTo>
                  <a:lnTo>
                    <a:pt x="101899" y="119397"/>
                  </a:lnTo>
                  <a:lnTo>
                    <a:pt x="97404" y="131093"/>
                  </a:lnTo>
                  <a:lnTo>
                    <a:pt x="91639" y="141423"/>
                  </a:lnTo>
                  <a:lnTo>
                    <a:pt x="84700" y="150218"/>
                  </a:lnTo>
                  <a:lnTo>
                    <a:pt x="77248" y="157483"/>
                  </a:lnTo>
                  <a:lnTo>
                    <a:pt x="69687" y="163935"/>
                  </a:lnTo>
                  <a:lnTo>
                    <a:pt x="61356" y="170139"/>
                  </a:lnTo>
                  <a:lnTo>
                    <a:pt x="50951" y="177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43565" y="1235394"/>
              <a:ext cx="147400" cy="177643"/>
            </a:xfrm>
            <a:custGeom>
              <a:avLst/>
              <a:gdLst/>
              <a:ahLst/>
              <a:cxnLst/>
              <a:rect l="0" t="0" r="0" b="0"/>
              <a:pathLst>
                <a:path w="147400" h="177643">
                  <a:moveTo>
                    <a:pt x="0" y="133310"/>
                  </a:moveTo>
                  <a:lnTo>
                    <a:pt x="6002" y="127443"/>
                  </a:lnTo>
                  <a:lnTo>
                    <a:pt x="12846" y="121878"/>
                  </a:lnTo>
                  <a:lnTo>
                    <a:pt x="21234" y="116084"/>
                  </a:lnTo>
                  <a:lnTo>
                    <a:pt x="30861" y="110176"/>
                  </a:lnTo>
                  <a:lnTo>
                    <a:pt x="41176" y="104494"/>
                  </a:lnTo>
                  <a:lnTo>
                    <a:pt x="51779" y="99215"/>
                  </a:lnTo>
                  <a:lnTo>
                    <a:pt x="62304" y="94191"/>
                  </a:lnTo>
                  <a:lnTo>
                    <a:pt x="72356" y="89057"/>
                  </a:lnTo>
                  <a:lnTo>
                    <a:pt x="81776" y="83602"/>
                  </a:lnTo>
                  <a:lnTo>
                    <a:pt x="90589" y="77786"/>
                  </a:lnTo>
                  <a:lnTo>
                    <a:pt x="98901" y="71648"/>
                  </a:lnTo>
                  <a:lnTo>
                    <a:pt x="106817" y="65248"/>
                  </a:lnTo>
                  <a:lnTo>
                    <a:pt x="113949" y="58322"/>
                  </a:lnTo>
                  <a:lnTo>
                    <a:pt x="119455" y="50308"/>
                  </a:lnTo>
                  <a:lnTo>
                    <a:pt x="122999" y="41002"/>
                  </a:lnTo>
                  <a:lnTo>
                    <a:pt x="124395" y="30991"/>
                  </a:lnTo>
                  <a:lnTo>
                    <a:pt x="123363" y="21418"/>
                  </a:lnTo>
                  <a:lnTo>
                    <a:pt x="119997" y="12924"/>
                  </a:lnTo>
                  <a:lnTo>
                    <a:pt x="114670" y="6106"/>
                  </a:lnTo>
                  <a:lnTo>
                    <a:pt x="107824" y="1741"/>
                  </a:lnTo>
                  <a:lnTo>
                    <a:pt x="99860" y="0"/>
                  </a:lnTo>
                  <a:lnTo>
                    <a:pt x="91263" y="579"/>
                  </a:lnTo>
                  <a:lnTo>
                    <a:pt x="82582" y="3004"/>
                  </a:lnTo>
                  <a:lnTo>
                    <a:pt x="74123" y="6824"/>
                  </a:lnTo>
                  <a:lnTo>
                    <a:pt x="66140" y="12146"/>
                  </a:lnTo>
                  <a:lnTo>
                    <a:pt x="58924" y="19597"/>
                  </a:lnTo>
                  <a:lnTo>
                    <a:pt x="52556" y="29349"/>
                  </a:lnTo>
                  <a:lnTo>
                    <a:pt x="47110" y="41151"/>
                  </a:lnTo>
                  <a:lnTo>
                    <a:pt x="42741" y="54593"/>
                  </a:lnTo>
                  <a:lnTo>
                    <a:pt x="39435" y="69258"/>
                  </a:lnTo>
                  <a:lnTo>
                    <a:pt x="37195" y="84476"/>
                  </a:lnTo>
                  <a:lnTo>
                    <a:pt x="36133" y="99372"/>
                  </a:lnTo>
                  <a:lnTo>
                    <a:pt x="36198" y="113488"/>
                  </a:lnTo>
                  <a:lnTo>
                    <a:pt x="37377" y="126590"/>
                  </a:lnTo>
                  <a:lnTo>
                    <a:pt x="39764" y="138478"/>
                  </a:lnTo>
                  <a:lnTo>
                    <a:pt x="43304" y="149170"/>
                  </a:lnTo>
                  <a:lnTo>
                    <a:pt x="48139" y="158522"/>
                  </a:lnTo>
                  <a:lnTo>
                    <a:pt x="54666" y="166141"/>
                  </a:lnTo>
                  <a:lnTo>
                    <a:pt x="62942" y="171965"/>
                  </a:lnTo>
                  <a:lnTo>
                    <a:pt x="72584" y="175895"/>
                  </a:lnTo>
                  <a:lnTo>
                    <a:pt x="82966" y="177642"/>
                  </a:lnTo>
                  <a:lnTo>
                    <a:pt x="93640" y="177262"/>
                  </a:lnTo>
                  <a:lnTo>
                    <a:pt x="104125" y="175003"/>
                  </a:lnTo>
                  <a:lnTo>
                    <a:pt x="114952" y="170708"/>
                  </a:lnTo>
                  <a:lnTo>
                    <a:pt x="128180" y="161766"/>
                  </a:lnTo>
                  <a:lnTo>
                    <a:pt x="147399" y="143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12021" y="1231143"/>
              <a:ext cx="147399" cy="169043"/>
            </a:xfrm>
            <a:custGeom>
              <a:avLst/>
              <a:gdLst/>
              <a:ahLst/>
              <a:cxnLst/>
              <a:rect l="0" t="0" r="0" b="0"/>
              <a:pathLst>
                <a:path w="147399" h="169043">
                  <a:moveTo>
                    <a:pt x="0" y="63862"/>
                  </a:moveTo>
                  <a:lnTo>
                    <a:pt x="2866" y="72730"/>
                  </a:lnTo>
                  <a:lnTo>
                    <a:pt x="5009" y="81717"/>
                  </a:lnTo>
                  <a:lnTo>
                    <a:pt x="6616" y="91708"/>
                  </a:lnTo>
                  <a:lnTo>
                    <a:pt x="7970" y="102516"/>
                  </a:lnTo>
                  <a:lnTo>
                    <a:pt x="9466" y="113679"/>
                  </a:lnTo>
                  <a:lnTo>
                    <a:pt x="11317" y="124888"/>
                  </a:lnTo>
                  <a:lnTo>
                    <a:pt x="13557" y="136173"/>
                  </a:lnTo>
                  <a:lnTo>
                    <a:pt x="16137" y="147806"/>
                  </a:lnTo>
                  <a:lnTo>
                    <a:pt x="18951" y="159815"/>
                  </a:lnTo>
                  <a:lnTo>
                    <a:pt x="20687" y="168346"/>
                  </a:lnTo>
                  <a:lnTo>
                    <a:pt x="20132" y="169042"/>
                  </a:lnTo>
                  <a:lnTo>
                    <a:pt x="18437" y="164062"/>
                  </a:lnTo>
                  <a:lnTo>
                    <a:pt x="16568" y="155644"/>
                  </a:lnTo>
                  <a:lnTo>
                    <a:pt x="14938" y="145142"/>
                  </a:lnTo>
                  <a:lnTo>
                    <a:pt x="13657" y="133357"/>
                  </a:lnTo>
                  <a:lnTo>
                    <a:pt x="12708" y="120770"/>
                  </a:lnTo>
                  <a:lnTo>
                    <a:pt x="12032" y="107679"/>
                  </a:lnTo>
                  <a:lnTo>
                    <a:pt x="11727" y="94429"/>
                  </a:lnTo>
                  <a:lnTo>
                    <a:pt x="12047" y="81444"/>
                  </a:lnTo>
                  <a:lnTo>
                    <a:pt x="13074" y="68926"/>
                  </a:lnTo>
                  <a:lnTo>
                    <a:pt x="14747" y="56890"/>
                  </a:lnTo>
                  <a:lnTo>
                    <a:pt x="16940" y="45265"/>
                  </a:lnTo>
                  <a:lnTo>
                    <a:pt x="19539" y="33974"/>
                  </a:lnTo>
                  <a:lnTo>
                    <a:pt x="22930" y="23424"/>
                  </a:lnTo>
                  <a:lnTo>
                    <a:pt x="27947" y="14470"/>
                  </a:lnTo>
                  <a:lnTo>
                    <a:pt x="34913" y="7458"/>
                  </a:lnTo>
                  <a:lnTo>
                    <a:pt x="43352" y="2580"/>
                  </a:lnTo>
                  <a:lnTo>
                    <a:pt x="52320" y="123"/>
                  </a:lnTo>
                  <a:lnTo>
                    <a:pt x="61201" y="0"/>
                  </a:lnTo>
                  <a:lnTo>
                    <a:pt x="69753" y="2172"/>
                  </a:lnTo>
                  <a:lnTo>
                    <a:pt x="77943" y="6811"/>
                  </a:lnTo>
                  <a:lnTo>
                    <a:pt x="85815" y="13776"/>
                  </a:lnTo>
                  <a:lnTo>
                    <a:pt x="93440" y="22516"/>
                  </a:lnTo>
                  <a:lnTo>
                    <a:pt x="100879" y="32283"/>
                  </a:lnTo>
                  <a:lnTo>
                    <a:pt x="108184" y="42555"/>
                  </a:lnTo>
                  <a:lnTo>
                    <a:pt x="115228" y="53211"/>
                  </a:lnTo>
                  <a:lnTo>
                    <a:pt x="121732" y="64423"/>
                  </a:lnTo>
                  <a:lnTo>
                    <a:pt x="127583" y="76252"/>
                  </a:lnTo>
                  <a:lnTo>
                    <a:pt x="132681" y="88417"/>
                  </a:lnTo>
                  <a:lnTo>
                    <a:pt x="137351" y="101771"/>
                  </a:lnTo>
                  <a:lnTo>
                    <a:pt x="142005" y="119724"/>
                  </a:lnTo>
                  <a:lnTo>
                    <a:pt x="147398" y="148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94318" y="945371"/>
              <a:ext cx="280957" cy="419138"/>
            </a:xfrm>
            <a:custGeom>
              <a:avLst/>
              <a:gdLst/>
              <a:ahLst/>
              <a:cxnLst/>
              <a:rect l="0" t="0" r="0" b="0"/>
              <a:pathLst>
                <a:path w="280957" h="419138">
                  <a:moveTo>
                    <a:pt x="80915" y="339105"/>
                  </a:moveTo>
                  <a:lnTo>
                    <a:pt x="80781" y="324570"/>
                  </a:lnTo>
                  <a:lnTo>
                    <a:pt x="79501" y="311940"/>
                  </a:lnTo>
                  <a:lnTo>
                    <a:pt x="76898" y="300053"/>
                  </a:lnTo>
                  <a:lnTo>
                    <a:pt x="72834" y="289262"/>
                  </a:lnTo>
                  <a:lnTo>
                    <a:pt x="66904" y="280664"/>
                  </a:lnTo>
                  <a:lnTo>
                    <a:pt x="59074" y="274699"/>
                  </a:lnTo>
                  <a:lnTo>
                    <a:pt x="49921" y="271504"/>
                  </a:lnTo>
                  <a:lnTo>
                    <a:pt x="40411" y="271244"/>
                  </a:lnTo>
                  <a:lnTo>
                    <a:pt x="31143" y="273706"/>
                  </a:lnTo>
                  <a:lnTo>
                    <a:pt x="22654" y="278577"/>
                  </a:lnTo>
                  <a:lnTo>
                    <a:pt x="15566" y="285643"/>
                  </a:lnTo>
                  <a:lnTo>
                    <a:pt x="10067" y="294572"/>
                  </a:lnTo>
                  <a:lnTo>
                    <a:pt x="6001" y="304969"/>
                  </a:lnTo>
                  <a:lnTo>
                    <a:pt x="3091" y="316463"/>
                  </a:lnTo>
                  <a:lnTo>
                    <a:pt x="1062" y="328737"/>
                  </a:lnTo>
                  <a:lnTo>
                    <a:pt x="0" y="341231"/>
                  </a:lnTo>
                  <a:lnTo>
                    <a:pt x="335" y="353159"/>
                  </a:lnTo>
                  <a:lnTo>
                    <a:pt x="2187" y="364146"/>
                  </a:lnTo>
                  <a:lnTo>
                    <a:pt x="5396" y="374337"/>
                  </a:lnTo>
                  <a:lnTo>
                    <a:pt x="9692" y="384182"/>
                  </a:lnTo>
                  <a:lnTo>
                    <a:pt x="14808" y="393977"/>
                  </a:lnTo>
                  <a:lnTo>
                    <a:pt x="20685" y="403201"/>
                  </a:lnTo>
                  <a:lnTo>
                    <a:pt x="27452" y="410659"/>
                  </a:lnTo>
                  <a:lnTo>
                    <a:pt x="35109" y="415818"/>
                  </a:lnTo>
                  <a:lnTo>
                    <a:pt x="43369" y="418619"/>
                  </a:lnTo>
                  <a:lnTo>
                    <a:pt x="51758" y="419137"/>
                  </a:lnTo>
                  <a:lnTo>
                    <a:pt x="59989" y="417658"/>
                  </a:lnTo>
                  <a:lnTo>
                    <a:pt x="67803" y="414259"/>
                  </a:lnTo>
                  <a:lnTo>
                    <a:pt x="74898" y="408720"/>
                  </a:lnTo>
                  <a:lnTo>
                    <a:pt x="81187" y="401116"/>
                  </a:lnTo>
                  <a:lnTo>
                    <a:pt x="86748" y="391929"/>
                  </a:lnTo>
                  <a:lnTo>
                    <a:pt x="91725" y="381855"/>
                  </a:lnTo>
                  <a:lnTo>
                    <a:pt x="96258" y="371364"/>
                  </a:lnTo>
                  <a:lnTo>
                    <a:pt x="100304" y="360220"/>
                  </a:lnTo>
                  <a:lnTo>
                    <a:pt x="103649" y="347616"/>
                  </a:lnTo>
                  <a:lnTo>
                    <a:pt x="106235" y="333202"/>
                  </a:lnTo>
                  <a:lnTo>
                    <a:pt x="108142" y="316928"/>
                  </a:lnTo>
                  <a:lnTo>
                    <a:pt x="109505" y="298788"/>
                  </a:lnTo>
                  <a:lnTo>
                    <a:pt x="110454" y="279000"/>
                  </a:lnTo>
                  <a:lnTo>
                    <a:pt x="110939" y="258372"/>
                  </a:lnTo>
                  <a:lnTo>
                    <a:pt x="110741" y="238153"/>
                  </a:lnTo>
                  <a:lnTo>
                    <a:pt x="109799" y="219009"/>
                  </a:lnTo>
                  <a:lnTo>
                    <a:pt x="108352" y="201057"/>
                  </a:lnTo>
                  <a:lnTo>
                    <a:pt x="106844" y="184153"/>
                  </a:lnTo>
                  <a:lnTo>
                    <a:pt x="105529" y="168082"/>
                  </a:lnTo>
                  <a:lnTo>
                    <a:pt x="104327" y="152796"/>
                  </a:lnTo>
                  <a:lnTo>
                    <a:pt x="102912" y="138427"/>
                  </a:lnTo>
                  <a:lnTo>
                    <a:pt x="101108" y="124975"/>
                  </a:lnTo>
                  <a:lnTo>
                    <a:pt x="98896" y="112310"/>
                  </a:lnTo>
                  <a:lnTo>
                    <a:pt x="96334" y="100263"/>
                  </a:lnTo>
                  <a:lnTo>
                    <a:pt x="93493" y="88666"/>
                  </a:lnTo>
                  <a:lnTo>
                    <a:pt x="90451" y="77063"/>
                  </a:lnTo>
                  <a:lnTo>
                    <a:pt x="87263" y="64741"/>
                  </a:lnTo>
                  <a:lnTo>
                    <a:pt x="83968" y="51382"/>
                  </a:lnTo>
                  <a:lnTo>
                    <a:pt x="80434" y="37494"/>
                  </a:lnTo>
                  <a:lnTo>
                    <a:pt x="76376" y="24164"/>
                  </a:lnTo>
                  <a:lnTo>
                    <a:pt x="71679" y="12034"/>
                  </a:lnTo>
                  <a:lnTo>
                    <a:pt x="66365" y="3079"/>
                  </a:lnTo>
                  <a:lnTo>
                    <a:pt x="61195" y="0"/>
                  </a:lnTo>
                  <a:lnTo>
                    <a:pt x="57437" y="2354"/>
                  </a:lnTo>
                  <a:lnTo>
                    <a:pt x="55395" y="8267"/>
                  </a:lnTo>
                  <a:lnTo>
                    <a:pt x="54861" y="16229"/>
                  </a:lnTo>
                  <a:lnTo>
                    <a:pt x="55340" y="25487"/>
                  </a:lnTo>
                  <a:lnTo>
                    <a:pt x="56217" y="35841"/>
                  </a:lnTo>
                  <a:lnTo>
                    <a:pt x="57115" y="47143"/>
                  </a:lnTo>
                  <a:lnTo>
                    <a:pt x="58043" y="59211"/>
                  </a:lnTo>
                  <a:lnTo>
                    <a:pt x="59277" y="71863"/>
                  </a:lnTo>
                  <a:lnTo>
                    <a:pt x="60961" y="84940"/>
                  </a:lnTo>
                  <a:lnTo>
                    <a:pt x="63091" y="98319"/>
                  </a:lnTo>
                  <a:lnTo>
                    <a:pt x="65602" y="111910"/>
                  </a:lnTo>
                  <a:lnTo>
                    <a:pt x="68401" y="125645"/>
                  </a:lnTo>
                  <a:lnTo>
                    <a:pt x="71248" y="139478"/>
                  </a:lnTo>
                  <a:lnTo>
                    <a:pt x="73772" y="153379"/>
                  </a:lnTo>
                  <a:lnTo>
                    <a:pt x="75803" y="167325"/>
                  </a:lnTo>
                  <a:lnTo>
                    <a:pt x="77505" y="181302"/>
                  </a:lnTo>
                  <a:lnTo>
                    <a:pt x="79261" y="195299"/>
                  </a:lnTo>
                  <a:lnTo>
                    <a:pt x="81293" y="209309"/>
                  </a:lnTo>
                  <a:lnTo>
                    <a:pt x="83490" y="223329"/>
                  </a:lnTo>
                  <a:lnTo>
                    <a:pt x="85511" y="237354"/>
                  </a:lnTo>
                  <a:lnTo>
                    <a:pt x="87178" y="251389"/>
                  </a:lnTo>
                  <a:lnTo>
                    <a:pt x="88788" y="265594"/>
                  </a:lnTo>
                  <a:lnTo>
                    <a:pt x="91009" y="280277"/>
                  </a:lnTo>
                  <a:lnTo>
                    <a:pt x="94167" y="295556"/>
                  </a:lnTo>
                  <a:lnTo>
                    <a:pt x="98103" y="311073"/>
                  </a:lnTo>
                  <a:lnTo>
                    <a:pt x="102362" y="326109"/>
                  </a:lnTo>
                  <a:lnTo>
                    <a:pt x="106636" y="340296"/>
                  </a:lnTo>
                  <a:lnTo>
                    <a:pt x="110792" y="353601"/>
                  </a:lnTo>
                  <a:lnTo>
                    <a:pt x="114803" y="366150"/>
                  </a:lnTo>
                  <a:lnTo>
                    <a:pt x="118694" y="378079"/>
                  </a:lnTo>
                  <a:lnTo>
                    <a:pt x="122981" y="388393"/>
                  </a:lnTo>
                  <a:lnTo>
                    <a:pt x="128108" y="393902"/>
                  </a:lnTo>
                  <a:lnTo>
                    <a:pt x="133065" y="393049"/>
                  </a:lnTo>
                  <a:lnTo>
                    <a:pt x="136788" y="387788"/>
                  </a:lnTo>
                  <a:lnTo>
                    <a:pt x="139646" y="379994"/>
                  </a:lnTo>
                  <a:lnTo>
                    <a:pt x="142590" y="371232"/>
                  </a:lnTo>
                  <a:lnTo>
                    <a:pt x="146174" y="362381"/>
                  </a:lnTo>
                  <a:lnTo>
                    <a:pt x="150529" y="353795"/>
                  </a:lnTo>
                  <a:lnTo>
                    <a:pt x="155586" y="345559"/>
                  </a:lnTo>
                  <a:lnTo>
                    <a:pt x="161206" y="337647"/>
                  </a:lnTo>
                  <a:lnTo>
                    <a:pt x="167417" y="330160"/>
                  </a:lnTo>
                  <a:lnTo>
                    <a:pt x="174407" y="323341"/>
                  </a:lnTo>
                  <a:lnTo>
                    <a:pt x="182213" y="317261"/>
                  </a:lnTo>
                  <a:lnTo>
                    <a:pt x="190571" y="311684"/>
                  </a:lnTo>
                  <a:lnTo>
                    <a:pt x="199026" y="306170"/>
                  </a:lnTo>
                  <a:lnTo>
                    <a:pt x="207305" y="300457"/>
                  </a:lnTo>
                  <a:lnTo>
                    <a:pt x="215321" y="294466"/>
                  </a:lnTo>
                  <a:lnTo>
                    <a:pt x="223084" y="288211"/>
                  </a:lnTo>
                  <a:lnTo>
                    <a:pt x="230633" y="281736"/>
                  </a:lnTo>
                  <a:lnTo>
                    <a:pt x="237856" y="274930"/>
                  </a:lnTo>
                  <a:lnTo>
                    <a:pt x="244487" y="267529"/>
                  </a:lnTo>
                  <a:lnTo>
                    <a:pt x="250422" y="259439"/>
                  </a:lnTo>
                  <a:lnTo>
                    <a:pt x="255391" y="250718"/>
                  </a:lnTo>
                  <a:lnTo>
                    <a:pt x="258900" y="241487"/>
                  </a:lnTo>
                  <a:lnTo>
                    <a:pt x="260802" y="231877"/>
                  </a:lnTo>
                  <a:lnTo>
                    <a:pt x="260942" y="222323"/>
                  </a:lnTo>
                  <a:lnTo>
                    <a:pt x="258993" y="213522"/>
                  </a:lnTo>
                  <a:lnTo>
                    <a:pt x="254980" y="205806"/>
                  </a:lnTo>
                  <a:lnTo>
                    <a:pt x="249371" y="199644"/>
                  </a:lnTo>
                  <a:lnTo>
                    <a:pt x="242860" y="195787"/>
                  </a:lnTo>
                  <a:lnTo>
                    <a:pt x="235932" y="194419"/>
                  </a:lnTo>
                  <a:lnTo>
                    <a:pt x="228843" y="195264"/>
                  </a:lnTo>
                  <a:lnTo>
                    <a:pt x="221712" y="197874"/>
                  </a:lnTo>
                  <a:lnTo>
                    <a:pt x="214591" y="201813"/>
                  </a:lnTo>
                  <a:lnTo>
                    <a:pt x="207658" y="206877"/>
                  </a:lnTo>
                  <a:lnTo>
                    <a:pt x="201221" y="213090"/>
                  </a:lnTo>
                  <a:lnTo>
                    <a:pt x="195411" y="220380"/>
                  </a:lnTo>
                  <a:lnTo>
                    <a:pt x="190356" y="228731"/>
                  </a:lnTo>
                  <a:lnTo>
                    <a:pt x="186258" y="238247"/>
                  </a:lnTo>
                  <a:lnTo>
                    <a:pt x="183131" y="248874"/>
                  </a:lnTo>
                  <a:lnTo>
                    <a:pt x="180845" y="260435"/>
                  </a:lnTo>
                  <a:lnTo>
                    <a:pt x="179221" y="272720"/>
                  </a:lnTo>
                  <a:lnTo>
                    <a:pt x="178091" y="285534"/>
                  </a:lnTo>
                  <a:lnTo>
                    <a:pt x="177482" y="298562"/>
                  </a:lnTo>
                  <a:lnTo>
                    <a:pt x="177598" y="311381"/>
                  </a:lnTo>
                  <a:lnTo>
                    <a:pt x="178494" y="323779"/>
                  </a:lnTo>
                  <a:lnTo>
                    <a:pt x="180249" y="335731"/>
                  </a:lnTo>
                  <a:lnTo>
                    <a:pt x="183029" y="347297"/>
                  </a:lnTo>
                  <a:lnTo>
                    <a:pt x="186833" y="358552"/>
                  </a:lnTo>
                  <a:lnTo>
                    <a:pt x="191677" y="369248"/>
                  </a:lnTo>
                  <a:lnTo>
                    <a:pt x="197677" y="378832"/>
                  </a:lnTo>
                  <a:lnTo>
                    <a:pt x="204788" y="387080"/>
                  </a:lnTo>
                  <a:lnTo>
                    <a:pt x="212833" y="393602"/>
                  </a:lnTo>
                  <a:lnTo>
                    <a:pt x="221604" y="397702"/>
                  </a:lnTo>
                  <a:lnTo>
                    <a:pt x="230900" y="399228"/>
                  </a:lnTo>
                  <a:lnTo>
                    <a:pt x="240241" y="398320"/>
                  </a:lnTo>
                  <a:lnTo>
                    <a:pt x="248902" y="395135"/>
                  </a:lnTo>
                  <a:lnTo>
                    <a:pt x="256531" y="390010"/>
                  </a:lnTo>
                  <a:lnTo>
                    <a:pt x="262993" y="383816"/>
                  </a:lnTo>
                  <a:lnTo>
                    <a:pt x="268809" y="377253"/>
                  </a:lnTo>
                  <a:lnTo>
                    <a:pt x="274486" y="369753"/>
                  </a:lnTo>
                  <a:lnTo>
                    <a:pt x="280956" y="360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90017" y="1164124"/>
              <a:ext cx="132657" cy="172996"/>
            </a:xfrm>
            <a:custGeom>
              <a:avLst/>
              <a:gdLst/>
              <a:ahLst/>
              <a:cxnLst/>
              <a:rect l="0" t="0" r="0" b="0"/>
              <a:pathLst>
                <a:path w="132657" h="172996">
                  <a:moveTo>
                    <a:pt x="6314" y="57181"/>
                  </a:moveTo>
                  <a:lnTo>
                    <a:pt x="6381" y="71716"/>
                  </a:lnTo>
                  <a:lnTo>
                    <a:pt x="7022" y="84347"/>
                  </a:lnTo>
                  <a:lnTo>
                    <a:pt x="8319" y="96252"/>
                  </a:lnTo>
                  <a:lnTo>
                    <a:pt x="10178" y="107734"/>
                  </a:lnTo>
                  <a:lnTo>
                    <a:pt x="12495" y="118926"/>
                  </a:lnTo>
                  <a:lnTo>
                    <a:pt x="15135" y="129831"/>
                  </a:lnTo>
                  <a:lnTo>
                    <a:pt x="17107" y="137616"/>
                  </a:lnTo>
                  <a:lnTo>
                    <a:pt x="17302" y="138590"/>
                  </a:lnTo>
                  <a:lnTo>
                    <a:pt x="16135" y="133670"/>
                  </a:lnTo>
                  <a:lnTo>
                    <a:pt x="14112" y="124746"/>
                  </a:lnTo>
                  <a:lnTo>
                    <a:pt x="11552" y="113477"/>
                  </a:lnTo>
                  <a:lnTo>
                    <a:pt x="8661" y="100924"/>
                  </a:lnTo>
                  <a:lnTo>
                    <a:pt x="5724" y="87522"/>
                  </a:lnTo>
                  <a:lnTo>
                    <a:pt x="3125" y="73283"/>
                  </a:lnTo>
                  <a:lnTo>
                    <a:pt x="1053" y="58261"/>
                  </a:lnTo>
                  <a:lnTo>
                    <a:pt x="0" y="43234"/>
                  </a:lnTo>
                  <a:lnTo>
                    <a:pt x="806" y="29578"/>
                  </a:lnTo>
                  <a:lnTo>
                    <a:pt x="3763" y="17963"/>
                  </a:lnTo>
                  <a:lnTo>
                    <a:pt x="8681" y="8858"/>
                  </a:lnTo>
                  <a:lnTo>
                    <a:pt x="15187" y="2867"/>
                  </a:lnTo>
                  <a:lnTo>
                    <a:pt x="22890" y="0"/>
                  </a:lnTo>
                  <a:lnTo>
                    <a:pt x="31295" y="142"/>
                  </a:lnTo>
                  <a:lnTo>
                    <a:pt x="39841" y="3329"/>
                  </a:lnTo>
                  <a:lnTo>
                    <a:pt x="48215" y="9285"/>
                  </a:lnTo>
                  <a:lnTo>
                    <a:pt x="56478" y="17668"/>
                  </a:lnTo>
                  <a:lnTo>
                    <a:pt x="64946" y="28251"/>
                  </a:lnTo>
                  <a:lnTo>
                    <a:pt x="73786" y="40689"/>
                  </a:lnTo>
                  <a:lnTo>
                    <a:pt x="82690" y="54257"/>
                  </a:lnTo>
                  <a:lnTo>
                    <a:pt x="90991" y="67969"/>
                  </a:lnTo>
                  <a:lnTo>
                    <a:pt x="98351" y="81260"/>
                  </a:lnTo>
                  <a:lnTo>
                    <a:pt x="104769" y="93960"/>
                  </a:lnTo>
                  <a:lnTo>
                    <a:pt x="110387" y="106104"/>
                  </a:lnTo>
                  <a:lnTo>
                    <a:pt x="115384" y="117783"/>
                  </a:lnTo>
                  <a:lnTo>
                    <a:pt x="119769" y="128846"/>
                  </a:lnTo>
                  <a:lnTo>
                    <a:pt x="123820" y="140075"/>
                  </a:lnTo>
                  <a:lnTo>
                    <a:pt x="127894" y="153575"/>
                  </a:lnTo>
                  <a:lnTo>
                    <a:pt x="132656" y="172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54259" y="884393"/>
              <a:ext cx="73700" cy="452727"/>
            </a:xfrm>
            <a:custGeom>
              <a:avLst/>
              <a:gdLst/>
              <a:ahLst/>
              <a:cxnLst/>
              <a:rect l="0" t="0" r="0" b="0"/>
              <a:pathLst>
                <a:path w="73700" h="452727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9"/>
                  </a:lnTo>
                  <a:lnTo>
                    <a:pt x="3686" y="54594"/>
                  </a:lnTo>
                  <a:lnTo>
                    <a:pt x="5354" y="68751"/>
                  </a:lnTo>
                  <a:lnTo>
                    <a:pt x="6775" y="83657"/>
                  </a:lnTo>
                  <a:lnTo>
                    <a:pt x="8219" y="99249"/>
                  </a:lnTo>
                  <a:lnTo>
                    <a:pt x="10327" y="115395"/>
                  </a:lnTo>
                  <a:lnTo>
                    <a:pt x="13404" y="131959"/>
                  </a:lnTo>
                  <a:lnTo>
                    <a:pt x="17116" y="148828"/>
                  </a:lnTo>
                  <a:lnTo>
                    <a:pt x="20692" y="165911"/>
                  </a:lnTo>
                  <a:lnTo>
                    <a:pt x="23693" y="183138"/>
                  </a:lnTo>
                  <a:lnTo>
                    <a:pt x="26182" y="200299"/>
                  </a:lnTo>
                  <a:lnTo>
                    <a:pt x="28533" y="217055"/>
                  </a:lnTo>
                  <a:lnTo>
                    <a:pt x="31002" y="233253"/>
                  </a:lnTo>
                  <a:lnTo>
                    <a:pt x="33676" y="248910"/>
                  </a:lnTo>
                  <a:lnTo>
                    <a:pt x="36559" y="264118"/>
                  </a:lnTo>
                  <a:lnTo>
                    <a:pt x="39614" y="278976"/>
                  </a:lnTo>
                  <a:lnTo>
                    <a:pt x="42804" y="293413"/>
                  </a:lnTo>
                  <a:lnTo>
                    <a:pt x="46092" y="307195"/>
                  </a:lnTo>
                  <a:lnTo>
                    <a:pt x="49450" y="320251"/>
                  </a:lnTo>
                  <a:lnTo>
                    <a:pt x="52856" y="332817"/>
                  </a:lnTo>
                  <a:lnTo>
                    <a:pt x="56296" y="345328"/>
                  </a:lnTo>
                  <a:lnTo>
                    <a:pt x="59752" y="358045"/>
                  </a:lnTo>
                  <a:lnTo>
                    <a:pt x="63057" y="371045"/>
                  </a:lnTo>
                  <a:lnTo>
                    <a:pt x="65897" y="384312"/>
                  </a:lnTo>
                  <a:lnTo>
                    <a:pt x="68140" y="397778"/>
                  </a:lnTo>
                  <a:lnTo>
                    <a:pt x="69817" y="410784"/>
                  </a:lnTo>
                  <a:lnTo>
                    <a:pt x="71208" y="423372"/>
                  </a:lnTo>
                  <a:lnTo>
                    <a:pt x="72432" y="436647"/>
                  </a:lnTo>
                  <a:lnTo>
                    <a:pt x="73699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48974" y="1010735"/>
              <a:ext cx="284270" cy="52644"/>
            </a:xfrm>
            <a:custGeom>
              <a:avLst/>
              <a:gdLst/>
              <a:ahLst/>
              <a:cxnLst/>
              <a:rect l="0" t="0" r="0" b="0"/>
              <a:pathLst>
                <a:path w="284270" h="52644">
                  <a:moveTo>
                    <a:pt x="284269" y="0"/>
                  </a:moveTo>
                  <a:lnTo>
                    <a:pt x="272535" y="2934"/>
                  </a:lnTo>
                  <a:lnTo>
                    <a:pt x="261406" y="5716"/>
                  </a:lnTo>
                  <a:lnTo>
                    <a:pt x="249803" y="8611"/>
                  </a:lnTo>
                  <a:lnTo>
                    <a:pt x="237468" y="11479"/>
                  </a:lnTo>
                  <a:lnTo>
                    <a:pt x="224160" y="13995"/>
                  </a:lnTo>
                  <a:lnTo>
                    <a:pt x="209860" y="16011"/>
                  </a:lnTo>
                  <a:lnTo>
                    <a:pt x="195028" y="17696"/>
                  </a:lnTo>
                  <a:lnTo>
                    <a:pt x="180462" y="19439"/>
                  </a:lnTo>
                  <a:lnTo>
                    <a:pt x="166597" y="21465"/>
                  </a:lnTo>
                  <a:lnTo>
                    <a:pt x="153512" y="23827"/>
                  </a:lnTo>
                  <a:lnTo>
                    <a:pt x="141110" y="26492"/>
                  </a:lnTo>
                  <a:lnTo>
                    <a:pt x="129245" y="29398"/>
                  </a:lnTo>
                  <a:lnTo>
                    <a:pt x="117615" y="32486"/>
                  </a:lnTo>
                  <a:lnTo>
                    <a:pt x="105798" y="35705"/>
                  </a:lnTo>
                  <a:lnTo>
                    <a:pt x="93579" y="39011"/>
                  </a:lnTo>
                  <a:lnTo>
                    <a:pt x="80930" y="42213"/>
                  </a:lnTo>
                  <a:lnTo>
                    <a:pt x="67905" y="44983"/>
                  </a:lnTo>
                  <a:lnTo>
                    <a:pt x="54603" y="47178"/>
                  </a:lnTo>
                  <a:lnTo>
                    <a:pt x="41710" y="48825"/>
                  </a:lnTo>
                  <a:lnTo>
                    <a:pt x="29210" y="50191"/>
                  </a:lnTo>
                  <a:lnTo>
                    <a:pt x="16008" y="5139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33840" y="1669465"/>
              <a:ext cx="320379" cy="479031"/>
            </a:xfrm>
            <a:custGeom>
              <a:avLst/>
              <a:gdLst/>
              <a:ahLst/>
              <a:cxnLst/>
              <a:rect l="0" t="0" r="0" b="0"/>
              <a:pathLst>
                <a:path w="320379" h="479031">
                  <a:moveTo>
                    <a:pt x="236149" y="88794"/>
                  </a:moveTo>
                  <a:lnTo>
                    <a:pt x="230282" y="79992"/>
                  </a:lnTo>
                  <a:lnTo>
                    <a:pt x="224718" y="71645"/>
                  </a:lnTo>
                  <a:lnTo>
                    <a:pt x="218914" y="62951"/>
                  </a:lnTo>
                  <a:lnTo>
                    <a:pt x="212660" y="54004"/>
                  </a:lnTo>
                  <a:lnTo>
                    <a:pt x="205681" y="45157"/>
                  </a:lnTo>
                  <a:lnTo>
                    <a:pt x="197901" y="36623"/>
                  </a:lnTo>
                  <a:lnTo>
                    <a:pt x="189399" y="28607"/>
                  </a:lnTo>
                  <a:lnTo>
                    <a:pt x="180320" y="21378"/>
                  </a:lnTo>
                  <a:lnTo>
                    <a:pt x="170802" y="15005"/>
                  </a:lnTo>
                  <a:lnTo>
                    <a:pt x="160801" y="9558"/>
                  </a:lnTo>
                  <a:lnTo>
                    <a:pt x="150103" y="5189"/>
                  </a:lnTo>
                  <a:lnTo>
                    <a:pt x="138651" y="1893"/>
                  </a:lnTo>
                  <a:lnTo>
                    <a:pt x="126690" y="0"/>
                  </a:lnTo>
                  <a:lnTo>
                    <a:pt x="114661" y="235"/>
                  </a:lnTo>
                  <a:lnTo>
                    <a:pt x="102833" y="2813"/>
                  </a:lnTo>
                  <a:lnTo>
                    <a:pt x="91452" y="7816"/>
                  </a:lnTo>
                  <a:lnTo>
                    <a:pt x="80808" y="15444"/>
                  </a:lnTo>
                  <a:lnTo>
                    <a:pt x="70990" y="25531"/>
                  </a:lnTo>
                  <a:lnTo>
                    <a:pt x="62074" y="37337"/>
                  </a:lnTo>
                  <a:lnTo>
                    <a:pt x="54223" y="49775"/>
                  </a:lnTo>
                  <a:lnTo>
                    <a:pt x="47422" y="62172"/>
                  </a:lnTo>
                  <a:lnTo>
                    <a:pt x="41513" y="74423"/>
                  </a:lnTo>
                  <a:lnTo>
                    <a:pt x="36302" y="86788"/>
                  </a:lnTo>
                  <a:lnTo>
                    <a:pt x="31607" y="99434"/>
                  </a:lnTo>
                  <a:lnTo>
                    <a:pt x="27282" y="112233"/>
                  </a:lnTo>
                  <a:lnTo>
                    <a:pt x="23217" y="124839"/>
                  </a:lnTo>
                  <a:lnTo>
                    <a:pt x="19335" y="137071"/>
                  </a:lnTo>
                  <a:lnTo>
                    <a:pt x="15745" y="149067"/>
                  </a:lnTo>
                  <a:lnTo>
                    <a:pt x="12713" y="161189"/>
                  </a:lnTo>
                  <a:lnTo>
                    <a:pt x="10342" y="173641"/>
                  </a:lnTo>
                  <a:lnTo>
                    <a:pt x="8581" y="186462"/>
                  </a:lnTo>
                  <a:lnTo>
                    <a:pt x="7317" y="199608"/>
                  </a:lnTo>
                  <a:lnTo>
                    <a:pt x="6425" y="213007"/>
                  </a:lnTo>
                  <a:lnTo>
                    <a:pt x="5638" y="226430"/>
                  </a:lnTo>
                  <a:lnTo>
                    <a:pt x="4570" y="239514"/>
                  </a:lnTo>
                  <a:lnTo>
                    <a:pt x="3040" y="252096"/>
                  </a:lnTo>
                  <a:lnTo>
                    <a:pt x="1367" y="264340"/>
                  </a:lnTo>
                  <a:lnTo>
                    <a:pt x="237" y="276635"/>
                  </a:lnTo>
                  <a:lnTo>
                    <a:pt x="0" y="289210"/>
                  </a:lnTo>
                  <a:lnTo>
                    <a:pt x="675" y="302285"/>
                  </a:lnTo>
                  <a:lnTo>
                    <a:pt x="2124" y="316135"/>
                  </a:lnTo>
                  <a:lnTo>
                    <a:pt x="4181" y="330820"/>
                  </a:lnTo>
                  <a:lnTo>
                    <a:pt x="6849" y="345920"/>
                  </a:lnTo>
                  <a:lnTo>
                    <a:pt x="10310" y="360669"/>
                  </a:lnTo>
                  <a:lnTo>
                    <a:pt x="14603" y="374660"/>
                  </a:lnTo>
                  <a:lnTo>
                    <a:pt x="19790" y="387832"/>
                  </a:lnTo>
                  <a:lnTo>
                    <a:pt x="26027" y="400291"/>
                  </a:lnTo>
                  <a:lnTo>
                    <a:pt x="33305" y="412186"/>
                  </a:lnTo>
                  <a:lnTo>
                    <a:pt x="41634" y="423497"/>
                  </a:lnTo>
                  <a:lnTo>
                    <a:pt x="51127" y="434035"/>
                  </a:lnTo>
                  <a:lnTo>
                    <a:pt x="61731" y="443753"/>
                  </a:lnTo>
                  <a:lnTo>
                    <a:pt x="73107" y="452588"/>
                  </a:lnTo>
                  <a:lnTo>
                    <a:pt x="84733" y="460376"/>
                  </a:lnTo>
                  <a:lnTo>
                    <a:pt x="96301" y="467124"/>
                  </a:lnTo>
                  <a:lnTo>
                    <a:pt x="108016" y="472655"/>
                  </a:lnTo>
                  <a:lnTo>
                    <a:pt x="120480" y="476548"/>
                  </a:lnTo>
                  <a:lnTo>
                    <a:pt x="133970" y="478712"/>
                  </a:lnTo>
                  <a:lnTo>
                    <a:pt x="148134" y="479030"/>
                  </a:lnTo>
                  <a:lnTo>
                    <a:pt x="162188" y="477199"/>
                  </a:lnTo>
                  <a:lnTo>
                    <a:pt x="175679" y="473267"/>
                  </a:lnTo>
                  <a:lnTo>
                    <a:pt x="188500" y="467712"/>
                  </a:lnTo>
                  <a:lnTo>
                    <a:pt x="200717" y="461237"/>
                  </a:lnTo>
                  <a:lnTo>
                    <a:pt x="212445" y="454328"/>
                  </a:lnTo>
                  <a:lnTo>
                    <a:pt x="223643" y="447083"/>
                  </a:lnTo>
                  <a:lnTo>
                    <a:pt x="234105" y="439314"/>
                  </a:lnTo>
                  <a:lnTo>
                    <a:pt x="243777" y="430942"/>
                  </a:lnTo>
                  <a:lnTo>
                    <a:pt x="252749" y="422014"/>
                  </a:lnTo>
                  <a:lnTo>
                    <a:pt x="261163" y="412636"/>
                  </a:lnTo>
                  <a:lnTo>
                    <a:pt x="269158" y="402919"/>
                  </a:lnTo>
                  <a:lnTo>
                    <a:pt x="276851" y="393122"/>
                  </a:lnTo>
                  <a:lnTo>
                    <a:pt x="284330" y="383624"/>
                  </a:lnTo>
                  <a:lnTo>
                    <a:pt x="291653" y="374618"/>
                  </a:lnTo>
                  <a:lnTo>
                    <a:pt x="298560" y="366408"/>
                  </a:lnTo>
                  <a:lnTo>
                    <a:pt x="305176" y="358698"/>
                  </a:lnTo>
                  <a:lnTo>
                    <a:pt x="312079" y="350812"/>
                  </a:lnTo>
                  <a:lnTo>
                    <a:pt x="320378" y="341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39081" y="1642445"/>
              <a:ext cx="88837" cy="473783"/>
            </a:xfrm>
            <a:custGeom>
              <a:avLst/>
              <a:gdLst/>
              <a:ahLst/>
              <a:cxnLst/>
              <a:rect l="0" t="0" r="0" b="0"/>
              <a:pathLst>
                <a:path w="88837" h="473783">
                  <a:moveTo>
                    <a:pt x="4608" y="0"/>
                  </a:moveTo>
                  <a:lnTo>
                    <a:pt x="1809" y="9070"/>
                  </a:lnTo>
                  <a:lnTo>
                    <a:pt x="306" y="19977"/>
                  </a:lnTo>
                  <a:lnTo>
                    <a:pt x="0" y="33848"/>
                  </a:lnTo>
                  <a:lnTo>
                    <a:pt x="679" y="49890"/>
                  </a:lnTo>
                  <a:lnTo>
                    <a:pt x="2147" y="66705"/>
                  </a:lnTo>
                  <a:lnTo>
                    <a:pt x="4216" y="83413"/>
                  </a:lnTo>
                  <a:lnTo>
                    <a:pt x="6725" y="99991"/>
                  </a:lnTo>
                  <a:lnTo>
                    <a:pt x="9548" y="117000"/>
                  </a:lnTo>
                  <a:lnTo>
                    <a:pt x="12590" y="134762"/>
                  </a:lnTo>
                  <a:lnTo>
                    <a:pt x="15783" y="153145"/>
                  </a:lnTo>
                  <a:lnTo>
                    <a:pt x="19080" y="171731"/>
                  </a:lnTo>
                  <a:lnTo>
                    <a:pt x="22450" y="190243"/>
                  </a:lnTo>
                  <a:lnTo>
                    <a:pt x="26036" y="208575"/>
                  </a:lnTo>
                  <a:lnTo>
                    <a:pt x="30130" y="226717"/>
                  </a:lnTo>
                  <a:lnTo>
                    <a:pt x="34845" y="244697"/>
                  </a:lnTo>
                  <a:lnTo>
                    <a:pt x="39979" y="262550"/>
                  </a:lnTo>
                  <a:lnTo>
                    <a:pt x="45118" y="280310"/>
                  </a:lnTo>
                  <a:lnTo>
                    <a:pt x="50017" y="298008"/>
                  </a:lnTo>
                  <a:lnTo>
                    <a:pt x="54610" y="315828"/>
                  </a:lnTo>
                  <a:lnTo>
                    <a:pt x="58921" y="334091"/>
                  </a:lnTo>
                  <a:lnTo>
                    <a:pt x="63006" y="352923"/>
                  </a:lnTo>
                  <a:lnTo>
                    <a:pt x="66917" y="371808"/>
                  </a:lnTo>
                  <a:lnTo>
                    <a:pt x="70705" y="389728"/>
                  </a:lnTo>
                  <a:lnTo>
                    <a:pt x="74400" y="406176"/>
                  </a:lnTo>
                  <a:lnTo>
                    <a:pt x="77878" y="420904"/>
                  </a:lnTo>
                  <a:lnTo>
                    <a:pt x="81203" y="435212"/>
                  </a:lnTo>
                  <a:lnTo>
                    <a:pt x="84671" y="451467"/>
                  </a:lnTo>
                  <a:lnTo>
                    <a:pt x="88836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74487" y="1876245"/>
              <a:ext cx="248229" cy="200322"/>
            </a:xfrm>
            <a:custGeom>
              <a:avLst/>
              <a:gdLst/>
              <a:ahLst/>
              <a:cxnLst/>
              <a:rect l="0" t="0" r="0" b="0"/>
              <a:pathLst>
                <a:path w="248229" h="200322">
                  <a:moveTo>
                    <a:pt x="100829" y="155755"/>
                  </a:moveTo>
                  <a:lnTo>
                    <a:pt x="106563" y="141153"/>
                  </a:lnTo>
                  <a:lnTo>
                    <a:pt x="110846" y="127882"/>
                  </a:lnTo>
                  <a:lnTo>
                    <a:pt x="114048" y="114680"/>
                  </a:lnTo>
                  <a:lnTo>
                    <a:pt x="116236" y="101339"/>
                  </a:lnTo>
                  <a:lnTo>
                    <a:pt x="117285" y="87830"/>
                  </a:lnTo>
                  <a:lnTo>
                    <a:pt x="117223" y="74186"/>
                  </a:lnTo>
                  <a:lnTo>
                    <a:pt x="116053" y="60765"/>
                  </a:lnTo>
                  <a:lnTo>
                    <a:pt x="113675" y="48213"/>
                  </a:lnTo>
                  <a:lnTo>
                    <a:pt x="110144" y="36815"/>
                  </a:lnTo>
                  <a:lnTo>
                    <a:pt x="105317" y="26689"/>
                  </a:lnTo>
                  <a:lnTo>
                    <a:pt x="98795" y="17952"/>
                  </a:lnTo>
                  <a:lnTo>
                    <a:pt x="90526" y="10533"/>
                  </a:lnTo>
                  <a:lnTo>
                    <a:pt x="81059" y="4703"/>
                  </a:lnTo>
                  <a:lnTo>
                    <a:pt x="71327" y="1133"/>
                  </a:lnTo>
                  <a:lnTo>
                    <a:pt x="61899" y="0"/>
                  </a:lnTo>
                  <a:lnTo>
                    <a:pt x="52960" y="1358"/>
                  </a:lnTo>
                  <a:lnTo>
                    <a:pt x="44505" y="5384"/>
                  </a:lnTo>
                  <a:lnTo>
                    <a:pt x="36454" y="11913"/>
                  </a:lnTo>
                  <a:lnTo>
                    <a:pt x="28879" y="20685"/>
                  </a:lnTo>
                  <a:lnTo>
                    <a:pt x="22002" y="31531"/>
                  </a:lnTo>
                  <a:lnTo>
                    <a:pt x="15894" y="44156"/>
                  </a:lnTo>
                  <a:lnTo>
                    <a:pt x="10638" y="58189"/>
                  </a:lnTo>
                  <a:lnTo>
                    <a:pt x="6405" y="73277"/>
                  </a:lnTo>
                  <a:lnTo>
                    <a:pt x="3192" y="89122"/>
                  </a:lnTo>
                  <a:lnTo>
                    <a:pt x="1018" y="105337"/>
                  </a:lnTo>
                  <a:lnTo>
                    <a:pt x="0" y="121449"/>
                  </a:lnTo>
                  <a:lnTo>
                    <a:pt x="96" y="137202"/>
                  </a:lnTo>
                  <a:lnTo>
                    <a:pt x="1295" y="152221"/>
                  </a:lnTo>
                  <a:lnTo>
                    <a:pt x="3695" y="165935"/>
                  </a:lnTo>
                  <a:lnTo>
                    <a:pt x="7245" y="178141"/>
                  </a:lnTo>
                  <a:lnTo>
                    <a:pt x="12085" y="188320"/>
                  </a:lnTo>
                  <a:lnTo>
                    <a:pt x="18614" y="195505"/>
                  </a:lnTo>
                  <a:lnTo>
                    <a:pt x="26890" y="199440"/>
                  </a:lnTo>
                  <a:lnTo>
                    <a:pt x="36362" y="200321"/>
                  </a:lnTo>
                  <a:lnTo>
                    <a:pt x="46096" y="198420"/>
                  </a:lnTo>
                  <a:lnTo>
                    <a:pt x="55524" y="194182"/>
                  </a:lnTo>
                  <a:lnTo>
                    <a:pt x="64291" y="188122"/>
                  </a:lnTo>
                  <a:lnTo>
                    <a:pt x="72099" y="180708"/>
                  </a:lnTo>
                  <a:lnTo>
                    <a:pt x="78901" y="172320"/>
                  </a:lnTo>
                  <a:lnTo>
                    <a:pt x="84824" y="163082"/>
                  </a:lnTo>
                  <a:lnTo>
                    <a:pt x="90052" y="152897"/>
                  </a:lnTo>
                  <a:lnTo>
                    <a:pt x="94761" y="141785"/>
                  </a:lnTo>
                  <a:lnTo>
                    <a:pt x="99098" y="129881"/>
                  </a:lnTo>
                  <a:lnTo>
                    <a:pt x="103171" y="117358"/>
                  </a:lnTo>
                  <a:lnTo>
                    <a:pt x="107068" y="104408"/>
                  </a:lnTo>
                  <a:lnTo>
                    <a:pt x="111032" y="92320"/>
                  </a:lnTo>
                  <a:lnTo>
                    <a:pt x="116211" y="83804"/>
                  </a:lnTo>
                  <a:lnTo>
                    <a:pt x="122834" y="80434"/>
                  </a:lnTo>
                  <a:lnTo>
                    <a:pt x="129215" y="81848"/>
                  </a:lnTo>
                  <a:lnTo>
                    <a:pt x="134872" y="87008"/>
                  </a:lnTo>
                  <a:lnTo>
                    <a:pt x="140215" y="94743"/>
                  </a:lnTo>
                  <a:lnTo>
                    <a:pt x="146034" y="103942"/>
                  </a:lnTo>
                  <a:lnTo>
                    <a:pt x="152735" y="113879"/>
                  </a:lnTo>
                  <a:lnTo>
                    <a:pt x="160353" y="123998"/>
                  </a:lnTo>
                  <a:lnTo>
                    <a:pt x="168764" y="133799"/>
                  </a:lnTo>
                  <a:lnTo>
                    <a:pt x="177791" y="143047"/>
                  </a:lnTo>
                  <a:lnTo>
                    <a:pt x="187275" y="151242"/>
                  </a:lnTo>
                  <a:lnTo>
                    <a:pt x="197085" y="157545"/>
                  </a:lnTo>
                  <a:lnTo>
                    <a:pt x="207111" y="161674"/>
                  </a:lnTo>
                  <a:lnTo>
                    <a:pt x="216825" y="163790"/>
                  </a:lnTo>
                  <a:lnTo>
                    <a:pt x="226240" y="164339"/>
                  </a:lnTo>
                  <a:lnTo>
                    <a:pt x="236179" y="162248"/>
                  </a:lnTo>
                  <a:lnTo>
                    <a:pt x="248228" y="155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68879" y="1758259"/>
              <a:ext cx="178061" cy="253094"/>
            </a:xfrm>
            <a:custGeom>
              <a:avLst/>
              <a:gdLst/>
              <a:ahLst/>
              <a:cxnLst/>
              <a:rect l="0" t="0" r="0" b="0"/>
              <a:pathLst>
                <a:path w="178061" h="253094">
                  <a:moveTo>
                    <a:pt x="11722" y="63171"/>
                  </a:moveTo>
                  <a:lnTo>
                    <a:pt x="6055" y="72173"/>
                  </a:lnTo>
                  <a:lnTo>
                    <a:pt x="2411" y="82440"/>
                  </a:lnTo>
                  <a:lnTo>
                    <a:pt x="501" y="95015"/>
                  </a:lnTo>
                  <a:lnTo>
                    <a:pt x="0" y="109197"/>
                  </a:lnTo>
                  <a:lnTo>
                    <a:pt x="619" y="123696"/>
                  </a:lnTo>
                  <a:lnTo>
                    <a:pt x="2101" y="137732"/>
                  </a:lnTo>
                  <a:lnTo>
                    <a:pt x="4542" y="151214"/>
                  </a:lnTo>
                  <a:lnTo>
                    <a:pt x="8377" y="164468"/>
                  </a:lnTo>
                  <a:lnTo>
                    <a:pt x="13732" y="177736"/>
                  </a:lnTo>
                  <a:lnTo>
                    <a:pt x="20445" y="190797"/>
                  </a:lnTo>
                  <a:lnTo>
                    <a:pt x="28246" y="203054"/>
                  </a:lnTo>
                  <a:lnTo>
                    <a:pt x="36870" y="214227"/>
                  </a:lnTo>
                  <a:lnTo>
                    <a:pt x="46253" y="224189"/>
                  </a:lnTo>
                  <a:lnTo>
                    <a:pt x="56529" y="232810"/>
                  </a:lnTo>
                  <a:lnTo>
                    <a:pt x="67695" y="240153"/>
                  </a:lnTo>
                  <a:lnTo>
                    <a:pt x="79463" y="246101"/>
                  </a:lnTo>
                  <a:lnTo>
                    <a:pt x="91361" y="250281"/>
                  </a:lnTo>
                  <a:lnTo>
                    <a:pt x="103101" y="252641"/>
                  </a:lnTo>
                  <a:lnTo>
                    <a:pt x="114424" y="253093"/>
                  </a:lnTo>
                  <a:lnTo>
                    <a:pt x="125029" y="251351"/>
                  </a:lnTo>
                  <a:lnTo>
                    <a:pt x="134821" y="247470"/>
                  </a:lnTo>
                  <a:lnTo>
                    <a:pt x="143719" y="241611"/>
                  </a:lnTo>
                  <a:lnTo>
                    <a:pt x="151557" y="233866"/>
                  </a:lnTo>
                  <a:lnTo>
                    <a:pt x="158346" y="224469"/>
                  </a:lnTo>
                  <a:lnTo>
                    <a:pt x="164077" y="213585"/>
                  </a:lnTo>
                  <a:lnTo>
                    <a:pt x="168635" y="201232"/>
                  </a:lnTo>
                  <a:lnTo>
                    <a:pt x="172075" y="187557"/>
                  </a:lnTo>
                  <a:lnTo>
                    <a:pt x="174573" y="172969"/>
                  </a:lnTo>
                  <a:lnTo>
                    <a:pt x="176341" y="158032"/>
                  </a:lnTo>
                  <a:lnTo>
                    <a:pt x="177560" y="143098"/>
                  </a:lnTo>
                  <a:lnTo>
                    <a:pt x="178060" y="128308"/>
                  </a:lnTo>
                  <a:lnTo>
                    <a:pt x="177339" y="113691"/>
                  </a:lnTo>
                  <a:lnTo>
                    <a:pt x="175226" y="99233"/>
                  </a:lnTo>
                  <a:lnTo>
                    <a:pt x="172012" y="85065"/>
                  </a:lnTo>
                  <a:lnTo>
                    <a:pt x="168244" y="71465"/>
                  </a:lnTo>
                  <a:lnTo>
                    <a:pt x="164303" y="58544"/>
                  </a:lnTo>
                  <a:lnTo>
                    <a:pt x="160330" y="46509"/>
                  </a:lnTo>
                  <a:lnTo>
                    <a:pt x="155807" y="34456"/>
                  </a:lnTo>
                  <a:lnTo>
                    <a:pt x="149227" y="20210"/>
                  </a:lnTo>
                  <a:lnTo>
                    <a:pt x="1380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32775" y="1669427"/>
              <a:ext cx="233651" cy="257289"/>
            </a:xfrm>
            <a:custGeom>
              <a:avLst/>
              <a:gdLst/>
              <a:ahLst/>
              <a:cxnLst/>
              <a:rect l="0" t="0" r="0" b="0"/>
              <a:pathLst>
                <a:path w="233651" h="257289">
                  <a:moveTo>
                    <a:pt x="126851" y="4604"/>
                  </a:moveTo>
                  <a:lnTo>
                    <a:pt x="117982" y="1804"/>
                  </a:lnTo>
                  <a:lnTo>
                    <a:pt x="108997" y="302"/>
                  </a:lnTo>
                  <a:lnTo>
                    <a:pt x="99006" y="0"/>
                  </a:lnTo>
                  <a:lnTo>
                    <a:pt x="88198" y="852"/>
                  </a:lnTo>
                  <a:lnTo>
                    <a:pt x="77034" y="2968"/>
                  </a:lnTo>
                  <a:lnTo>
                    <a:pt x="65834" y="6291"/>
                  </a:lnTo>
                  <a:lnTo>
                    <a:pt x="54895" y="10625"/>
                  </a:lnTo>
                  <a:lnTo>
                    <a:pt x="44558" y="15745"/>
                  </a:lnTo>
                  <a:lnTo>
                    <a:pt x="34951" y="21448"/>
                  </a:lnTo>
                  <a:lnTo>
                    <a:pt x="26179" y="27732"/>
                  </a:lnTo>
                  <a:lnTo>
                    <a:pt x="18426" y="34781"/>
                  </a:lnTo>
                  <a:lnTo>
                    <a:pt x="11700" y="42634"/>
                  </a:lnTo>
                  <a:lnTo>
                    <a:pt x="6181" y="51196"/>
                  </a:lnTo>
                  <a:lnTo>
                    <a:pt x="2295" y="60322"/>
                  </a:lnTo>
                  <a:lnTo>
                    <a:pt x="141" y="69861"/>
                  </a:lnTo>
                  <a:lnTo>
                    <a:pt x="0" y="79367"/>
                  </a:lnTo>
                  <a:lnTo>
                    <a:pt x="2481" y="88137"/>
                  </a:lnTo>
                  <a:lnTo>
                    <a:pt x="7672" y="95836"/>
                  </a:lnTo>
                  <a:lnTo>
                    <a:pt x="15226" y="102156"/>
                  </a:lnTo>
                  <a:lnTo>
                    <a:pt x="24646" y="106653"/>
                  </a:lnTo>
                  <a:lnTo>
                    <a:pt x="35455" y="109267"/>
                  </a:lnTo>
                  <a:lnTo>
                    <a:pt x="47100" y="110244"/>
                  </a:lnTo>
                  <a:lnTo>
                    <a:pt x="58973" y="109927"/>
                  </a:lnTo>
                  <a:lnTo>
                    <a:pt x="70728" y="108642"/>
                  </a:lnTo>
                  <a:lnTo>
                    <a:pt x="82246" y="106495"/>
                  </a:lnTo>
                  <a:lnTo>
                    <a:pt x="93521" y="103386"/>
                  </a:lnTo>
                  <a:lnTo>
                    <a:pt x="104590" y="99339"/>
                  </a:lnTo>
                  <a:lnTo>
                    <a:pt x="115499" y="94656"/>
                  </a:lnTo>
                  <a:lnTo>
                    <a:pt x="126293" y="89821"/>
                  </a:lnTo>
                  <a:lnTo>
                    <a:pt x="137007" y="85130"/>
                  </a:lnTo>
                  <a:lnTo>
                    <a:pt x="147832" y="80846"/>
                  </a:lnTo>
                  <a:lnTo>
                    <a:pt x="159093" y="77274"/>
                  </a:lnTo>
                  <a:lnTo>
                    <a:pt x="170917" y="74523"/>
                  </a:lnTo>
                  <a:lnTo>
                    <a:pt x="182790" y="73168"/>
                  </a:lnTo>
                  <a:lnTo>
                    <a:pt x="193695" y="74298"/>
                  </a:lnTo>
                  <a:lnTo>
                    <a:pt x="203137" y="78286"/>
                  </a:lnTo>
                  <a:lnTo>
                    <a:pt x="211119" y="84880"/>
                  </a:lnTo>
                  <a:lnTo>
                    <a:pt x="217870" y="93582"/>
                  </a:lnTo>
                  <a:lnTo>
                    <a:pt x="223660" y="103873"/>
                  </a:lnTo>
                  <a:lnTo>
                    <a:pt x="228415" y="115151"/>
                  </a:lnTo>
                  <a:lnTo>
                    <a:pt x="231719" y="126771"/>
                  </a:lnTo>
                  <a:lnTo>
                    <a:pt x="233461" y="138354"/>
                  </a:lnTo>
                  <a:lnTo>
                    <a:pt x="233650" y="149754"/>
                  </a:lnTo>
                  <a:lnTo>
                    <a:pt x="232257" y="160949"/>
                  </a:lnTo>
                  <a:lnTo>
                    <a:pt x="229420" y="171959"/>
                  </a:lnTo>
                  <a:lnTo>
                    <a:pt x="225076" y="182660"/>
                  </a:lnTo>
                  <a:lnTo>
                    <a:pt x="218885" y="192780"/>
                  </a:lnTo>
                  <a:lnTo>
                    <a:pt x="210837" y="202216"/>
                  </a:lnTo>
                  <a:lnTo>
                    <a:pt x="201349" y="210859"/>
                  </a:lnTo>
                  <a:lnTo>
                    <a:pt x="191072" y="218519"/>
                  </a:lnTo>
                  <a:lnTo>
                    <a:pt x="180458" y="225190"/>
                  </a:lnTo>
                  <a:lnTo>
                    <a:pt x="169742" y="231009"/>
                  </a:lnTo>
                  <a:lnTo>
                    <a:pt x="159020" y="236160"/>
                  </a:lnTo>
                  <a:lnTo>
                    <a:pt x="148321" y="240809"/>
                  </a:lnTo>
                  <a:lnTo>
                    <a:pt x="137322" y="244934"/>
                  </a:lnTo>
                  <a:lnTo>
                    <a:pt x="125406" y="248332"/>
                  </a:lnTo>
                  <a:lnTo>
                    <a:pt x="112324" y="250953"/>
                  </a:lnTo>
                  <a:lnTo>
                    <a:pt x="98709" y="252887"/>
                  </a:lnTo>
                  <a:lnTo>
                    <a:pt x="84442" y="254478"/>
                  </a:lnTo>
                  <a:lnTo>
                    <a:pt x="67153" y="255864"/>
                  </a:lnTo>
                  <a:lnTo>
                    <a:pt x="42624" y="257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485969" y="1617080"/>
              <a:ext cx="421141" cy="248651"/>
            </a:xfrm>
            <a:custGeom>
              <a:avLst/>
              <a:gdLst/>
              <a:ahLst/>
              <a:cxnLst/>
              <a:rect l="0" t="0" r="0" b="0"/>
              <a:pathLst>
                <a:path w="421141" h="248651">
                  <a:moveTo>
                    <a:pt x="0" y="193821"/>
                  </a:moveTo>
                  <a:lnTo>
                    <a:pt x="5935" y="187954"/>
                  </a:lnTo>
                  <a:lnTo>
                    <a:pt x="12140" y="182389"/>
                  </a:lnTo>
                  <a:lnTo>
                    <a:pt x="19235" y="176590"/>
                  </a:lnTo>
                  <a:lnTo>
                    <a:pt x="27176" y="170509"/>
                  </a:lnTo>
                  <a:lnTo>
                    <a:pt x="35821" y="164179"/>
                  </a:lnTo>
                  <a:lnTo>
                    <a:pt x="45016" y="157651"/>
                  </a:lnTo>
                  <a:lnTo>
                    <a:pt x="54616" y="150975"/>
                  </a:lnTo>
                  <a:lnTo>
                    <a:pt x="64505" y="144193"/>
                  </a:lnTo>
                  <a:lnTo>
                    <a:pt x="74598" y="137331"/>
                  </a:lnTo>
                  <a:lnTo>
                    <a:pt x="84831" y="130249"/>
                  </a:lnTo>
                  <a:lnTo>
                    <a:pt x="95161" y="122655"/>
                  </a:lnTo>
                  <a:lnTo>
                    <a:pt x="105552" y="114437"/>
                  </a:lnTo>
                  <a:lnTo>
                    <a:pt x="115817" y="105799"/>
                  </a:lnTo>
                  <a:lnTo>
                    <a:pt x="125637" y="97154"/>
                  </a:lnTo>
                  <a:lnTo>
                    <a:pt x="134868" y="88743"/>
                  </a:lnTo>
                  <a:lnTo>
                    <a:pt x="143371" y="80468"/>
                  </a:lnTo>
                  <a:lnTo>
                    <a:pt x="150936" y="71999"/>
                  </a:lnTo>
                  <a:lnTo>
                    <a:pt x="157534" y="63149"/>
                  </a:lnTo>
                  <a:lnTo>
                    <a:pt x="162965" y="53730"/>
                  </a:lnTo>
                  <a:lnTo>
                    <a:pt x="166791" y="43488"/>
                  </a:lnTo>
                  <a:lnTo>
                    <a:pt x="168905" y="32393"/>
                  </a:lnTo>
                  <a:lnTo>
                    <a:pt x="169021" y="21365"/>
                  </a:lnTo>
                  <a:lnTo>
                    <a:pt x="166521" y="12100"/>
                  </a:lnTo>
                  <a:lnTo>
                    <a:pt x="161321" y="5403"/>
                  </a:lnTo>
                  <a:lnTo>
                    <a:pt x="153933" y="1403"/>
                  </a:lnTo>
                  <a:lnTo>
                    <a:pt x="145156" y="0"/>
                  </a:lnTo>
                  <a:lnTo>
                    <a:pt x="135591" y="842"/>
                  </a:lnTo>
                  <a:lnTo>
                    <a:pt x="125598" y="3625"/>
                  </a:lnTo>
                  <a:lnTo>
                    <a:pt x="115371" y="8210"/>
                  </a:lnTo>
                  <a:lnTo>
                    <a:pt x="105026" y="14361"/>
                  </a:lnTo>
                  <a:lnTo>
                    <a:pt x="94946" y="21926"/>
                  </a:lnTo>
                  <a:lnTo>
                    <a:pt x="85775" y="30904"/>
                  </a:lnTo>
                  <a:lnTo>
                    <a:pt x="77791" y="41171"/>
                  </a:lnTo>
                  <a:lnTo>
                    <a:pt x="70936" y="52659"/>
                  </a:lnTo>
                  <a:lnTo>
                    <a:pt x="65016" y="65426"/>
                  </a:lnTo>
                  <a:lnTo>
                    <a:pt x="59815" y="79383"/>
                  </a:lnTo>
                  <a:lnTo>
                    <a:pt x="55302" y="94161"/>
                  </a:lnTo>
                  <a:lnTo>
                    <a:pt x="51634" y="109227"/>
                  </a:lnTo>
                  <a:lnTo>
                    <a:pt x="48839" y="124243"/>
                  </a:lnTo>
                  <a:lnTo>
                    <a:pt x="47130" y="138918"/>
                  </a:lnTo>
                  <a:lnTo>
                    <a:pt x="46963" y="152925"/>
                  </a:lnTo>
                  <a:lnTo>
                    <a:pt x="48449" y="166156"/>
                  </a:lnTo>
                  <a:lnTo>
                    <a:pt x="51396" y="178516"/>
                  </a:lnTo>
                  <a:lnTo>
                    <a:pt x="55509" y="189831"/>
                  </a:lnTo>
                  <a:lnTo>
                    <a:pt x="60500" y="200108"/>
                  </a:lnTo>
                  <a:lnTo>
                    <a:pt x="66289" y="209334"/>
                  </a:lnTo>
                  <a:lnTo>
                    <a:pt x="72999" y="217393"/>
                  </a:lnTo>
                  <a:lnTo>
                    <a:pt x="80626" y="224336"/>
                  </a:lnTo>
                  <a:lnTo>
                    <a:pt x="89205" y="230339"/>
                  </a:lnTo>
                  <a:lnTo>
                    <a:pt x="98873" y="235613"/>
                  </a:lnTo>
                  <a:lnTo>
                    <a:pt x="109598" y="240341"/>
                  </a:lnTo>
                  <a:lnTo>
                    <a:pt x="121055" y="244349"/>
                  </a:lnTo>
                  <a:lnTo>
                    <a:pt x="132738" y="247136"/>
                  </a:lnTo>
                  <a:lnTo>
                    <a:pt x="144347" y="248529"/>
                  </a:lnTo>
                  <a:lnTo>
                    <a:pt x="156261" y="248650"/>
                  </a:lnTo>
                  <a:lnTo>
                    <a:pt x="169391" y="247742"/>
                  </a:lnTo>
                  <a:lnTo>
                    <a:pt x="184156" y="246063"/>
                  </a:lnTo>
                  <a:lnTo>
                    <a:pt x="200497" y="243988"/>
                  </a:lnTo>
                  <a:lnTo>
                    <a:pt x="218149" y="241990"/>
                  </a:lnTo>
                  <a:lnTo>
                    <a:pt x="236793" y="240315"/>
                  </a:lnTo>
                  <a:lnTo>
                    <a:pt x="255666" y="238854"/>
                  </a:lnTo>
                  <a:lnTo>
                    <a:pt x="273638" y="237260"/>
                  </a:lnTo>
                  <a:lnTo>
                    <a:pt x="290168" y="235337"/>
                  </a:lnTo>
                  <a:lnTo>
                    <a:pt x="305568" y="233213"/>
                  </a:lnTo>
                  <a:lnTo>
                    <a:pt x="320679" y="231240"/>
                  </a:lnTo>
                  <a:lnTo>
                    <a:pt x="336023" y="229616"/>
                  </a:lnTo>
                  <a:lnTo>
                    <a:pt x="351412" y="228370"/>
                  </a:lnTo>
                  <a:lnTo>
                    <a:pt x="367830" y="227324"/>
                  </a:lnTo>
                  <a:lnTo>
                    <a:pt x="388962" y="226389"/>
                  </a:lnTo>
                  <a:lnTo>
                    <a:pt x="421140" y="225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615469" y="69149"/>
            <a:ext cx="614447" cy="1973380"/>
            <a:chOff x="5615469" y="69149"/>
            <a:chExt cx="614447" cy="1973380"/>
          </a:xfrm>
        </p:grpSpPr>
        <p:sp>
          <p:nvSpPr>
            <p:cNvPr id="84" name="Freeform 83"/>
            <p:cNvSpPr/>
            <p:nvPr/>
          </p:nvSpPr>
          <p:spPr>
            <a:xfrm>
              <a:off x="5615469" y="69149"/>
              <a:ext cx="614447" cy="680677"/>
            </a:xfrm>
            <a:custGeom>
              <a:avLst/>
              <a:gdLst/>
              <a:ahLst/>
              <a:cxnLst/>
              <a:rect l="0" t="0" r="0" b="0"/>
              <a:pathLst>
                <a:path w="614447" h="680677">
                  <a:moveTo>
                    <a:pt x="427888" y="57192"/>
                  </a:moveTo>
                  <a:lnTo>
                    <a:pt x="419086" y="54259"/>
                  </a:lnTo>
                  <a:lnTo>
                    <a:pt x="410740" y="51476"/>
                  </a:lnTo>
                  <a:lnTo>
                    <a:pt x="402037" y="48581"/>
                  </a:lnTo>
                  <a:lnTo>
                    <a:pt x="392743" y="45714"/>
                  </a:lnTo>
                  <a:lnTo>
                    <a:pt x="382600" y="43197"/>
                  </a:lnTo>
                  <a:lnTo>
                    <a:pt x="371550" y="41187"/>
                  </a:lnTo>
                  <a:lnTo>
                    <a:pt x="359537" y="39674"/>
                  </a:lnTo>
                  <a:lnTo>
                    <a:pt x="346419" y="38579"/>
                  </a:lnTo>
                  <a:lnTo>
                    <a:pt x="332228" y="37811"/>
                  </a:lnTo>
                  <a:lnTo>
                    <a:pt x="317292" y="37447"/>
                  </a:lnTo>
                  <a:lnTo>
                    <a:pt x="302122" y="37728"/>
                  </a:lnTo>
                  <a:lnTo>
                    <a:pt x="287031" y="38735"/>
                  </a:lnTo>
                  <a:lnTo>
                    <a:pt x="272137" y="40564"/>
                  </a:lnTo>
                  <a:lnTo>
                    <a:pt x="257450" y="43394"/>
                  </a:lnTo>
                  <a:lnTo>
                    <a:pt x="242946" y="47227"/>
                  </a:lnTo>
                  <a:lnTo>
                    <a:pt x="228747" y="51919"/>
                  </a:lnTo>
                  <a:lnTo>
                    <a:pt x="215126" y="57286"/>
                  </a:lnTo>
                  <a:lnTo>
                    <a:pt x="202177" y="63157"/>
                  </a:lnTo>
                  <a:lnTo>
                    <a:pt x="189684" y="69556"/>
                  </a:lnTo>
                  <a:lnTo>
                    <a:pt x="177220" y="76683"/>
                  </a:lnTo>
                  <a:lnTo>
                    <a:pt x="164540" y="84593"/>
                  </a:lnTo>
                  <a:lnTo>
                    <a:pt x="151734" y="93363"/>
                  </a:lnTo>
                  <a:lnTo>
                    <a:pt x="139131" y="103161"/>
                  </a:lnTo>
                  <a:lnTo>
                    <a:pt x="126913" y="113977"/>
                  </a:lnTo>
                  <a:lnTo>
                    <a:pt x="115269" y="125665"/>
                  </a:lnTo>
                  <a:lnTo>
                    <a:pt x="104449" y="138035"/>
                  </a:lnTo>
                  <a:lnTo>
                    <a:pt x="94506" y="150911"/>
                  </a:lnTo>
                  <a:lnTo>
                    <a:pt x="85339" y="164149"/>
                  </a:lnTo>
                  <a:lnTo>
                    <a:pt x="76787" y="177642"/>
                  </a:lnTo>
                  <a:lnTo>
                    <a:pt x="68697" y="191310"/>
                  </a:lnTo>
                  <a:lnTo>
                    <a:pt x="60940" y="205099"/>
                  </a:lnTo>
                  <a:lnTo>
                    <a:pt x="53417" y="218969"/>
                  </a:lnTo>
                  <a:lnTo>
                    <a:pt x="46060" y="232899"/>
                  </a:lnTo>
                  <a:lnTo>
                    <a:pt x="38982" y="247035"/>
                  </a:lnTo>
                  <a:lnTo>
                    <a:pt x="32456" y="261670"/>
                  </a:lnTo>
                  <a:lnTo>
                    <a:pt x="26586" y="276928"/>
                  </a:lnTo>
                  <a:lnTo>
                    <a:pt x="21322" y="292769"/>
                  </a:lnTo>
                  <a:lnTo>
                    <a:pt x="16553" y="309089"/>
                  </a:lnTo>
                  <a:lnTo>
                    <a:pt x="12163" y="325768"/>
                  </a:lnTo>
                  <a:lnTo>
                    <a:pt x="8214" y="342545"/>
                  </a:lnTo>
                  <a:lnTo>
                    <a:pt x="4935" y="359034"/>
                  </a:lnTo>
                  <a:lnTo>
                    <a:pt x="2398" y="375050"/>
                  </a:lnTo>
                  <a:lnTo>
                    <a:pt x="694" y="390584"/>
                  </a:lnTo>
                  <a:lnTo>
                    <a:pt x="0" y="405708"/>
                  </a:lnTo>
                  <a:lnTo>
                    <a:pt x="313" y="420515"/>
                  </a:lnTo>
                  <a:lnTo>
                    <a:pt x="1488" y="435087"/>
                  </a:lnTo>
                  <a:lnTo>
                    <a:pt x="3340" y="449491"/>
                  </a:lnTo>
                  <a:lnTo>
                    <a:pt x="5700" y="463779"/>
                  </a:lnTo>
                  <a:lnTo>
                    <a:pt x="8588" y="477986"/>
                  </a:lnTo>
                  <a:lnTo>
                    <a:pt x="12203" y="492139"/>
                  </a:lnTo>
                  <a:lnTo>
                    <a:pt x="16598" y="506249"/>
                  </a:lnTo>
                  <a:lnTo>
                    <a:pt x="21686" y="520165"/>
                  </a:lnTo>
                  <a:lnTo>
                    <a:pt x="27325" y="533589"/>
                  </a:lnTo>
                  <a:lnTo>
                    <a:pt x="33379" y="546397"/>
                  </a:lnTo>
                  <a:lnTo>
                    <a:pt x="39731" y="558625"/>
                  </a:lnTo>
                  <a:lnTo>
                    <a:pt x="46295" y="570377"/>
                  </a:lnTo>
                  <a:lnTo>
                    <a:pt x="53015" y="581761"/>
                  </a:lnTo>
                  <a:lnTo>
                    <a:pt x="60171" y="592712"/>
                  </a:lnTo>
                  <a:lnTo>
                    <a:pt x="68346" y="603001"/>
                  </a:lnTo>
                  <a:lnTo>
                    <a:pt x="77773" y="612553"/>
                  </a:lnTo>
                  <a:lnTo>
                    <a:pt x="88206" y="621444"/>
                  </a:lnTo>
                  <a:lnTo>
                    <a:pt x="99128" y="629802"/>
                  </a:lnTo>
                  <a:lnTo>
                    <a:pt x="110183" y="637755"/>
                  </a:lnTo>
                  <a:lnTo>
                    <a:pt x="121366" y="645249"/>
                  </a:lnTo>
                  <a:lnTo>
                    <a:pt x="132933" y="652063"/>
                  </a:lnTo>
                  <a:lnTo>
                    <a:pt x="145009" y="658130"/>
                  </a:lnTo>
                  <a:lnTo>
                    <a:pt x="157576" y="663527"/>
                  </a:lnTo>
                  <a:lnTo>
                    <a:pt x="170552" y="668386"/>
                  </a:lnTo>
                  <a:lnTo>
                    <a:pt x="183845" y="672832"/>
                  </a:lnTo>
                  <a:lnTo>
                    <a:pt x="197536" y="676648"/>
                  </a:lnTo>
                  <a:lnTo>
                    <a:pt x="211867" y="679307"/>
                  </a:lnTo>
                  <a:lnTo>
                    <a:pt x="226911" y="680613"/>
                  </a:lnTo>
                  <a:lnTo>
                    <a:pt x="242438" y="680676"/>
                  </a:lnTo>
                  <a:lnTo>
                    <a:pt x="258013" y="679731"/>
                  </a:lnTo>
                  <a:lnTo>
                    <a:pt x="273380" y="678016"/>
                  </a:lnTo>
                  <a:lnTo>
                    <a:pt x="288461" y="675578"/>
                  </a:lnTo>
                  <a:lnTo>
                    <a:pt x="303273" y="672272"/>
                  </a:lnTo>
                  <a:lnTo>
                    <a:pt x="317863" y="668087"/>
                  </a:lnTo>
                  <a:lnTo>
                    <a:pt x="332118" y="663143"/>
                  </a:lnTo>
                  <a:lnTo>
                    <a:pt x="345777" y="657601"/>
                  </a:lnTo>
                  <a:lnTo>
                    <a:pt x="358751" y="651612"/>
                  </a:lnTo>
                  <a:lnTo>
                    <a:pt x="371261" y="645303"/>
                  </a:lnTo>
                  <a:lnTo>
                    <a:pt x="383735" y="638768"/>
                  </a:lnTo>
                  <a:lnTo>
                    <a:pt x="396423" y="632068"/>
                  </a:lnTo>
                  <a:lnTo>
                    <a:pt x="409234" y="624925"/>
                  </a:lnTo>
                  <a:lnTo>
                    <a:pt x="421841" y="616759"/>
                  </a:lnTo>
                  <a:lnTo>
                    <a:pt x="434065" y="607333"/>
                  </a:lnTo>
                  <a:lnTo>
                    <a:pt x="445884" y="596730"/>
                  </a:lnTo>
                  <a:lnTo>
                    <a:pt x="457354" y="585163"/>
                  </a:lnTo>
                  <a:lnTo>
                    <a:pt x="468550" y="572862"/>
                  </a:lnTo>
                  <a:lnTo>
                    <a:pt x="479543" y="560026"/>
                  </a:lnTo>
                  <a:lnTo>
                    <a:pt x="490392" y="546812"/>
                  </a:lnTo>
                  <a:lnTo>
                    <a:pt x="501134" y="533329"/>
                  </a:lnTo>
                  <a:lnTo>
                    <a:pt x="511637" y="519497"/>
                  </a:lnTo>
                  <a:lnTo>
                    <a:pt x="521617" y="505065"/>
                  </a:lnTo>
                  <a:lnTo>
                    <a:pt x="530959" y="489959"/>
                  </a:lnTo>
                  <a:lnTo>
                    <a:pt x="539707" y="474729"/>
                  </a:lnTo>
                  <a:lnTo>
                    <a:pt x="547969" y="460416"/>
                  </a:lnTo>
                  <a:lnTo>
                    <a:pt x="555857" y="447524"/>
                  </a:lnTo>
                  <a:lnTo>
                    <a:pt x="563308" y="435733"/>
                  </a:lnTo>
                  <a:lnTo>
                    <a:pt x="570093" y="424206"/>
                  </a:lnTo>
                  <a:lnTo>
                    <a:pt x="576139" y="412415"/>
                  </a:lnTo>
                  <a:lnTo>
                    <a:pt x="581523" y="400341"/>
                  </a:lnTo>
                  <a:lnTo>
                    <a:pt x="586374" y="388295"/>
                  </a:lnTo>
                  <a:lnTo>
                    <a:pt x="590818" y="376470"/>
                  </a:lnTo>
                  <a:lnTo>
                    <a:pt x="594804" y="364595"/>
                  </a:lnTo>
                  <a:lnTo>
                    <a:pt x="598108" y="352031"/>
                  </a:lnTo>
                  <a:lnTo>
                    <a:pt x="600670" y="338472"/>
                  </a:lnTo>
                  <a:lnTo>
                    <a:pt x="602731" y="324094"/>
                  </a:lnTo>
                  <a:lnTo>
                    <a:pt x="604729" y="309365"/>
                  </a:lnTo>
                  <a:lnTo>
                    <a:pt x="606923" y="294599"/>
                  </a:lnTo>
                  <a:lnTo>
                    <a:pt x="609229" y="279768"/>
                  </a:lnTo>
                  <a:lnTo>
                    <a:pt x="611323" y="264598"/>
                  </a:lnTo>
                  <a:lnTo>
                    <a:pt x="613025" y="248960"/>
                  </a:lnTo>
                  <a:lnTo>
                    <a:pt x="614149" y="233187"/>
                  </a:lnTo>
                  <a:lnTo>
                    <a:pt x="614446" y="217971"/>
                  </a:lnTo>
                  <a:lnTo>
                    <a:pt x="613863" y="203656"/>
                  </a:lnTo>
                  <a:lnTo>
                    <a:pt x="612505" y="190093"/>
                  </a:lnTo>
                  <a:lnTo>
                    <a:pt x="610529" y="176838"/>
                  </a:lnTo>
                  <a:lnTo>
                    <a:pt x="608088" y="163587"/>
                  </a:lnTo>
                  <a:lnTo>
                    <a:pt x="605145" y="150211"/>
                  </a:lnTo>
                  <a:lnTo>
                    <a:pt x="601492" y="136684"/>
                  </a:lnTo>
                  <a:lnTo>
                    <a:pt x="597067" y="123025"/>
                  </a:lnTo>
                  <a:lnTo>
                    <a:pt x="591791" y="109428"/>
                  </a:lnTo>
                  <a:lnTo>
                    <a:pt x="585492" y="96225"/>
                  </a:lnTo>
                  <a:lnTo>
                    <a:pt x="578173" y="83573"/>
                  </a:lnTo>
                  <a:lnTo>
                    <a:pt x="569817" y="71621"/>
                  </a:lnTo>
                  <a:lnTo>
                    <a:pt x="560305" y="60588"/>
                  </a:lnTo>
                  <a:lnTo>
                    <a:pt x="549684" y="50499"/>
                  </a:lnTo>
                  <a:lnTo>
                    <a:pt x="538128" y="41232"/>
                  </a:lnTo>
                  <a:lnTo>
                    <a:pt x="525847" y="32613"/>
                  </a:lnTo>
                  <a:lnTo>
                    <a:pt x="513027" y="24487"/>
                  </a:lnTo>
                  <a:lnTo>
                    <a:pt x="499656" y="17044"/>
                  </a:lnTo>
                  <a:lnTo>
                    <a:pt x="485543" y="10797"/>
                  </a:lnTo>
                  <a:lnTo>
                    <a:pt x="470649" y="5933"/>
                  </a:lnTo>
                  <a:lnTo>
                    <a:pt x="455392" y="2497"/>
                  </a:lnTo>
                  <a:lnTo>
                    <a:pt x="440530" y="558"/>
                  </a:lnTo>
                  <a:lnTo>
                    <a:pt x="426452" y="0"/>
                  </a:lnTo>
                  <a:lnTo>
                    <a:pt x="412880" y="743"/>
                  </a:lnTo>
                  <a:lnTo>
                    <a:pt x="399086" y="2830"/>
                  </a:lnTo>
                  <a:lnTo>
                    <a:pt x="384664" y="6156"/>
                  </a:lnTo>
                  <a:lnTo>
                    <a:pt x="369857" y="10505"/>
                  </a:lnTo>
                  <a:lnTo>
                    <a:pt x="355364" y="15641"/>
                  </a:lnTo>
                  <a:lnTo>
                    <a:pt x="341579" y="21353"/>
                  </a:lnTo>
                  <a:lnTo>
                    <a:pt x="328728" y="27475"/>
                  </a:lnTo>
                  <a:lnTo>
                    <a:pt x="317024" y="33883"/>
                  </a:lnTo>
                  <a:lnTo>
                    <a:pt x="306448" y="40494"/>
                  </a:lnTo>
                  <a:lnTo>
                    <a:pt x="296668" y="47407"/>
                  </a:lnTo>
                  <a:lnTo>
                    <a:pt x="287166" y="54887"/>
                  </a:lnTo>
                  <a:lnTo>
                    <a:pt x="277620" y="63034"/>
                  </a:lnTo>
                  <a:lnTo>
                    <a:pt x="268070" y="71795"/>
                  </a:lnTo>
                  <a:lnTo>
                    <a:pt x="258804" y="81054"/>
                  </a:lnTo>
                  <a:lnTo>
                    <a:pt x="249976" y="90691"/>
                  </a:lnTo>
                  <a:lnTo>
                    <a:pt x="241590" y="100604"/>
                  </a:lnTo>
                  <a:lnTo>
                    <a:pt x="233579" y="110710"/>
                  </a:lnTo>
                  <a:lnTo>
                    <a:pt x="225863" y="120943"/>
                  </a:lnTo>
                  <a:lnTo>
                    <a:pt x="218475" y="130997"/>
                  </a:lnTo>
                  <a:lnTo>
                    <a:pt x="210735" y="141422"/>
                  </a:lnTo>
                  <a:lnTo>
                    <a:pt x="200843" y="154249"/>
                  </a:lnTo>
                  <a:lnTo>
                    <a:pt x="185733" y="1730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32746" y="747523"/>
              <a:ext cx="178985" cy="1295006"/>
            </a:xfrm>
            <a:custGeom>
              <a:avLst/>
              <a:gdLst/>
              <a:ahLst/>
              <a:cxnLst/>
              <a:rect l="0" t="0" r="0" b="0"/>
              <a:pathLst>
                <a:path w="178985" h="1295006">
                  <a:moveTo>
                    <a:pt x="178984" y="0"/>
                  </a:moveTo>
                  <a:lnTo>
                    <a:pt x="173184" y="6002"/>
                  </a:lnTo>
                  <a:lnTo>
                    <a:pt x="168259" y="12846"/>
                  </a:lnTo>
                  <a:lnTo>
                    <a:pt x="163757" y="21248"/>
                  </a:lnTo>
                  <a:lnTo>
                    <a:pt x="159536" y="31393"/>
                  </a:lnTo>
                  <a:lnTo>
                    <a:pt x="155523" y="43653"/>
                  </a:lnTo>
                  <a:lnTo>
                    <a:pt x="151662" y="58025"/>
                  </a:lnTo>
                  <a:lnTo>
                    <a:pt x="147909" y="74372"/>
                  </a:lnTo>
                  <a:lnTo>
                    <a:pt x="144233" y="92610"/>
                  </a:lnTo>
                  <a:lnTo>
                    <a:pt x="140615" y="112495"/>
                  </a:lnTo>
                  <a:lnTo>
                    <a:pt x="137202" y="133369"/>
                  </a:lnTo>
                  <a:lnTo>
                    <a:pt x="134290" y="154291"/>
                  </a:lnTo>
                  <a:lnTo>
                    <a:pt x="131995" y="174734"/>
                  </a:lnTo>
                  <a:lnTo>
                    <a:pt x="130115" y="194712"/>
                  </a:lnTo>
                  <a:lnTo>
                    <a:pt x="128238" y="214580"/>
                  </a:lnTo>
                  <a:lnTo>
                    <a:pt x="126122" y="234578"/>
                  </a:lnTo>
                  <a:lnTo>
                    <a:pt x="123698" y="254790"/>
                  </a:lnTo>
                  <a:lnTo>
                    <a:pt x="120992" y="275214"/>
                  </a:lnTo>
                  <a:lnTo>
                    <a:pt x="118058" y="295819"/>
                  </a:lnTo>
                  <a:lnTo>
                    <a:pt x="114951" y="316726"/>
                  </a:lnTo>
                  <a:lnTo>
                    <a:pt x="111719" y="338209"/>
                  </a:lnTo>
                  <a:lnTo>
                    <a:pt x="108400" y="360366"/>
                  </a:lnTo>
                  <a:lnTo>
                    <a:pt x="105020" y="383144"/>
                  </a:lnTo>
                  <a:lnTo>
                    <a:pt x="101597" y="406427"/>
                  </a:lnTo>
                  <a:lnTo>
                    <a:pt x="98146" y="430102"/>
                  </a:lnTo>
                  <a:lnTo>
                    <a:pt x="94676" y="454391"/>
                  </a:lnTo>
                  <a:lnTo>
                    <a:pt x="91194" y="479828"/>
                  </a:lnTo>
                  <a:lnTo>
                    <a:pt x="87702" y="506611"/>
                  </a:lnTo>
                  <a:lnTo>
                    <a:pt x="84205" y="534633"/>
                  </a:lnTo>
                  <a:lnTo>
                    <a:pt x="80703" y="563661"/>
                  </a:lnTo>
                  <a:lnTo>
                    <a:pt x="77198" y="593455"/>
                  </a:lnTo>
                  <a:lnTo>
                    <a:pt x="73692" y="623972"/>
                  </a:lnTo>
                  <a:lnTo>
                    <a:pt x="70185" y="655356"/>
                  </a:lnTo>
                  <a:lnTo>
                    <a:pt x="66678" y="687617"/>
                  </a:lnTo>
                  <a:lnTo>
                    <a:pt x="63169" y="720638"/>
                  </a:lnTo>
                  <a:lnTo>
                    <a:pt x="59660" y="754257"/>
                  </a:lnTo>
                  <a:lnTo>
                    <a:pt x="56147" y="788327"/>
                  </a:lnTo>
                  <a:lnTo>
                    <a:pt x="52464" y="822885"/>
                  </a:lnTo>
                  <a:lnTo>
                    <a:pt x="48307" y="858144"/>
                  </a:lnTo>
                  <a:lnTo>
                    <a:pt x="43549" y="894160"/>
                  </a:lnTo>
                  <a:lnTo>
                    <a:pt x="38386" y="930686"/>
                  </a:lnTo>
                  <a:lnTo>
                    <a:pt x="33229" y="967280"/>
                  </a:lnTo>
                  <a:lnTo>
                    <a:pt x="28317" y="1003669"/>
                  </a:lnTo>
                  <a:lnTo>
                    <a:pt x="23715" y="1039444"/>
                  </a:lnTo>
                  <a:lnTo>
                    <a:pt x="19397" y="1074005"/>
                  </a:lnTo>
                  <a:lnTo>
                    <a:pt x="15314" y="1107133"/>
                  </a:lnTo>
                  <a:lnTo>
                    <a:pt x="11572" y="1138616"/>
                  </a:lnTo>
                  <a:lnTo>
                    <a:pt x="8431" y="1168087"/>
                  </a:lnTo>
                  <a:lnTo>
                    <a:pt x="5985" y="1195519"/>
                  </a:lnTo>
                  <a:lnTo>
                    <a:pt x="4167" y="1220295"/>
                  </a:lnTo>
                  <a:lnTo>
                    <a:pt x="2667" y="1243479"/>
                  </a:lnTo>
                  <a:lnTo>
                    <a:pt x="1353" y="1267107"/>
                  </a:lnTo>
                  <a:lnTo>
                    <a:pt x="0" y="1295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399914" y="1989886"/>
            <a:ext cx="2054056" cy="965049"/>
            <a:chOff x="4399914" y="1989886"/>
            <a:chExt cx="2054056" cy="965049"/>
          </a:xfrm>
        </p:grpSpPr>
        <p:sp>
          <p:nvSpPr>
            <p:cNvPr id="87" name="Freeform 86"/>
            <p:cNvSpPr/>
            <p:nvPr/>
          </p:nvSpPr>
          <p:spPr>
            <a:xfrm>
              <a:off x="4399914" y="2421554"/>
              <a:ext cx="422410" cy="533381"/>
            </a:xfrm>
            <a:custGeom>
              <a:avLst/>
              <a:gdLst/>
              <a:ahLst/>
              <a:cxnLst/>
              <a:rect l="0" t="0" r="0" b="0"/>
              <a:pathLst>
                <a:path w="422410" h="533381">
                  <a:moveTo>
                    <a:pt x="274739" y="0"/>
                  </a:moveTo>
                  <a:lnTo>
                    <a:pt x="263070" y="3001"/>
                  </a:lnTo>
                  <a:lnTo>
                    <a:pt x="252581" y="6423"/>
                  </a:lnTo>
                  <a:lnTo>
                    <a:pt x="242280" y="10615"/>
                  </a:lnTo>
                  <a:lnTo>
                    <a:pt x="231978" y="15342"/>
                  </a:lnTo>
                  <a:lnTo>
                    <a:pt x="221635" y="20175"/>
                  </a:lnTo>
                  <a:lnTo>
                    <a:pt x="211246" y="24852"/>
                  </a:lnTo>
                  <a:lnTo>
                    <a:pt x="200817" y="29289"/>
                  </a:lnTo>
                  <a:lnTo>
                    <a:pt x="190360" y="33490"/>
                  </a:lnTo>
                  <a:lnTo>
                    <a:pt x="179884" y="37503"/>
                  </a:lnTo>
                  <a:lnTo>
                    <a:pt x="169562" y="41536"/>
                  </a:lnTo>
                  <a:lnTo>
                    <a:pt x="159704" y="45937"/>
                  </a:lnTo>
                  <a:lnTo>
                    <a:pt x="150440" y="50866"/>
                  </a:lnTo>
                  <a:lnTo>
                    <a:pt x="141574" y="56314"/>
                  </a:lnTo>
                  <a:lnTo>
                    <a:pt x="132701" y="62197"/>
                  </a:lnTo>
                  <a:lnTo>
                    <a:pt x="123584" y="68414"/>
                  </a:lnTo>
                  <a:lnTo>
                    <a:pt x="114324" y="74876"/>
                  </a:lnTo>
                  <a:lnTo>
                    <a:pt x="105254" y="81513"/>
                  </a:lnTo>
                  <a:lnTo>
                    <a:pt x="96559" y="88273"/>
                  </a:lnTo>
                  <a:lnTo>
                    <a:pt x="88262" y="95116"/>
                  </a:lnTo>
                  <a:lnTo>
                    <a:pt x="80310" y="102016"/>
                  </a:lnTo>
                  <a:lnTo>
                    <a:pt x="72628" y="108956"/>
                  </a:lnTo>
                  <a:lnTo>
                    <a:pt x="65148" y="115921"/>
                  </a:lnTo>
                  <a:lnTo>
                    <a:pt x="57812" y="122905"/>
                  </a:lnTo>
                  <a:lnTo>
                    <a:pt x="50577" y="129909"/>
                  </a:lnTo>
                  <a:lnTo>
                    <a:pt x="43412" y="137258"/>
                  </a:lnTo>
                  <a:lnTo>
                    <a:pt x="36294" y="145562"/>
                  </a:lnTo>
                  <a:lnTo>
                    <a:pt x="29213" y="155081"/>
                  </a:lnTo>
                  <a:lnTo>
                    <a:pt x="22322" y="165746"/>
                  </a:lnTo>
                  <a:lnTo>
                    <a:pt x="15921" y="177355"/>
                  </a:lnTo>
                  <a:lnTo>
                    <a:pt x="10145" y="189679"/>
                  </a:lnTo>
                  <a:lnTo>
                    <a:pt x="5284" y="202360"/>
                  </a:lnTo>
                  <a:lnTo>
                    <a:pt x="1849" y="214939"/>
                  </a:lnTo>
                  <a:lnTo>
                    <a:pt x="0" y="227168"/>
                  </a:lnTo>
                  <a:lnTo>
                    <a:pt x="65" y="238835"/>
                  </a:lnTo>
                  <a:lnTo>
                    <a:pt x="2686" y="249677"/>
                  </a:lnTo>
                  <a:lnTo>
                    <a:pt x="7971" y="259623"/>
                  </a:lnTo>
                  <a:lnTo>
                    <a:pt x="15587" y="268285"/>
                  </a:lnTo>
                  <a:lnTo>
                    <a:pt x="25050" y="274902"/>
                  </a:lnTo>
                  <a:lnTo>
                    <a:pt x="35891" y="279239"/>
                  </a:lnTo>
                  <a:lnTo>
                    <a:pt x="47727" y="281525"/>
                  </a:lnTo>
                  <a:lnTo>
                    <a:pt x="60261" y="282163"/>
                  </a:lnTo>
                  <a:lnTo>
                    <a:pt x="73279" y="281558"/>
                  </a:lnTo>
                  <a:lnTo>
                    <a:pt x="86628" y="280055"/>
                  </a:lnTo>
                  <a:lnTo>
                    <a:pt x="100203" y="277917"/>
                  </a:lnTo>
                  <a:lnTo>
                    <a:pt x="113930" y="275339"/>
                  </a:lnTo>
                  <a:lnTo>
                    <a:pt x="127759" y="272459"/>
                  </a:lnTo>
                  <a:lnTo>
                    <a:pt x="141658" y="269373"/>
                  </a:lnTo>
                  <a:lnTo>
                    <a:pt x="155607" y="266148"/>
                  </a:lnTo>
                  <a:lnTo>
                    <a:pt x="169756" y="262828"/>
                  </a:lnTo>
                  <a:lnTo>
                    <a:pt x="184401" y="259446"/>
                  </a:lnTo>
                  <a:lnTo>
                    <a:pt x="199660" y="256027"/>
                  </a:lnTo>
                  <a:lnTo>
                    <a:pt x="215331" y="252747"/>
                  </a:lnTo>
                  <a:lnTo>
                    <a:pt x="231005" y="249924"/>
                  </a:lnTo>
                  <a:lnTo>
                    <a:pt x="246443" y="247697"/>
                  </a:lnTo>
                  <a:lnTo>
                    <a:pt x="261741" y="246203"/>
                  </a:lnTo>
                  <a:lnTo>
                    <a:pt x="277231" y="245650"/>
                  </a:lnTo>
                  <a:lnTo>
                    <a:pt x="293094" y="246066"/>
                  </a:lnTo>
                  <a:lnTo>
                    <a:pt x="309187" y="247652"/>
                  </a:lnTo>
                  <a:lnTo>
                    <a:pt x="325153" y="250843"/>
                  </a:lnTo>
                  <a:lnTo>
                    <a:pt x="340774" y="255737"/>
                  </a:lnTo>
                  <a:lnTo>
                    <a:pt x="355689" y="262294"/>
                  </a:lnTo>
                  <a:lnTo>
                    <a:pt x="369325" y="270516"/>
                  </a:lnTo>
                  <a:lnTo>
                    <a:pt x="381489" y="280231"/>
                  </a:lnTo>
                  <a:lnTo>
                    <a:pt x="392148" y="291161"/>
                  </a:lnTo>
                  <a:lnTo>
                    <a:pt x="401251" y="303013"/>
                  </a:lnTo>
                  <a:lnTo>
                    <a:pt x="408923" y="315537"/>
                  </a:lnTo>
                  <a:lnTo>
                    <a:pt x="415094" y="328538"/>
                  </a:lnTo>
                  <a:lnTo>
                    <a:pt x="419427" y="341871"/>
                  </a:lnTo>
                  <a:lnTo>
                    <a:pt x="421889" y="355437"/>
                  </a:lnTo>
                  <a:lnTo>
                    <a:pt x="422409" y="369327"/>
                  </a:lnTo>
                  <a:lnTo>
                    <a:pt x="420713" y="383797"/>
                  </a:lnTo>
                  <a:lnTo>
                    <a:pt x="416858" y="398935"/>
                  </a:lnTo>
                  <a:lnTo>
                    <a:pt x="410846" y="414356"/>
                  </a:lnTo>
                  <a:lnTo>
                    <a:pt x="402467" y="429329"/>
                  </a:lnTo>
                  <a:lnTo>
                    <a:pt x="391840" y="443464"/>
                  </a:lnTo>
                  <a:lnTo>
                    <a:pt x="379654" y="456395"/>
                  </a:lnTo>
                  <a:lnTo>
                    <a:pt x="366953" y="467628"/>
                  </a:lnTo>
                  <a:lnTo>
                    <a:pt x="354381" y="477069"/>
                  </a:lnTo>
                  <a:lnTo>
                    <a:pt x="342181" y="484934"/>
                  </a:lnTo>
                  <a:lnTo>
                    <a:pt x="330381" y="491548"/>
                  </a:lnTo>
                  <a:lnTo>
                    <a:pt x="318928" y="497228"/>
                  </a:lnTo>
                  <a:lnTo>
                    <a:pt x="307745" y="502233"/>
                  </a:lnTo>
                  <a:lnTo>
                    <a:pt x="296762" y="506764"/>
                  </a:lnTo>
                  <a:lnTo>
                    <a:pt x="285920" y="510967"/>
                  </a:lnTo>
                  <a:lnTo>
                    <a:pt x="275178" y="514944"/>
                  </a:lnTo>
                  <a:lnTo>
                    <a:pt x="264506" y="518768"/>
                  </a:lnTo>
                  <a:lnTo>
                    <a:pt x="253871" y="522484"/>
                  </a:lnTo>
                  <a:lnTo>
                    <a:pt x="242931" y="525962"/>
                  </a:lnTo>
                  <a:lnTo>
                    <a:pt x="231062" y="528919"/>
                  </a:lnTo>
                  <a:lnTo>
                    <a:pt x="218002" y="531233"/>
                  </a:lnTo>
                  <a:lnTo>
                    <a:pt x="203975" y="532787"/>
                  </a:lnTo>
                  <a:lnTo>
                    <a:pt x="189489" y="533380"/>
                  </a:lnTo>
                  <a:lnTo>
                    <a:pt x="174912" y="533003"/>
                  </a:lnTo>
                  <a:lnTo>
                    <a:pt x="161007" y="531947"/>
                  </a:lnTo>
                  <a:lnTo>
                    <a:pt x="147645" y="530600"/>
                  </a:lnTo>
                  <a:lnTo>
                    <a:pt x="133657" y="528845"/>
                  </a:lnTo>
                  <a:lnTo>
                    <a:pt x="116811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895751" y="2705823"/>
              <a:ext cx="119434" cy="214896"/>
            </a:xfrm>
            <a:custGeom>
              <a:avLst/>
              <a:gdLst/>
              <a:ahLst/>
              <a:cxnLst/>
              <a:rect l="0" t="0" r="0" b="0"/>
              <a:pathLst>
                <a:path w="119434" h="214896">
                  <a:moveTo>
                    <a:pt x="0" y="63171"/>
                  </a:moveTo>
                  <a:lnTo>
                    <a:pt x="67" y="77773"/>
                  </a:lnTo>
                  <a:lnTo>
                    <a:pt x="707" y="91045"/>
                  </a:lnTo>
                  <a:lnTo>
                    <a:pt x="2004" y="104246"/>
                  </a:lnTo>
                  <a:lnTo>
                    <a:pt x="3864" y="117587"/>
                  </a:lnTo>
                  <a:lnTo>
                    <a:pt x="6180" y="131096"/>
                  </a:lnTo>
                  <a:lnTo>
                    <a:pt x="8851" y="144745"/>
                  </a:lnTo>
                  <a:lnTo>
                    <a:pt x="11947" y="158338"/>
                  </a:lnTo>
                  <a:lnTo>
                    <a:pt x="15703" y="171539"/>
                  </a:lnTo>
                  <a:lnTo>
                    <a:pt x="20201" y="184176"/>
                  </a:lnTo>
                  <a:lnTo>
                    <a:pt x="25695" y="195609"/>
                  </a:lnTo>
                  <a:lnTo>
                    <a:pt x="32674" y="204698"/>
                  </a:lnTo>
                  <a:lnTo>
                    <a:pt x="41248" y="211018"/>
                  </a:lnTo>
                  <a:lnTo>
                    <a:pt x="50752" y="214463"/>
                  </a:lnTo>
                  <a:lnTo>
                    <a:pt x="59976" y="214895"/>
                  </a:lnTo>
                  <a:lnTo>
                    <a:pt x="68251" y="212552"/>
                  </a:lnTo>
                  <a:lnTo>
                    <a:pt x="75600" y="207761"/>
                  </a:lnTo>
                  <a:lnTo>
                    <a:pt x="82449" y="200750"/>
                  </a:lnTo>
                  <a:lnTo>
                    <a:pt x="89120" y="191858"/>
                  </a:lnTo>
                  <a:lnTo>
                    <a:pt x="95449" y="181486"/>
                  </a:lnTo>
                  <a:lnTo>
                    <a:pt x="100882" y="170009"/>
                  </a:lnTo>
                  <a:lnTo>
                    <a:pt x="105175" y="157736"/>
                  </a:lnTo>
                  <a:lnTo>
                    <a:pt x="108553" y="144904"/>
                  </a:lnTo>
                  <a:lnTo>
                    <a:pt x="111510" y="131684"/>
                  </a:lnTo>
                  <a:lnTo>
                    <a:pt x="114380" y="118203"/>
                  </a:lnTo>
                  <a:lnTo>
                    <a:pt x="116987" y="104709"/>
                  </a:lnTo>
                  <a:lnTo>
                    <a:pt x="118759" y="91569"/>
                  </a:lnTo>
                  <a:lnTo>
                    <a:pt x="119433" y="78952"/>
                  </a:lnTo>
                  <a:lnTo>
                    <a:pt x="119056" y="66851"/>
                  </a:lnTo>
                  <a:lnTo>
                    <a:pt x="117806" y="55184"/>
                  </a:lnTo>
                  <a:lnTo>
                    <a:pt x="115888" y="43866"/>
                  </a:lnTo>
                  <a:lnTo>
                    <a:pt x="113444" y="33261"/>
                  </a:lnTo>
                  <a:lnTo>
                    <a:pt x="110196" y="23142"/>
                  </a:lnTo>
                  <a:lnTo>
                    <a:pt x="104745" y="1261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001036" y="2474197"/>
              <a:ext cx="253541" cy="347441"/>
            </a:xfrm>
            <a:custGeom>
              <a:avLst/>
              <a:gdLst/>
              <a:ahLst/>
              <a:cxnLst/>
              <a:rect l="0" t="0" r="0" b="0"/>
              <a:pathLst>
                <a:path w="253541" h="347441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5" y="25846"/>
                  </a:lnTo>
                  <a:lnTo>
                    <a:pt x="11656" y="34967"/>
                  </a:lnTo>
                  <a:lnTo>
                    <a:pt x="14821" y="44462"/>
                  </a:lnTo>
                  <a:lnTo>
                    <a:pt x="18090" y="54263"/>
                  </a:lnTo>
                  <a:lnTo>
                    <a:pt x="21601" y="64623"/>
                  </a:lnTo>
                  <a:lnTo>
                    <a:pt x="25640" y="76094"/>
                  </a:lnTo>
                  <a:lnTo>
                    <a:pt x="30318" y="88877"/>
                  </a:lnTo>
                  <a:lnTo>
                    <a:pt x="35425" y="102547"/>
                  </a:lnTo>
                  <a:lnTo>
                    <a:pt x="40546" y="116261"/>
                  </a:lnTo>
                  <a:lnTo>
                    <a:pt x="45433" y="129534"/>
                  </a:lnTo>
                  <a:lnTo>
                    <a:pt x="50019" y="142716"/>
                  </a:lnTo>
                  <a:lnTo>
                    <a:pt x="54325" y="156772"/>
                  </a:lnTo>
                  <a:lnTo>
                    <a:pt x="58410" y="172190"/>
                  </a:lnTo>
                  <a:lnTo>
                    <a:pt x="62492" y="188817"/>
                  </a:lnTo>
                  <a:lnTo>
                    <a:pt x="66925" y="206136"/>
                  </a:lnTo>
                  <a:lnTo>
                    <a:pt x="71873" y="223750"/>
                  </a:lnTo>
                  <a:lnTo>
                    <a:pt x="77163" y="241290"/>
                  </a:lnTo>
                  <a:lnTo>
                    <a:pt x="82407" y="258359"/>
                  </a:lnTo>
                  <a:lnTo>
                    <a:pt x="87378" y="274792"/>
                  </a:lnTo>
                  <a:lnTo>
                    <a:pt x="92020" y="290452"/>
                  </a:lnTo>
                  <a:lnTo>
                    <a:pt x="96363" y="305135"/>
                  </a:lnTo>
                  <a:lnTo>
                    <a:pt x="100449" y="318725"/>
                  </a:lnTo>
                  <a:lnTo>
                    <a:pt x="103667" y="327644"/>
                  </a:lnTo>
                  <a:lnTo>
                    <a:pt x="105329" y="327943"/>
                  </a:lnTo>
                  <a:lnTo>
                    <a:pt x="105947" y="321925"/>
                  </a:lnTo>
                  <a:lnTo>
                    <a:pt x="106226" y="312049"/>
                  </a:lnTo>
                  <a:lnTo>
                    <a:pt x="106784" y="300064"/>
                  </a:lnTo>
                  <a:lnTo>
                    <a:pt x="107895" y="287011"/>
                  </a:lnTo>
                  <a:lnTo>
                    <a:pt x="109584" y="273600"/>
                  </a:lnTo>
                  <a:lnTo>
                    <a:pt x="111768" y="260414"/>
                  </a:lnTo>
                  <a:lnTo>
                    <a:pt x="114349" y="247725"/>
                  </a:lnTo>
                  <a:lnTo>
                    <a:pt x="117551" y="235891"/>
                  </a:lnTo>
                  <a:lnTo>
                    <a:pt x="121910" y="225456"/>
                  </a:lnTo>
                  <a:lnTo>
                    <a:pt x="127624" y="216590"/>
                  </a:lnTo>
                  <a:lnTo>
                    <a:pt x="134751" y="209465"/>
                  </a:lnTo>
                  <a:lnTo>
                    <a:pt x="143362" y="204418"/>
                  </a:lnTo>
                  <a:lnTo>
                    <a:pt x="153339" y="201430"/>
                  </a:lnTo>
                  <a:lnTo>
                    <a:pt x="164275" y="200200"/>
                  </a:lnTo>
                  <a:lnTo>
                    <a:pt x="175600" y="200347"/>
                  </a:lnTo>
                  <a:lnTo>
                    <a:pt x="186947" y="201523"/>
                  </a:lnTo>
                  <a:lnTo>
                    <a:pt x="198005" y="203765"/>
                  </a:lnTo>
                  <a:lnTo>
                    <a:pt x="208430" y="207472"/>
                  </a:lnTo>
                  <a:lnTo>
                    <a:pt x="218102" y="212743"/>
                  </a:lnTo>
                  <a:lnTo>
                    <a:pt x="226918" y="219401"/>
                  </a:lnTo>
                  <a:lnTo>
                    <a:pt x="234701" y="227166"/>
                  </a:lnTo>
                  <a:lnTo>
                    <a:pt x="241449" y="235760"/>
                  </a:lnTo>
                  <a:lnTo>
                    <a:pt x="246983" y="244955"/>
                  </a:lnTo>
                  <a:lnTo>
                    <a:pt x="250878" y="254571"/>
                  </a:lnTo>
                  <a:lnTo>
                    <a:pt x="253048" y="264476"/>
                  </a:lnTo>
                  <a:lnTo>
                    <a:pt x="253540" y="274414"/>
                  </a:lnTo>
                  <a:lnTo>
                    <a:pt x="252358" y="284013"/>
                  </a:lnTo>
                  <a:lnTo>
                    <a:pt x="249671" y="293095"/>
                  </a:lnTo>
                  <a:lnTo>
                    <a:pt x="245596" y="301499"/>
                  </a:lnTo>
                  <a:lnTo>
                    <a:pt x="240121" y="308998"/>
                  </a:lnTo>
                  <a:lnTo>
                    <a:pt x="233367" y="315561"/>
                  </a:lnTo>
                  <a:lnTo>
                    <a:pt x="225562" y="321307"/>
                  </a:lnTo>
                  <a:lnTo>
                    <a:pt x="216953" y="326410"/>
                  </a:lnTo>
                  <a:lnTo>
                    <a:pt x="207747" y="331027"/>
                  </a:lnTo>
                  <a:lnTo>
                    <a:pt x="197786" y="335129"/>
                  </a:lnTo>
                  <a:lnTo>
                    <a:pt x="186582" y="338514"/>
                  </a:lnTo>
                  <a:lnTo>
                    <a:pt x="173982" y="341125"/>
                  </a:lnTo>
                  <a:lnTo>
                    <a:pt x="160493" y="343052"/>
                  </a:lnTo>
                  <a:lnTo>
                    <a:pt x="145583" y="344638"/>
                  </a:lnTo>
                  <a:lnTo>
                    <a:pt x="125706" y="346020"/>
                  </a:lnTo>
                  <a:lnTo>
                    <a:pt x="9475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266787" y="2568953"/>
              <a:ext cx="103476" cy="157299"/>
            </a:xfrm>
            <a:custGeom>
              <a:avLst/>
              <a:gdLst/>
              <a:ahLst/>
              <a:cxnLst/>
              <a:rect l="0" t="0" r="0" b="0"/>
              <a:pathLst>
                <a:path w="103476" h="157299">
                  <a:moveTo>
                    <a:pt x="50104" y="0"/>
                  </a:moveTo>
                  <a:lnTo>
                    <a:pt x="41370" y="3068"/>
                  </a:lnTo>
                  <a:lnTo>
                    <a:pt x="33663" y="7130"/>
                  </a:lnTo>
                  <a:lnTo>
                    <a:pt x="26270" y="12628"/>
                  </a:lnTo>
                  <a:lnTo>
                    <a:pt x="19355" y="19560"/>
                  </a:lnTo>
                  <a:lnTo>
                    <a:pt x="13473" y="28006"/>
                  </a:lnTo>
                  <a:lnTo>
                    <a:pt x="8854" y="37856"/>
                  </a:lnTo>
                  <a:lnTo>
                    <a:pt x="5414" y="48867"/>
                  </a:lnTo>
                  <a:lnTo>
                    <a:pt x="2941" y="60769"/>
                  </a:lnTo>
                  <a:lnTo>
                    <a:pt x="1206" y="73321"/>
                  </a:lnTo>
                  <a:lnTo>
                    <a:pt x="175" y="86169"/>
                  </a:lnTo>
                  <a:lnTo>
                    <a:pt x="0" y="98866"/>
                  </a:lnTo>
                  <a:lnTo>
                    <a:pt x="702" y="111173"/>
                  </a:lnTo>
                  <a:lnTo>
                    <a:pt x="2494" y="122724"/>
                  </a:lnTo>
                  <a:lnTo>
                    <a:pt x="5832" y="132957"/>
                  </a:lnTo>
                  <a:lnTo>
                    <a:pt x="10828" y="141681"/>
                  </a:lnTo>
                  <a:lnTo>
                    <a:pt x="17455" y="148709"/>
                  </a:lnTo>
                  <a:lnTo>
                    <a:pt x="25723" y="153689"/>
                  </a:lnTo>
                  <a:lnTo>
                    <a:pt x="35463" y="156618"/>
                  </a:lnTo>
                  <a:lnTo>
                    <a:pt x="46068" y="157298"/>
                  </a:lnTo>
                  <a:lnTo>
                    <a:pt x="56638" y="155186"/>
                  </a:lnTo>
                  <a:lnTo>
                    <a:pt x="66661" y="150251"/>
                  </a:lnTo>
                  <a:lnTo>
                    <a:pt x="75845" y="143040"/>
                  </a:lnTo>
                  <a:lnTo>
                    <a:pt x="83941" y="134383"/>
                  </a:lnTo>
                  <a:lnTo>
                    <a:pt x="90930" y="124899"/>
                  </a:lnTo>
                  <a:lnTo>
                    <a:pt x="96642" y="114960"/>
                  </a:lnTo>
                  <a:lnTo>
                    <a:pt x="100663" y="104770"/>
                  </a:lnTo>
                  <a:lnTo>
                    <a:pt x="102922" y="94440"/>
                  </a:lnTo>
                  <a:lnTo>
                    <a:pt x="103475" y="84030"/>
                  </a:lnTo>
                  <a:lnTo>
                    <a:pt x="102334" y="73574"/>
                  </a:lnTo>
                  <a:lnTo>
                    <a:pt x="99680" y="63095"/>
                  </a:lnTo>
                  <a:lnTo>
                    <a:pt x="95798" y="52768"/>
                  </a:lnTo>
                  <a:lnTo>
                    <a:pt x="90984" y="42905"/>
                  </a:lnTo>
                  <a:lnTo>
                    <a:pt x="85491" y="33651"/>
                  </a:lnTo>
                  <a:lnTo>
                    <a:pt x="79437" y="25274"/>
                  </a:lnTo>
                  <a:lnTo>
                    <a:pt x="72010" y="17432"/>
                  </a:lnTo>
                  <a:lnTo>
                    <a:pt x="60326" y="9438"/>
                  </a:lnTo>
                  <a:lnTo>
                    <a:pt x="395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19804" y="2453139"/>
              <a:ext cx="76072" cy="187395"/>
            </a:xfrm>
            <a:custGeom>
              <a:avLst/>
              <a:gdLst/>
              <a:ahLst/>
              <a:cxnLst/>
              <a:rect l="0" t="0" r="0" b="0"/>
              <a:pathLst>
                <a:path w="76072" h="187395">
                  <a:moveTo>
                    <a:pt x="2372" y="136871"/>
                  </a:moveTo>
                  <a:lnTo>
                    <a:pt x="8240" y="142738"/>
                  </a:lnTo>
                  <a:lnTo>
                    <a:pt x="13804" y="148303"/>
                  </a:lnTo>
                  <a:lnTo>
                    <a:pt x="19603" y="154107"/>
                  </a:lnTo>
                  <a:lnTo>
                    <a:pt x="25684" y="160360"/>
                  </a:lnTo>
                  <a:lnTo>
                    <a:pt x="32014" y="167338"/>
                  </a:lnTo>
                  <a:lnTo>
                    <a:pt x="38487" y="175089"/>
                  </a:lnTo>
                  <a:lnTo>
                    <a:pt x="43129" y="182432"/>
                  </a:lnTo>
                  <a:lnTo>
                    <a:pt x="43681" y="186913"/>
                  </a:lnTo>
                  <a:lnTo>
                    <a:pt x="41162" y="187394"/>
                  </a:lnTo>
                  <a:lnTo>
                    <a:pt x="36800" y="184476"/>
                  </a:lnTo>
                  <a:lnTo>
                    <a:pt x="31537" y="179097"/>
                  </a:lnTo>
                  <a:lnTo>
                    <a:pt x="26126" y="172025"/>
                  </a:lnTo>
                  <a:lnTo>
                    <a:pt x="20953" y="163810"/>
                  </a:lnTo>
                  <a:lnTo>
                    <a:pt x="16131" y="154827"/>
                  </a:lnTo>
                  <a:lnTo>
                    <a:pt x="11645" y="145331"/>
                  </a:lnTo>
                  <a:lnTo>
                    <a:pt x="7442" y="135487"/>
                  </a:lnTo>
                  <a:lnTo>
                    <a:pt x="3785" y="125245"/>
                  </a:lnTo>
                  <a:lnTo>
                    <a:pt x="1231" y="114375"/>
                  </a:lnTo>
                  <a:lnTo>
                    <a:pt x="0" y="102802"/>
                  </a:lnTo>
                  <a:lnTo>
                    <a:pt x="155" y="90757"/>
                  </a:lnTo>
                  <a:lnTo>
                    <a:pt x="1780" y="78671"/>
                  </a:lnTo>
                  <a:lnTo>
                    <a:pt x="4769" y="66805"/>
                  </a:lnTo>
                  <a:lnTo>
                    <a:pt x="9046" y="55397"/>
                  </a:lnTo>
                  <a:lnTo>
                    <a:pt x="14657" y="44736"/>
                  </a:lnTo>
                  <a:lnTo>
                    <a:pt x="21499" y="34910"/>
                  </a:lnTo>
                  <a:lnTo>
                    <a:pt x="29281" y="26131"/>
                  </a:lnTo>
                  <a:lnTo>
                    <a:pt x="38588" y="17968"/>
                  </a:lnTo>
                  <a:lnTo>
                    <a:pt x="52468" y="9705"/>
                  </a:lnTo>
                  <a:lnTo>
                    <a:pt x="760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71169" y="2197514"/>
              <a:ext cx="135277" cy="385595"/>
            </a:xfrm>
            <a:custGeom>
              <a:avLst/>
              <a:gdLst/>
              <a:ahLst/>
              <a:cxnLst/>
              <a:rect l="0" t="0" r="0" b="0"/>
              <a:pathLst>
                <a:path w="135277" h="385595">
                  <a:moveTo>
                    <a:pt x="93162" y="224040"/>
                  </a:moveTo>
                  <a:lnTo>
                    <a:pt x="81561" y="227041"/>
                  </a:lnTo>
                  <a:lnTo>
                    <a:pt x="71713" y="230463"/>
                  </a:lnTo>
                  <a:lnTo>
                    <a:pt x="62712" y="234668"/>
                  </a:lnTo>
                  <a:lnTo>
                    <a:pt x="54444" y="239914"/>
                  </a:lnTo>
                  <a:lnTo>
                    <a:pt x="47064" y="246692"/>
                  </a:lnTo>
                  <a:lnTo>
                    <a:pt x="40599" y="255134"/>
                  </a:lnTo>
                  <a:lnTo>
                    <a:pt x="35093" y="265219"/>
                  </a:lnTo>
                  <a:lnTo>
                    <a:pt x="30687" y="276959"/>
                  </a:lnTo>
                  <a:lnTo>
                    <a:pt x="27356" y="290179"/>
                  </a:lnTo>
                  <a:lnTo>
                    <a:pt x="25102" y="304275"/>
                  </a:lnTo>
                  <a:lnTo>
                    <a:pt x="24030" y="318340"/>
                  </a:lnTo>
                  <a:lnTo>
                    <a:pt x="24094" y="331863"/>
                  </a:lnTo>
                  <a:lnTo>
                    <a:pt x="25442" y="344550"/>
                  </a:lnTo>
                  <a:lnTo>
                    <a:pt x="28474" y="356152"/>
                  </a:lnTo>
                  <a:lnTo>
                    <a:pt x="33256" y="366639"/>
                  </a:lnTo>
                  <a:lnTo>
                    <a:pt x="39569" y="375512"/>
                  </a:lnTo>
                  <a:lnTo>
                    <a:pt x="47094" y="381745"/>
                  </a:lnTo>
                  <a:lnTo>
                    <a:pt x="55520" y="385010"/>
                  </a:lnTo>
                  <a:lnTo>
                    <a:pt x="64430" y="385594"/>
                  </a:lnTo>
                  <a:lnTo>
                    <a:pt x="73322" y="384018"/>
                  </a:lnTo>
                  <a:lnTo>
                    <a:pt x="81923" y="380805"/>
                  </a:lnTo>
                  <a:lnTo>
                    <a:pt x="90001" y="376075"/>
                  </a:lnTo>
                  <a:lnTo>
                    <a:pt x="97281" y="369561"/>
                  </a:lnTo>
                  <a:lnTo>
                    <a:pt x="103691" y="361255"/>
                  </a:lnTo>
                  <a:lnTo>
                    <a:pt x="109166" y="351239"/>
                  </a:lnTo>
                  <a:lnTo>
                    <a:pt x="113554" y="339535"/>
                  </a:lnTo>
                  <a:lnTo>
                    <a:pt x="116874" y="326320"/>
                  </a:lnTo>
                  <a:lnTo>
                    <a:pt x="119122" y="311716"/>
                  </a:lnTo>
                  <a:lnTo>
                    <a:pt x="120189" y="295711"/>
                  </a:lnTo>
                  <a:lnTo>
                    <a:pt x="120130" y="278427"/>
                  </a:lnTo>
                  <a:lnTo>
                    <a:pt x="119127" y="260092"/>
                  </a:lnTo>
                  <a:lnTo>
                    <a:pt x="117391" y="240954"/>
                  </a:lnTo>
                  <a:lnTo>
                    <a:pt x="115114" y="221242"/>
                  </a:lnTo>
                  <a:lnTo>
                    <a:pt x="112452" y="201616"/>
                  </a:lnTo>
                  <a:lnTo>
                    <a:pt x="109519" y="183125"/>
                  </a:lnTo>
                  <a:lnTo>
                    <a:pt x="106401" y="166248"/>
                  </a:lnTo>
                  <a:lnTo>
                    <a:pt x="103155" y="150950"/>
                  </a:lnTo>
                  <a:lnTo>
                    <a:pt x="99822" y="136973"/>
                  </a:lnTo>
                  <a:lnTo>
                    <a:pt x="96427" y="124012"/>
                  </a:lnTo>
                  <a:lnTo>
                    <a:pt x="92824" y="111795"/>
                  </a:lnTo>
                  <a:lnTo>
                    <a:pt x="88720" y="100109"/>
                  </a:lnTo>
                  <a:lnTo>
                    <a:pt x="83988" y="88788"/>
                  </a:lnTo>
                  <a:lnTo>
                    <a:pt x="78504" y="77553"/>
                  </a:lnTo>
                  <a:lnTo>
                    <a:pt x="72066" y="66017"/>
                  </a:lnTo>
                  <a:lnTo>
                    <a:pt x="64663" y="54003"/>
                  </a:lnTo>
                  <a:lnTo>
                    <a:pt x="56590" y="41833"/>
                  </a:lnTo>
                  <a:lnTo>
                    <a:pt x="48332" y="30196"/>
                  </a:lnTo>
                  <a:lnTo>
                    <a:pt x="40189" y="19463"/>
                  </a:lnTo>
                  <a:lnTo>
                    <a:pt x="32265" y="10311"/>
                  </a:lnTo>
                  <a:lnTo>
                    <a:pt x="24565" y="3832"/>
                  </a:lnTo>
                  <a:lnTo>
                    <a:pt x="17066" y="381"/>
                  </a:lnTo>
                  <a:lnTo>
                    <a:pt x="10218" y="0"/>
                  </a:lnTo>
                  <a:lnTo>
                    <a:pt x="4903" y="2769"/>
                  </a:lnTo>
                  <a:lnTo>
                    <a:pt x="1483" y="8412"/>
                  </a:lnTo>
                  <a:lnTo>
                    <a:pt x="0" y="16570"/>
                  </a:lnTo>
                  <a:lnTo>
                    <a:pt x="443" y="26995"/>
                  </a:lnTo>
                  <a:lnTo>
                    <a:pt x="2590" y="39323"/>
                  </a:lnTo>
                  <a:lnTo>
                    <a:pt x="5944" y="52816"/>
                  </a:lnTo>
                  <a:lnTo>
                    <a:pt x="9863" y="66477"/>
                  </a:lnTo>
                  <a:lnTo>
                    <a:pt x="13938" y="79742"/>
                  </a:lnTo>
                  <a:lnTo>
                    <a:pt x="18144" y="92765"/>
                  </a:lnTo>
                  <a:lnTo>
                    <a:pt x="22726" y="106189"/>
                  </a:lnTo>
                  <a:lnTo>
                    <a:pt x="27810" y="120369"/>
                  </a:lnTo>
                  <a:lnTo>
                    <a:pt x="33377" y="135182"/>
                  </a:lnTo>
                  <a:lnTo>
                    <a:pt x="39347" y="150214"/>
                  </a:lnTo>
                  <a:lnTo>
                    <a:pt x="45626" y="165183"/>
                  </a:lnTo>
                  <a:lnTo>
                    <a:pt x="52133" y="179982"/>
                  </a:lnTo>
                  <a:lnTo>
                    <a:pt x="58799" y="194598"/>
                  </a:lnTo>
                  <a:lnTo>
                    <a:pt x="65579" y="209048"/>
                  </a:lnTo>
                  <a:lnTo>
                    <a:pt x="72436" y="223039"/>
                  </a:lnTo>
                  <a:lnTo>
                    <a:pt x="79346" y="235987"/>
                  </a:lnTo>
                  <a:lnTo>
                    <a:pt x="86292" y="247656"/>
                  </a:lnTo>
                  <a:lnTo>
                    <a:pt x="93344" y="258028"/>
                  </a:lnTo>
                  <a:lnTo>
                    <a:pt x="101558" y="268252"/>
                  </a:lnTo>
                  <a:lnTo>
                    <a:pt x="113893" y="280342"/>
                  </a:lnTo>
                  <a:lnTo>
                    <a:pt x="135276" y="297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59088" y="2389969"/>
              <a:ext cx="52643" cy="105285"/>
            </a:xfrm>
            <a:custGeom>
              <a:avLst/>
              <a:gdLst/>
              <a:ahLst/>
              <a:cxnLst/>
              <a:rect l="0" t="0" r="0" b="0"/>
              <a:pathLst>
                <a:path w="52643" h="105285">
                  <a:moveTo>
                    <a:pt x="0" y="0"/>
                  </a:moveTo>
                  <a:lnTo>
                    <a:pt x="5800" y="8868"/>
                  </a:lnTo>
                  <a:lnTo>
                    <a:pt x="10724" y="17855"/>
                  </a:lnTo>
                  <a:lnTo>
                    <a:pt x="15232" y="27846"/>
                  </a:lnTo>
                  <a:lnTo>
                    <a:pt x="19625" y="38653"/>
                  </a:lnTo>
                  <a:lnTo>
                    <a:pt x="24287" y="49816"/>
                  </a:lnTo>
                  <a:lnTo>
                    <a:pt x="29393" y="61008"/>
                  </a:lnTo>
                  <a:lnTo>
                    <a:pt x="34647" y="71640"/>
                  </a:lnTo>
                  <a:lnTo>
                    <a:pt x="39891" y="81834"/>
                  </a:lnTo>
                  <a:lnTo>
                    <a:pt x="45589" y="92482"/>
                  </a:lnTo>
                  <a:lnTo>
                    <a:pt x="52642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706445" y="22530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27997" y="2267513"/>
              <a:ext cx="173247" cy="160098"/>
            </a:xfrm>
            <a:custGeom>
              <a:avLst/>
              <a:gdLst/>
              <a:ahLst/>
              <a:cxnLst/>
              <a:rect l="0" t="0" r="0" b="0"/>
              <a:pathLst>
                <a:path w="173247" h="160098">
                  <a:moveTo>
                    <a:pt x="46904" y="132984"/>
                  </a:moveTo>
                  <a:lnTo>
                    <a:pt x="52772" y="138919"/>
                  </a:lnTo>
                  <a:lnTo>
                    <a:pt x="58337" y="145123"/>
                  </a:lnTo>
                  <a:lnTo>
                    <a:pt x="64080" y="152165"/>
                  </a:lnTo>
                  <a:lnTo>
                    <a:pt x="68082" y="158106"/>
                  </a:lnTo>
                  <a:lnTo>
                    <a:pt x="68097" y="160097"/>
                  </a:lnTo>
                  <a:lnTo>
                    <a:pt x="65212" y="158179"/>
                  </a:lnTo>
                  <a:lnTo>
                    <a:pt x="60617" y="153383"/>
                  </a:lnTo>
                  <a:lnTo>
                    <a:pt x="54873" y="146639"/>
                  </a:lnTo>
                  <a:lnTo>
                    <a:pt x="48085" y="138607"/>
                  </a:lnTo>
                  <a:lnTo>
                    <a:pt x="40365" y="129729"/>
                  </a:lnTo>
                  <a:lnTo>
                    <a:pt x="32207" y="120293"/>
                  </a:lnTo>
                  <a:lnTo>
                    <a:pt x="24405" y="110489"/>
                  </a:lnTo>
                  <a:lnTo>
                    <a:pt x="17379" y="100432"/>
                  </a:lnTo>
                  <a:lnTo>
                    <a:pt x="11357" y="89878"/>
                  </a:lnTo>
                  <a:lnTo>
                    <a:pt x="6534" y="78266"/>
                  </a:lnTo>
                  <a:lnTo>
                    <a:pt x="2893" y="65387"/>
                  </a:lnTo>
                  <a:lnTo>
                    <a:pt x="585" y="51820"/>
                  </a:lnTo>
                  <a:lnTo>
                    <a:pt x="0" y="38706"/>
                  </a:lnTo>
                  <a:lnTo>
                    <a:pt x="1207" y="26680"/>
                  </a:lnTo>
                  <a:lnTo>
                    <a:pt x="4304" y="16338"/>
                  </a:lnTo>
                  <a:lnTo>
                    <a:pt x="9580" y="8454"/>
                  </a:lnTo>
                  <a:lnTo>
                    <a:pt x="16979" y="3202"/>
                  </a:lnTo>
                  <a:lnTo>
                    <a:pt x="26014" y="439"/>
                  </a:lnTo>
                  <a:lnTo>
                    <a:pt x="35979" y="0"/>
                  </a:lnTo>
                  <a:lnTo>
                    <a:pt x="46385" y="1548"/>
                  </a:lnTo>
                  <a:lnTo>
                    <a:pt x="57131" y="4666"/>
                  </a:lnTo>
                  <a:lnTo>
                    <a:pt x="68402" y="8958"/>
                  </a:lnTo>
                  <a:lnTo>
                    <a:pt x="80272" y="14096"/>
                  </a:lnTo>
                  <a:lnTo>
                    <a:pt x="92360" y="19830"/>
                  </a:lnTo>
                  <a:lnTo>
                    <a:pt x="103950" y="25978"/>
                  </a:lnTo>
                  <a:lnTo>
                    <a:pt x="114673" y="32408"/>
                  </a:lnTo>
                  <a:lnTo>
                    <a:pt x="124501" y="39031"/>
                  </a:lnTo>
                  <a:lnTo>
                    <a:pt x="133563" y="45784"/>
                  </a:lnTo>
                  <a:lnTo>
                    <a:pt x="142020" y="52620"/>
                  </a:lnTo>
                  <a:lnTo>
                    <a:pt x="149726" y="59400"/>
                  </a:lnTo>
                  <a:lnTo>
                    <a:pt x="156978" y="66658"/>
                  </a:lnTo>
                  <a:lnTo>
                    <a:pt x="164417" y="76150"/>
                  </a:lnTo>
                  <a:lnTo>
                    <a:pt x="173246" y="90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17761" y="2223019"/>
              <a:ext cx="194053" cy="121917"/>
            </a:xfrm>
            <a:custGeom>
              <a:avLst/>
              <a:gdLst/>
              <a:ahLst/>
              <a:cxnLst/>
              <a:rect l="0" t="0" r="0" b="0"/>
              <a:pathLst>
                <a:path w="194053" h="121917">
                  <a:moveTo>
                    <a:pt x="120353" y="40607"/>
                  </a:moveTo>
                  <a:lnTo>
                    <a:pt x="114485" y="31873"/>
                  </a:lnTo>
                  <a:lnTo>
                    <a:pt x="108921" y="24167"/>
                  </a:lnTo>
                  <a:lnTo>
                    <a:pt x="103113" y="16778"/>
                  </a:lnTo>
                  <a:lnTo>
                    <a:pt x="96686" y="10036"/>
                  </a:lnTo>
                  <a:lnTo>
                    <a:pt x="89060" y="4802"/>
                  </a:lnTo>
                  <a:lnTo>
                    <a:pt x="80035" y="1441"/>
                  </a:lnTo>
                  <a:lnTo>
                    <a:pt x="70053" y="0"/>
                  </a:lnTo>
                  <a:lnTo>
                    <a:pt x="59974" y="471"/>
                  </a:lnTo>
                  <a:lnTo>
                    <a:pt x="50312" y="2641"/>
                  </a:lnTo>
                  <a:lnTo>
                    <a:pt x="41216" y="6181"/>
                  </a:lnTo>
                  <a:lnTo>
                    <a:pt x="32655" y="10758"/>
                  </a:lnTo>
                  <a:lnTo>
                    <a:pt x="24539" y="16097"/>
                  </a:lnTo>
                  <a:lnTo>
                    <a:pt x="17089" y="22305"/>
                  </a:lnTo>
                  <a:lnTo>
                    <a:pt x="10830" y="29835"/>
                  </a:lnTo>
                  <a:lnTo>
                    <a:pt x="5954" y="38825"/>
                  </a:lnTo>
                  <a:lnTo>
                    <a:pt x="2509" y="48965"/>
                  </a:lnTo>
                  <a:lnTo>
                    <a:pt x="563" y="59688"/>
                  </a:lnTo>
                  <a:lnTo>
                    <a:pt x="0" y="70601"/>
                  </a:lnTo>
                  <a:lnTo>
                    <a:pt x="740" y="81350"/>
                  </a:lnTo>
                  <a:lnTo>
                    <a:pt x="2824" y="91561"/>
                  </a:lnTo>
                  <a:lnTo>
                    <a:pt x="6157" y="101078"/>
                  </a:lnTo>
                  <a:lnTo>
                    <a:pt x="10851" y="109448"/>
                  </a:lnTo>
                  <a:lnTo>
                    <a:pt x="17283" y="115868"/>
                  </a:lnTo>
                  <a:lnTo>
                    <a:pt x="25492" y="120064"/>
                  </a:lnTo>
                  <a:lnTo>
                    <a:pt x="34919" y="121916"/>
                  </a:lnTo>
                  <a:lnTo>
                    <a:pt x="44624" y="121197"/>
                  </a:lnTo>
                  <a:lnTo>
                    <a:pt x="54035" y="118042"/>
                  </a:lnTo>
                  <a:lnTo>
                    <a:pt x="62961" y="112688"/>
                  </a:lnTo>
                  <a:lnTo>
                    <a:pt x="71409" y="105291"/>
                  </a:lnTo>
                  <a:lnTo>
                    <a:pt x="79449" y="96136"/>
                  </a:lnTo>
                  <a:lnTo>
                    <a:pt x="86848" y="85586"/>
                  </a:lnTo>
                  <a:lnTo>
                    <a:pt x="93074" y="73989"/>
                  </a:lnTo>
                  <a:lnTo>
                    <a:pt x="97947" y="61667"/>
                  </a:lnTo>
                  <a:lnTo>
                    <a:pt x="102153" y="50004"/>
                  </a:lnTo>
                  <a:lnTo>
                    <a:pt x="106955" y="42407"/>
                  </a:lnTo>
                  <a:lnTo>
                    <a:pt x="112491" y="40460"/>
                  </a:lnTo>
                  <a:lnTo>
                    <a:pt x="118183" y="42188"/>
                  </a:lnTo>
                  <a:lnTo>
                    <a:pt x="123996" y="46020"/>
                  </a:lnTo>
                  <a:lnTo>
                    <a:pt x="130014" y="51079"/>
                  </a:lnTo>
                  <a:lnTo>
                    <a:pt x="136265" y="56857"/>
                  </a:lnTo>
                  <a:lnTo>
                    <a:pt x="142887" y="62578"/>
                  </a:lnTo>
                  <a:lnTo>
                    <a:pt x="150148" y="67152"/>
                  </a:lnTo>
                  <a:lnTo>
                    <a:pt x="158171" y="70089"/>
                  </a:lnTo>
                  <a:lnTo>
                    <a:pt x="167156" y="71922"/>
                  </a:lnTo>
                  <a:lnTo>
                    <a:pt x="178404" y="72618"/>
                  </a:lnTo>
                  <a:lnTo>
                    <a:pt x="194052" y="721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117057" y="1989886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0" y="0"/>
                  </a:moveTo>
                  <a:lnTo>
                    <a:pt x="133" y="11601"/>
                  </a:lnTo>
                  <a:lnTo>
                    <a:pt x="1414" y="21449"/>
                  </a:lnTo>
                  <a:lnTo>
                    <a:pt x="4007" y="30468"/>
                  </a:lnTo>
                  <a:lnTo>
                    <a:pt x="7727" y="39428"/>
                  </a:lnTo>
                  <a:lnTo>
                    <a:pt x="12360" y="49400"/>
                  </a:lnTo>
                  <a:lnTo>
                    <a:pt x="17692" y="60874"/>
                  </a:lnTo>
                  <a:lnTo>
                    <a:pt x="23540" y="73510"/>
                  </a:lnTo>
                  <a:lnTo>
                    <a:pt x="29754" y="86453"/>
                  </a:lnTo>
                  <a:lnTo>
                    <a:pt x="36225" y="99168"/>
                  </a:lnTo>
                  <a:lnTo>
                    <a:pt x="42873" y="111789"/>
                  </a:lnTo>
                  <a:lnTo>
                    <a:pt x="49642" y="124927"/>
                  </a:lnTo>
                  <a:lnTo>
                    <a:pt x="56492" y="138898"/>
                  </a:lnTo>
                  <a:lnTo>
                    <a:pt x="63399" y="153229"/>
                  </a:lnTo>
                  <a:lnTo>
                    <a:pt x="70342" y="166870"/>
                  </a:lnTo>
                  <a:lnTo>
                    <a:pt x="77310" y="179270"/>
                  </a:lnTo>
                  <a:lnTo>
                    <a:pt x="84295" y="190375"/>
                  </a:lnTo>
                  <a:lnTo>
                    <a:pt x="91291" y="200370"/>
                  </a:lnTo>
                  <a:lnTo>
                    <a:pt x="98286" y="209493"/>
                  </a:lnTo>
                  <a:lnTo>
                    <a:pt x="104974" y="217862"/>
                  </a:lnTo>
                  <a:lnTo>
                    <a:pt x="111417" y="226384"/>
                  </a:lnTo>
                  <a:lnTo>
                    <a:pt x="118179" y="236929"/>
                  </a:lnTo>
                  <a:lnTo>
                    <a:pt x="126342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85471" y="2032000"/>
              <a:ext cx="178986" cy="105286"/>
            </a:xfrm>
            <a:custGeom>
              <a:avLst/>
              <a:gdLst/>
              <a:ahLst/>
              <a:cxnLst/>
              <a:rect l="0" t="0" r="0" b="0"/>
              <a:pathLst>
                <a:path w="178986" h="105286">
                  <a:moveTo>
                    <a:pt x="178985" y="0"/>
                  </a:moveTo>
                  <a:lnTo>
                    <a:pt x="170116" y="5867"/>
                  </a:lnTo>
                  <a:lnTo>
                    <a:pt x="161129" y="11432"/>
                  </a:lnTo>
                  <a:lnTo>
                    <a:pt x="151134" y="17235"/>
                  </a:lnTo>
                  <a:lnTo>
                    <a:pt x="140153" y="23489"/>
                  </a:lnTo>
                  <a:lnTo>
                    <a:pt x="128342" y="30467"/>
                  </a:lnTo>
                  <a:lnTo>
                    <a:pt x="115888" y="38239"/>
                  </a:lnTo>
                  <a:lnTo>
                    <a:pt x="103123" y="46395"/>
                  </a:lnTo>
                  <a:lnTo>
                    <a:pt x="90491" y="54178"/>
                  </a:lnTo>
                  <a:lnTo>
                    <a:pt x="78226" y="61189"/>
                  </a:lnTo>
                  <a:lnTo>
                    <a:pt x="66536" y="67539"/>
                  </a:lnTo>
                  <a:lnTo>
                    <a:pt x="55680" y="73643"/>
                  </a:lnTo>
                  <a:lnTo>
                    <a:pt x="45714" y="79779"/>
                  </a:lnTo>
                  <a:lnTo>
                    <a:pt x="36642" y="85754"/>
                  </a:lnTo>
                  <a:lnTo>
                    <a:pt x="27505" y="91573"/>
                  </a:lnTo>
                  <a:lnTo>
                    <a:pt x="16384" y="9775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58344" y="2026347"/>
              <a:ext cx="195626" cy="251465"/>
            </a:xfrm>
            <a:custGeom>
              <a:avLst/>
              <a:gdLst/>
              <a:ahLst/>
              <a:cxnLst/>
              <a:rect l="0" t="0" r="0" b="0"/>
              <a:pathLst>
                <a:path w="195626" h="251465">
                  <a:moveTo>
                    <a:pt x="16640" y="110938"/>
                  </a:moveTo>
                  <a:lnTo>
                    <a:pt x="28242" y="107937"/>
                  </a:lnTo>
                  <a:lnTo>
                    <a:pt x="38090" y="104514"/>
                  </a:lnTo>
                  <a:lnTo>
                    <a:pt x="47100" y="100318"/>
                  </a:lnTo>
                  <a:lnTo>
                    <a:pt x="55714" y="95418"/>
                  </a:lnTo>
                  <a:lnTo>
                    <a:pt x="64390" y="89937"/>
                  </a:lnTo>
                  <a:lnTo>
                    <a:pt x="73357" y="83997"/>
                  </a:lnTo>
                  <a:lnTo>
                    <a:pt x="82341" y="77390"/>
                  </a:lnTo>
                  <a:lnTo>
                    <a:pt x="90692" y="69595"/>
                  </a:lnTo>
                  <a:lnTo>
                    <a:pt x="98077" y="60429"/>
                  </a:lnTo>
                  <a:lnTo>
                    <a:pt x="104170" y="50172"/>
                  </a:lnTo>
                  <a:lnTo>
                    <a:pt x="108506" y="39370"/>
                  </a:lnTo>
                  <a:lnTo>
                    <a:pt x="111000" y="28420"/>
                  </a:lnTo>
                  <a:lnTo>
                    <a:pt x="111555" y="18154"/>
                  </a:lnTo>
                  <a:lnTo>
                    <a:pt x="109890" y="9865"/>
                  </a:lnTo>
                  <a:lnTo>
                    <a:pt x="106068" y="4084"/>
                  </a:lnTo>
                  <a:lnTo>
                    <a:pt x="100420" y="833"/>
                  </a:lnTo>
                  <a:lnTo>
                    <a:pt x="93349" y="0"/>
                  </a:lnTo>
                  <a:lnTo>
                    <a:pt x="85233" y="1256"/>
                  </a:lnTo>
                  <a:lnTo>
                    <a:pt x="76532" y="4333"/>
                  </a:lnTo>
                  <a:lnTo>
                    <a:pt x="67780" y="9121"/>
                  </a:lnTo>
                  <a:lnTo>
                    <a:pt x="59269" y="15408"/>
                  </a:lnTo>
                  <a:lnTo>
                    <a:pt x="51082" y="22895"/>
                  </a:lnTo>
                  <a:lnTo>
                    <a:pt x="43196" y="31290"/>
                  </a:lnTo>
                  <a:lnTo>
                    <a:pt x="35561" y="40343"/>
                  </a:lnTo>
                  <a:lnTo>
                    <a:pt x="28280" y="49862"/>
                  </a:lnTo>
                  <a:lnTo>
                    <a:pt x="21608" y="59704"/>
                  </a:lnTo>
                  <a:lnTo>
                    <a:pt x="15641" y="69774"/>
                  </a:lnTo>
                  <a:lnTo>
                    <a:pt x="10480" y="80163"/>
                  </a:lnTo>
                  <a:lnTo>
                    <a:pt x="6311" y="91130"/>
                  </a:lnTo>
                  <a:lnTo>
                    <a:pt x="3143" y="102771"/>
                  </a:lnTo>
                  <a:lnTo>
                    <a:pt x="998" y="115031"/>
                  </a:lnTo>
                  <a:lnTo>
                    <a:pt x="0" y="127793"/>
                  </a:lnTo>
                  <a:lnTo>
                    <a:pt x="110" y="140936"/>
                  </a:lnTo>
                  <a:lnTo>
                    <a:pt x="1318" y="154354"/>
                  </a:lnTo>
                  <a:lnTo>
                    <a:pt x="3723" y="167969"/>
                  </a:lnTo>
                  <a:lnTo>
                    <a:pt x="7277" y="181710"/>
                  </a:lnTo>
                  <a:lnTo>
                    <a:pt x="12119" y="195207"/>
                  </a:lnTo>
                  <a:lnTo>
                    <a:pt x="18651" y="207818"/>
                  </a:lnTo>
                  <a:lnTo>
                    <a:pt x="26937" y="219252"/>
                  </a:lnTo>
                  <a:lnTo>
                    <a:pt x="36755" y="229235"/>
                  </a:lnTo>
                  <a:lnTo>
                    <a:pt x="47786" y="237343"/>
                  </a:lnTo>
                  <a:lnTo>
                    <a:pt x="59720" y="243532"/>
                  </a:lnTo>
                  <a:lnTo>
                    <a:pt x="72138" y="247892"/>
                  </a:lnTo>
                  <a:lnTo>
                    <a:pt x="84539" y="250468"/>
                  </a:lnTo>
                  <a:lnTo>
                    <a:pt x="96654" y="251464"/>
                  </a:lnTo>
                  <a:lnTo>
                    <a:pt x="108414" y="251188"/>
                  </a:lnTo>
                  <a:lnTo>
                    <a:pt x="119851" y="249949"/>
                  </a:lnTo>
                  <a:lnTo>
                    <a:pt x="131023" y="248010"/>
                  </a:lnTo>
                  <a:lnTo>
                    <a:pt x="141929" y="245537"/>
                  </a:lnTo>
                  <a:lnTo>
                    <a:pt x="153770" y="242259"/>
                  </a:lnTo>
                  <a:lnTo>
                    <a:pt x="169825" y="236777"/>
                  </a:lnTo>
                  <a:lnTo>
                    <a:pt x="195625" y="226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4676472" y="2614509"/>
            <a:ext cx="1788026" cy="1133637"/>
            <a:chOff x="4676472" y="2614509"/>
            <a:chExt cx="1788026" cy="1133637"/>
          </a:xfrm>
        </p:grpSpPr>
        <p:sp>
          <p:nvSpPr>
            <p:cNvPr id="101" name="Freeform 100"/>
            <p:cNvSpPr/>
            <p:nvPr/>
          </p:nvSpPr>
          <p:spPr>
            <a:xfrm>
              <a:off x="4676472" y="3335430"/>
              <a:ext cx="219280" cy="400003"/>
            </a:xfrm>
            <a:custGeom>
              <a:avLst/>
              <a:gdLst/>
              <a:ahLst/>
              <a:cxnLst/>
              <a:rect l="0" t="0" r="0" b="0"/>
              <a:pathLst>
                <a:path w="219280" h="400003">
                  <a:moveTo>
                    <a:pt x="219279" y="23160"/>
                  </a:moveTo>
                  <a:lnTo>
                    <a:pt x="213277" y="17360"/>
                  </a:lnTo>
                  <a:lnTo>
                    <a:pt x="206433" y="12435"/>
                  </a:lnTo>
                  <a:lnTo>
                    <a:pt x="198035" y="7942"/>
                  </a:lnTo>
                  <a:lnTo>
                    <a:pt x="188063" y="4067"/>
                  </a:lnTo>
                  <a:lnTo>
                    <a:pt x="176451" y="1350"/>
                  </a:lnTo>
                  <a:lnTo>
                    <a:pt x="163346" y="0"/>
                  </a:lnTo>
                  <a:lnTo>
                    <a:pt x="149343" y="71"/>
                  </a:lnTo>
                  <a:lnTo>
                    <a:pt x="135347" y="1637"/>
                  </a:lnTo>
                  <a:lnTo>
                    <a:pt x="121873" y="4580"/>
                  </a:lnTo>
                  <a:lnTo>
                    <a:pt x="109221" y="8657"/>
                  </a:lnTo>
                  <a:lnTo>
                    <a:pt x="97645" y="13602"/>
                  </a:lnTo>
                  <a:lnTo>
                    <a:pt x="87156" y="19182"/>
                  </a:lnTo>
                  <a:lnTo>
                    <a:pt x="77603" y="25214"/>
                  </a:lnTo>
                  <a:lnTo>
                    <a:pt x="68784" y="31562"/>
                  </a:lnTo>
                  <a:lnTo>
                    <a:pt x="60511" y="38140"/>
                  </a:lnTo>
                  <a:lnTo>
                    <a:pt x="52628" y="45371"/>
                  </a:lnTo>
                  <a:lnTo>
                    <a:pt x="45021" y="54129"/>
                  </a:lnTo>
                  <a:lnTo>
                    <a:pt x="37607" y="64765"/>
                  </a:lnTo>
                  <a:lnTo>
                    <a:pt x="30491" y="76996"/>
                  </a:lnTo>
                  <a:lnTo>
                    <a:pt x="23939" y="90195"/>
                  </a:lnTo>
                  <a:lnTo>
                    <a:pt x="18056" y="103897"/>
                  </a:lnTo>
                  <a:lnTo>
                    <a:pt x="12955" y="118163"/>
                  </a:lnTo>
                  <a:lnTo>
                    <a:pt x="8826" y="133478"/>
                  </a:lnTo>
                  <a:lnTo>
                    <a:pt x="5680" y="150037"/>
                  </a:lnTo>
                  <a:lnTo>
                    <a:pt x="3381" y="167750"/>
                  </a:lnTo>
                  <a:lnTo>
                    <a:pt x="1747" y="186405"/>
                  </a:lnTo>
                  <a:lnTo>
                    <a:pt x="612" y="205764"/>
                  </a:lnTo>
                  <a:lnTo>
                    <a:pt x="0" y="225307"/>
                  </a:lnTo>
                  <a:lnTo>
                    <a:pt x="113" y="244268"/>
                  </a:lnTo>
                  <a:lnTo>
                    <a:pt x="1007" y="262275"/>
                  </a:lnTo>
                  <a:lnTo>
                    <a:pt x="2761" y="279314"/>
                  </a:lnTo>
                  <a:lnTo>
                    <a:pt x="5541" y="295530"/>
                  </a:lnTo>
                  <a:lnTo>
                    <a:pt x="9345" y="311100"/>
                  </a:lnTo>
                  <a:lnTo>
                    <a:pt x="14187" y="325863"/>
                  </a:lnTo>
                  <a:lnTo>
                    <a:pt x="20187" y="339340"/>
                  </a:lnTo>
                  <a:lnTo>
                    <a:pt x="27302" y="351372"/>
                  </a:lnTo>
                  <a:lnTo>
                    <a:pt x="35519" y="362098"/>
                  </a:lnTo>
                  <a:lnTo>
                    <a:pt x="44938" y="371772"/>
                  </a:lnTo>
                  <a:lnTo>
                    <a:pt x="55492" y="380638"/>
                  </a:lnTo>
                  <a:lnTo>
                    <a:pt x="66833" y="388424"/>
                  </a:lnTo>
                  <a:lnTo>
                    <a:pt x="78437" y="394377"/>
                  </a:lnTo>
                  <a:lnTo>
                    <a:pt x="89981" y="398229"/>
                  </a:lnTo>
                  <a:lnTo>
                    <a:pt x="101340" y="400002"/>
                  </a:lnTo>
                  <a:lnTo>
                    <a:pt x="112501" y="399754"/>
                  </a:lnTo>
                  <a:lnTo>
                    <a:pt x="123485" y="397734"/>
                  </a:lnTo>
                  <a:lnTo>
                    <a:pt x="134166" y="394295"/>
                  </a:lnTo>
                  <a:lnTo>
                    <a:pt x="144273" y="389785"/>
                  </a:lnTo>
                  <a:lnTo>
                    <a:pt x="153704" y="384496"/>
                  </a:lnTo>
                  <a:lnTo>
                    <a:pt x="162513" y="378491"/>
                  </a:lnTo>
                  <a:lnTo>
                    <a:pt x="170817" y="371629"/>
                  </a:lnTo>
                  <a:lnTo>
                    <a:pt x="178734" y="363901"/>
                  </a:lnTo>
                  <a:lnTo>
                    <a:pt x="186204" y="355424"/>
                  </a:lnTo>
                  <a:lnTo>
                    <a:pt x="193002" y="346354"/>
                  </a:lnTo>
                  <a:lnTo>
                    <a:pt x="199052" y="336858"/>
                  </a:lnTo>
                  <a:lnTo>
                    <a:pt x="204285" y="327515"/>
                  </a:lnTo>
                  <a:lnTo>
                    <a:pt x="209061" y="318396"/>
                  </a:lnTo>
                  <a:lnTo>
                    <a:pt x="213801" y="308704"/>
                  </a:lnTo>
                  <a:lnTo>
                    <a:pt x="219279" y="2969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94645" y="3495461"/>
              <a:ext cx="118226" cy="154645"/>
            </a:xfrm>
            <a:custGeom>
              <a:avLst/>
              <a:gdLst/>
              <a:ahLst/>
              <a:cxnLst/>
              <a:rect l="0" t="0" r="0" b="0"/>
              <a:pathLst>
                <a:path w="118226" h="154645">
                  <a:moveTo>
                    <a:pt x="74805" y="0"/>
                  </a:moveTo>
                  <a:lnTo>
                    <a:pt x="66071" y="5867"/>
                  </a:lnTo>
                  <a:lnTo>
                    <a:pt x="58365" y="11431"/>
                  </a:lnTo>
                  <a:lnTo>
                    <a:pt x="50963" y="17235"/>
                  </a:lnTo>
                  <a:lnTo>
                    <a:pt x="43701" y="23489"/>
                  </a:lnTo>
                  <a:lnTo>
                    <a:pt x="36522" y="30467"/>
                  </a:lnTo>
                  <a:lnTo>
                    <a:pt x="29402" y="38248"/>
                  </a:lnTo>
                  <a:lnTo>
                    <a:pt x="22484" y="46750"/>
                  </a:lnTo>
                  <a:lnTo>
                    <a:pt x="16066" y="55829"/>
                  </a:lnTo>
                  <a:lnTo>
                    <a:pt x="10277" y="65348"/>
                  </a:lnTo>
                  <a:lnTo>
                    <a:pt x="5408" y="75348"/>
                  </a:lnTo>
                  <a:lnTo>
                    <a:pt x="1968" y="86046"/>
                  </a:lnTo>
                  <a:lnTo>
                    <a:pt x="110" y="97494"/>
                  </a:lnTo>
                  <a:lnTo>
                    <a:pt x="0" y="109282"/>
                  </a:lnTo>
                  <a:lnTo>
                    <a:pt x="1972" y="120662"/>
                  </a:lnTo>
                  <a:lnTo>
                    <a:pt x="6007" y="131227"/>
                  </a:lnTo>
                  <a:lnTo>
                    <a:pt x="11970" y="140438"/>
                  </a:lnTo>
                  <a:lnTo>
                    <a:pt x="19784" y="147489"/>
                  </a:lnTo>
                  <a:lnTo>
                    <a:pt x="29214" y="152145"/>
                  </a:lnTo>
                  <a:lnTo>
                    <a:pt x="39610" y="154491"/>
                  </a:lnTo>
                  <a:lnTo>
                    <a:pt x="50040" y="154644"/>
                  </a:lnTo>
                  <a:lnTo>
                    <a:pt x="59973" y="152895"/>
                  </a:lnTo>
                  <a:lnTo>
                    <a:pt x="69265" y="149470"/>
                  </a:lnTo>
                  <a:lnTo>
                    <a:pt x="77968" y="144440"/>
                  </a:lnTo>
                  <a:lnTo>
                    <a:pt x="86187" y="137984"/>
                  </a:lnTo>
                  <a:lnTo>
                    <a:pt x="93878" y="130211"/>
                  </a:lnTo>
                  <a:lnTo>
                    <a:pt x="100831" y="121091"/>
                  </a:lnTo>
                  <a:lnTo>
                    <a:pt x="106986" y="110738"/>
                  </a:lnTo>
                  <a:lnTo>
                    <a:pt x="112105" y="99532"/>
                  </a:lnTo>
                  <a:lnTo>
                    <a:pt x="115714" y="88018"/>
                  </a:lnTo>
                  <a:lnTo>
                    <a:pt x="117693" y="76535"/>
                  </a:lnTo>
                  <a:lnTo>
                    <a:pt x="118225" y="65216"/>
                  </a:lnTo>
                  <a:lnTo>
                    <a:pt x="117602" y="54082"/>
                  </a:lnTo>
                  <a:lnTo>
                    <a:pt x="116098" y="43125"/>
                  </a:lnTo>
                  <a:lnTo>
                    <a:pt x="113464" y="32801"/>
                  </a:lnTo>
                  <a:lnTo>
                    <a:pt x="108961" y="23999"/>
                  </a:lnTo>
                  <a:lnTo>
                    <a:pt x="102348" y="17080"/>
                  </a:lnTo>
                  <a:lnTo>
                    <a:pt x="94048" y="11914"/>
                  </a:lnTo>
                  <a:lnTo>
                    <a:pt x="83882" y="7639"/>
                  </a:lnTo>
                  <a:lnTo>
                    <a:pt x="68717" y="3882"/>
                  </a:lnTo>
                  <a:lnTo>
                    <a:pt x="432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085264" y="3368307"/>
              <a:ext cx="136871" cy="173325"/>
            </a:xfrm>
            <a:custGeom>
              <a:avLst/>
              <a:gdLst/>
              <a:ahLst/>
              <a:cxnLst/>
              <a:rect l="0" t="0" r="0" b="0"/>
              <a:pathLst>
                <a:path w="136871" h="173325">
                  <a:moveTo>
                    <a:pt x="0" y="116625"/>
                  </a:moveTo>
                  <a:lnTo>
                    <a:pt x="3001" y="125359"/>
                  </a:lnTo>
                  <a:lnTo>
                    <a:pt x="6423" y="133066"/>
                  </a:lnTo>
                  <a:lnTo>
                    <a:pt x="10614" y="140473"/>
                  </a:lnTo>
                  <a:lnTo>
                    <a:pt x="15342" y="147907"/>
                  </a:lnTo>
                  <a:lnTo>
                    <a:pt x="20175" y="155734"/>
                  </a:lnTo>
                  <a:lnTo>
                    <a:pt x="24797" y="164059"/>
                  </a:lnTo>
                  <a:lnTo>
                    <a:pt x="27208" y="170963"/>
                  </a:lnTo>
                  <a:lnTo>
                    <a:pt x="25677" y="173324"/>
                  </a:lnTo>
                  <a:lnTo>
                    <a:pt x="21911" y="170793"/>
                  </a:lnTo>
                  <a:lnTo>
                    <a:pt x="17306" y="164498"/>
                  </a:lnTo>
                  <a:lnTo>
                    <a:pt x="12948" y="155606"/>
                  </a:lnTo>
                  <a:lnTo>
                    <a:pt x="9344" y="144978"/>
                  </a:lnTo>
                  <a:lnTo>
                    <a:pt x="6584" y="133201"/>
                  </a:lnTo>
                  <a:lnTo>
                    <a:pt x="4566" y="120664"/>
                  </a:lnTo>
                  <a:lnTo>
                    <a:pt x="3135" y="107627"/>
                  </a:lnTo>
                  <a:lnTo>
                    <a:pt x="2307" y="94425"/>
                  </a:lnTo>
                  <a:lnTo>
                    <a:pt x="2266" y="81477"/>
                  </a:lnTo>
                  <a:lnTo>
                    <a:pt x="3054" y="68990"/>
                  </a:lnTo>
                  <a:lnTo>
                    <a:pt x="4734" y="57146"/>
                  </a:lnTo>
                  <a:lnTo>
                    <a:pt x="7463" y="46183"/>
                  </a:lnTo>
                  <a:lnTo>
                    <a:pt x="11237" y="36146"/>
                  </a:lnTo>
                  <a:lnTo>
                    <a:pt x="16231" y="27082"/>
                  </a:lnTo>
                  <a:lnTo>
                    <a:pt x="22863" y="19131"/>
                  </a:lnTo>
                  <a:lnTo>
                    <a:pt x="31212" y="12272"/>
                  </a:lnTo>
                  <a:lnTo>
                    <a:pt x="40902" y="6664"/>
                  </a:lnTo>
                  <a:lnTo>
                    <a:pt x="51316" y="2719"/>
                  </a:lnTo>
                  <a:lnTo>
                    <a:pt x="62017" y="515"/>
                  </a:lnTo>
                  <a:lnTo>
                    <a:pt x="72623" y="0"/>
                  </a:lnTo>
                  <a:lnTo>
                    <a:pt x="82737" y="1167"/>
                  </a:lnTo>
                  <a:lnTo>
                    <a:pt x="92197" y="3845"/>
                  </a:lnTo>
                  <a:lnTo>
                    <a:pt x="100870" y="7912"/>
                  </a:lnTo>
                  <a:lnTo>
                    <a:pt x="108556" y="13383"/>
                  </a:lnTo>
                  <a:lnTo>
                    <a:pt x="115244" y="20140"/>
                  </a:lnTo>
                  <a:lnTo>
                    <a:pt x="120906" y="28115"/>
                  </a:lnTo>
                  <a:lnTo>
                    <a:pt x="125419" y="37371"/>
                  </a:lnTo>
                  <a:lnTo>
                    <a:pt x="128828" y="47811"/>
                  </a:lnTo>
                  <a:lnTo>
                    <a:pt x="131311" y="59007"/>
                  </a:lnTo>
                  <a:lnTo>
                    <a:pt x="133338" y="71589"/>
                  </a:lnTo>
                  <a:lnTo>
                    <a:pt x="135089" y="88896"/>
                  </a:lnTo>
                  <a:lnTo>
                    <a:pt x="136870" y="116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64248" y="3411233"/>
              <a:ext cx="118286" cy="336913"/>
            </a:xfrm>
            <a:custGeom>
              <a:avLst/>
              <a:gdLst/>
              <a:ahLst/>
              <a:cxnLst/>
              <a:rect l="0" t="0" r="0" b="0"/>
              <a:pathLst>
                <a:path w="118286" h="336913">
                  <a:moveTo>
                    <a:pt x="63171" y="0"/>
                  </a:moveTo>
                  <a:lnTo>
                    <a:pt x="66105" y="8801"/>
                  </a:lnTo>
                  <a:lnTo>
                    <a:pt x="68887" y="17148"/>
                  </a:lnTo>
                  <a:lnTo>
                    <a:pt x="71791" y="25847"/>
                  </a:lnTo>
                  <a:lnTo>
                    <a:pt x="75005" y="34967"/>
                  </a:lnTo>
                  <a:lnTo>
                    <a:pt x="78818" y="44462"/>
                  </a:lnTo>
                  <a:lnTo>
                    <a:pt x="83331" y="54255"/>
                  </a:lnTo>
                  <a:lnTo>
                    <a:pt x="88322" y="64268"/>
                  </a:lnTo>
                  <a:lnTo>
                    <a:pt x="93361" y="74442"/>
                  </a:lnTo>
                  <a:lnTo>
                    <a:pt x="98192" y="84729"/>
                  </a:lnTo>
                  <a:lnTo>
                    <a:pt x="102740" y="95093"/>
                  </a:lnTo>
                  <a:lnTo>
                    <a:pt x="107020" y="105510"/>
                  </a:lnTo>
                  <a:lnTo>
                    <a:pt x="111074" y="115969"/>
                  </a:lnTo>
                  <a:lnTo>
                    <a:pt x="114626" y="126620"/>
                  </a:lnTo>
                  <a:lnTo>
                    <a:pt x="117108" y="137764"/>
                  </a:lnTo>
                  <a:lnTo>
                    <a:pt x="118285" y="149519"/>
                  </a:lnTo>
                  <a:lnTo>
                    <a:pt x="117922" y="161685"/>
                  </a:lnTo>
                  <a:lnTo>
                    <a:pt x="115626" y="173851"/>
                  </a:lnTo>
                  <a:lnTo>
                    <a:pt x="111378" y="185771"/>
                  </a:lnTo>
                  <a:lnTo>
                    <a:pt x="105611" y="197215"/>
                  </a:lnTo>
                  <a:lnTo>
                    <a:pt x="98993" y="207901"/>
                  </a:lnTo>
                  <a:lnTo>
                    <a:pt x="91993" y="217752"/>
                  </a:lnTo>
                  <a:lnTo>
                    <a:pt x="84856" y="226858"/>
                  </a:lnTo>
                  <a:lnTo>
                    <a:pt x="77693" y="235369"/>
                  </a:lnTo>
                  <a:lnTo>
                    <a:pt x="70544" y="243437"/>
                  </a:lnTo>
                  <a:lnTo>
                    <a:pt x="63423" y="251349"/>
                  </a:lnTo>
                  <a:lnTo>
                    <a:pt x="56328" y="259509"/>
                  </a:lnTo>
                  <a:lnTo>
                    <a:pt x="49254" y="268111"/>
                  </a:lnTo>
                  <a:lnTo>
                    <a:pt x="42197" y="277008"/>
                  </a:lnTo>
                  <a:lnTo>
                    <a:pt x="35152" y="285827"/>
                  </a:lnTo>
                  <a:lnTo>
                    <a:pt x="28123" y="294347"/>
                  </a:lnTo>
                  <a:lnTo>
                    <a:pt x="21413" y="302410"/>
                  </a:lnTo>
                  <a:lnTo>
                    <a:pt x="14954" y="310742"/>
                  </a:lnTo>
                  <a:lnTo>
                    <a:pt x="8177" y="32119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253720" y="32427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348477" y="3190134"/>
              <a:ext cx="122221" cy="166372"/>
            </a:xfrm>
            <a:custGeom>
              <a:avLst/>
              <a:gdLst/>
              <a:ahLst/>
              <a:cxnLst/>
              <a:rect l="0" t="0" r="0" b="0"/>
              <a:pathLst>
                <a:path w="122221" h="166372">
                  <a:moveTo>
                    <a:pt x="0" y="63171"/>
                  </a:moveTo>
                  <a:lnTo>
                    <a:pt x="2933" y="72040"/>
                  </a:lnTo>
                  <a:lnTo>
                    <a:pt x="5715" y="81026"/>
                  </a:lnTo>
                  <a:lnTo>
                    <a:pt x="8620" y="91013"/>
                  </a:lnTo>
                  <a:lnTo>
                    <a:pt x="11833" y="101648"/>
                  </a:lnTo>
                  <a:lnTo>
                    <a:pt x="15646" y="112163"/>
                  </a:lnTo>
                  <a:lnTo>
                    <a:pt x="20163" y="122114"/>
                  </a:lnTo>
                  <a:lnTo>
                    <a:pt x="25327" y="131401"/>
                  </a:lnTo>
                  <a:lnTo>
                    <a:pt x="31015" y="140089"/>
                  </a:lnTo>
                  <a:lnTo>
                    <a:pt x="37108" y="148285"/>
                  </a:lnTo>
                  <a:lnTo>
                    <a:pt x="43827" y="155618"/>
                  </a:lnTo>
                  <a:lnTo>
                    <a:pt x="51701" y="161266"/>
                  </a:lnTo>
                  <a:lnTo>
                    <a:pt x="60912" y="164908"/>
                  </a:lnTo>
                  <a:lnTo>
                    <a:pt x="70861" y="166371"/>
                  </a:lnTo>
                  <a:lnTo>
                    <a:pt x="80392" y="165384"/>
                  </a:lnTo>
                  <a:lnTo>
                    <a:pt x="88872" y="162044"/>
                  </a:lnTo>
                  <a:lnTo>
                    <a:pt x="96189" y="156565"/>
                  </a:lnTo>
                  <a:lnTo>
                    <a:pt x="102486" y="149084"/>
                  </a:lnTo>
                  <a:lnTo>
                    <a:pt x="107973" y="139872"/>
                  </a:lnTo>
                  <a:lnTo>
                    <a:pt x="112692" y="129283"/>
                  </a:lnTo>
                  <a:lnTo>
                    <a:pt x="116505" y="117661"/>
                  </a:lnTo>
                  <a:lnTo>
                    <a:pt x="119406" y="105296"/>
                  </a:lnTo>
                  <a:lnTo>
                    <a:pt x="121358" y="92571"/>
                  </a:lnTo>
                  <a:lnTo>
                    <a:pt x="122220" y="79955"/>
                  </a:lnTo>
                  <a:lnTo>
                    <a:pt x="122020" y="67698"/>
                  </a:lnTo>
                  <a:lnTo>
                    <a:pt x="120883" y="55913"/>
                  </a:lnTo>
                  <a:lnTo>
                    <a:pt x="118729" y="43313"/>
                  </a:lnTo>
                  <a:lnTo>
                    <a:pt x="114253" y="26557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510888" y="3134935"/>
              <a:ext cx="132387" cy="131879"/>
            </a:xfrm>
            <a:custGeom>
              <a:avLst/>
              <a:gdLst/>
              <a:ahLst/>
              <a:cxnLst/>
              <a:rect l="0" t="0" r="0" b="0"/>
              <a:pathLst>
                <a:path w="132387" h="131879">
                  <a:moveTo>
                    <a:pt x="6045" y="65728"/>
                  </a:moveTo>
                  <a:lnTo>
                    <a:pt x="8978" y="74529"/>
                  </a:lnTo>
                  <a:lnTo>
                    <a:pt x="11760" y="82876"/>
                  </a:lnTo>
                  <a:lnTo>
                    <a:pt x="14665" y="91575"/>
                  </a:lnTo>
                  <a:lnTo>
                    <a:pt x="17878" y="100696"/>
                  </a:lnTo>
                  <a:lnTo>
                    <a:pt x="21691" y="110191"/>
                  </a:lnTo>
                  <a:lnTo>
                    <a:pt x="26151" y="119933"/>
                  </a:lnTo>
                  <a:lnTo>
                    <a:pt x="29187" y="128091"/>
                  </a:lnTo>
                  <a:lnTo>
                    <a:pt x="28632" y="131878"/>
                  </a:lnTo>
                  <a:lnTo>
                    <a:pt x="25910" y="131165"/>
                  </a:lnTo>
                  <a:lnTo>
                    <a:pt x="22282" y="127105"/>
                  </a:lnTo>
                  <a:lnTo>
                    <a:pt x="18363" y="120800"/>
                  </a:lnTo>
                  <a:lnTo>
                    <a:pt x="14417" y="113032"/>
                  </a:lnTo>
                  <a:lnTo>
                    <a:pt x="10540" y="104309"/>
                  </a:lnTo>
                  <a:lnTo>
                    <a:pt x="6915" y="94799"/>
                  </a:lnTo>
                  <a:lnTo>
                    <a:pt x="3842" y="84408"/>
                  </a:lnTo>
                  <a:lnTo>
                    <a:pt x="1444" y="73152"/>
                  </a:lnTo>
                  <a:lnTo>
                    <a:pt x="0" y="61316"/>
                  </a:lnTo>
                  <a:lnTo>
                    <a:pt x="11" y="49368"/>
                  </a:lnTo>
                  <a:lnTo>
                    <a:pt x="1623" y="37603"/>
                  </a:lnTo>
                  <a:lnTo>
                    <a:pt x="4995" y="26601"/>
                  </a:lnTo>
                  <a:lnTo>
                    <a:pt x="10457" y="17278"/>
                  </a:lnTo>
                  <a:lnTo>
                    <a:pt x="17981" y="9980"/>
                  </a:lnTo>
                  <a:lnTo>
                    <a:pt x="27099" y="4726"/>
                  </a:lnTo>
                  <a:lnTo>
                    <a:pt x="37121" y="1476"/>
                  </a:lnTo>
                  <a:lnTo>
                    <a:pt x="47554" y="0"/>
                  </a:lnTo>
                  <a:lnTo>
                    <a:pt x="57979" y="277"/>
                  </a:lnTo>
                  <a:lnTo>
                    <a:pt x="67972" y="2573"/>
                  </a:lnTo>
                  <a:lnTo>
                    <a:pt x="77350" y="6854"/>
                  </a:lnTo>
                  <a:lnTo>
                    <a:pt x="85968" y="12828"/>
                  </a:lnTo>
                  <a:lnTo>
                    <a:pt x="93618" y="20124"/>
                  </a:lnTo>
                  <a:lnTo>
                    <a:pt x="100285" y="28401"/>
                  </a:lnTo>
                  <a:lnTo>
                    <a:pt x="106104" y="37380"/>
                  </a:lnTo>
                  <a:lnTo>
                    <a:pt x="111256" y="46852"/>
                  </a:lnTo>
                  <a:lnTo>
                    <a:pt x="115905" y="56656"/>
                  </a:lnTo>
                  <a:lnTo>
                    <a:pt x="120044" y="66420"/>
                  </a:lnTo>
                  <a:lnTo>
                    <a:pt x="123894" y="76618"/>
                  </a:lnTo>
                  <a:lnTo>
                    <a:pt x="127796" y="89262"/>
                  </a:lnTo>
                  <a:lnTo>
                    <a:pt x="132386" y="107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673480" y="3021678"/>
              <a:ext cx="138251" cy="175706"/>
            </a:xfrm>
            <a:custGeom>
              <a:avLst/>
              <a:gdLst/>
              <a:ahLst/>
              <a:cxnLst/>
              <a:rect l="0" t="0" r="0" b="0"/>
              <a:pathLst>
                <a:path w="138251" h="175706">
                  <a:moveTo>
                    <a:pt x="85608" y="0"/>
                  </a:moveTo>
                  <a:lnTo>
                    <a:pt x="74007" y="3068"/>
                  </a:lnTo>
                  <a:lnTo>
                    <a:pt x="64158" y="7131"/>
                  </a:lnTo>
                  <a:lnTo>
                    <a:pt x="55153" y="12623"/>
                  </a:lnTo>
                  <a:lnTo>
                    <a:pt x="46711" y="19383"/>
                  </a:lnTo>
                  <a:lnTo>
                    <a:pt x="38684" y="27181"/>
                  </a:lnTo>
                  <a:lnTo>
                    <a:pt x="30965" y="35778"/>
                  </a:lnTo>
                  <a:lnTo>
                    <a:pt x="23634" y="44964"/>
                  </a:lnTo>
                  <a:lnTo>
                    <a:pt x="16931" y="54569"/>
                  </a:lnTo>
                  <a:lnTo>
                    <a:pt x="10949" y="64473"/>
                  </a:lnTo>
                  <a:lnTo>
                    <a:pt x="5949" y="74748"/>
                  </a:lnTo>
                  <a:lnTo>
                    <a:pt x="2420" y="85638"/>
                  </a:lnTo>
                  <a:lnTo>
                    <a:pt x="495" y="97222"/>
                  </a:lnTo>
                  <a:lnTo>
                    <a:pt x="0" y="109274"/>
                  </a:lnTo>
                  <a:lnTo>
                    <a:pt x="647" y="121364"/>
                  </a:lnTo>
                  <a:lnTo>
                    <a:pt x="2167" y="133228"/>
                  </a:lnTo>
                  <a:lnTo>
                    <a:pt x="4813" y="144465"/>
                  </a:lnTo>
                  <a:lnTo>
                    <a:pt x="9323" y="154479"/>
                  </a:lnTo>
                  <a:lnTo>
                    <a:pt x="15947" y="163048"/>
                  </a:lnTo>
                  <a:lnTo>
                    <a:pt x="24326" y="169800"/>
                  </a:lnTo>
                  <a:lnTo>
                    <a:pt x="33786" y="174062"/>
                  </a:lnTo>
                  <a:lnTo>
                    <a:pt x="43810" y="175705"/>
                  </a:lnTo>
                  <a:lnTo>
                    <a:pt x="53945" y="175047"/>
                  </a:lnTo>
                  <a:lnTo>
                    <a:pt x="63735" y="172562"/>
                  </a:lnTo>
                  <a:lnTo>
                    <a:pt x="72979" y="168712"/>
                  </a:lnTo>
                  <a:lnTo>
                    <a:pt x="81676" y="163877"/>
                  </a:lnTo>
                  <a:lnTo>
                    <a:pt x="89910" y="158350"/>
                  </a:lnTo>
                  <a:lnTo>
                    <a:pt x="97783" y="152352"/>
                  </a:lnTo>
                  <a:lnTo>
                    <a:pt x="105280" y="146339"/>
                  </a:lnTo>
                  <a:lnTo>
                    <a:pt x="113106" y="140424"/>
                  </a:lnTo>
                  <a:lnTo>
                    <a:pt x="123070" y="134092"/>
                  </a:lnTo>
                  <a:lnTo>
                    <a:pt x="13825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790673" y="2737409"/>
              <a:ext cx="126343" cy="336913"/>
            </a:xfrm>
            <a:custGeom>
              <a:avLst/>
              <a:gdLst/>
              <a:ahLst/>
              <a:cxnLst/>
              <a:rect l="0" t="0" r="0" b="0"/>
              <a:pathLst>
                <a:path w="126343" h="336913">
                  <a:moveTo>
                    <a:pt x="0" y="0"/>
                  </a:moveTo>
                  <a:lnTo>
                    <a:pt x="1447" y="8665"/>
                  </a:lnTo>
                  <a:lnTo>
                    <a:pt x="3533" y="20667"/>
                  </a:lnTo>
                  <a:lnTo>
                    <a:pt x="6004" y="33548"/>
                  </a:lnTo>
                  <a:lnTo>
                    <a:pt x="8762" y="46310"/>
                  </a:lnTo>
                  <a:lnTo>
                    <a:pt x="11903" y="58816"/>
                  </a:lnTo>
                  <a:lnTo>
                    <a:pt x="15681" y="71353"/>
                  </a:lnTo>
                  <a:lnTo>
                    <a:pt x="20176" y="84118"/>
                  </a:lnTo>
                  <a:lnTo>
                    <a:pt x="25159" y="97165"/>
                  </a:lnTo>
                  <a:lnTo>
                    <a:pt x="30194" y="110471"/>
                  </a:lnTo>
                  <a:lnTo>
                    <a:pt x="35023" y="123981"/>
                  </a:lnTo>
                  <a:lnTo>
                    <a:pt x="39570" y="137479"/>
                  </a:lnTo>
                  <a:lnTo>
                    <a:pt x="43849" y="150615"/>
                  </a:lnTo>
                  <a:lnTo>
                    <a:pt x="47912" y="163226"/>
                  </a:lnTo>
                  <a:lnTo>
                    <a:pt x="51810" y="175321"/>
                  </a:lnTo>
                  <a:lnTo>
                    <a:pt x="55588" y="186983"/>
                  </a:lnTo>
                  <a:lnTo>
                    <a:pt x="59285" y="198316"/>
                  </a:lnTo>
                  <a:lnTo>
                    <a:pt x="63092" y="209573"/>
                  </a:lnTo>
                  <a:lnTo>
                    <a:pt x="67334" y="221131"/>
                  </a:lnTo>
                  <a:lnTo>
                    <a:pt x="72154" y="233167"/>
                  </a:lnTo>
                  <a:lnTo>
                    <a:pt x="77527" y="245524"/>
                  </a:lnTo>
                  <a:lnTo>
                    <a:pt x="83358" y="257819"/>
                  </a:lnTo>
                  <a:lnTo>
                    <a:pt x="89537" y="269825"/>
                  </a:lnTo>
                  <a:lnTo>
                    <a:pt x="95856" y="281424"/>
                  </a:lnTo>
                  <a:lnTo>
                    <a:pt x="102745" y="293871"/>
                  </a:lnTo>
                  <a:lnTo>
                    <a:pt x="111928" y="310493"/>
                  </a:lnTo>
                  <a:lnTo>
                    <a:pt x="1263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74860" y="2779523"/>
              <a:ext cx="294799" cy="136871"/>
            </a:xfrm>
            <a:custGeom>
              <a:avLst/>
              <a:gdLst/>
              <a:ahLst/>
              <a:cxnLst/>
              <a:rect l="0" t="0" r="0" b="0"/>
              <a:pathLst>
                <a:path w="294799" h="136871">
                  <a:moveTo>
                    <a:pt x="294798" y="0"/>
                  </a:moveTo>
                  <a:lnTo>
                    <a:pt x="285996" y="2934"/>
                  </a:lnTo>
                  <a:lnTo>
                    <a:pt x="277649" y="5716"/>
                  </a:lnTo>
                  <a:lnTo>
                    <a:pt x="268941" y="8615"/>
                  </a:lnTo>
                  <a:lnTo>
                    <a:pt x="259475" y="11656"/>
                  </a:lnTo>
                  <a:lnTo>
                    <a:pt x="248684" y="14821"/>
                  </a:lnTo>
                  <a:lnTo>
                    <a:pt x="236394" y="18089"/>
                  </a:lnTo>
                  <a:lnTo>
                    <a:pt x="223075" y="21600"/>
                  </a:lnTo>
                  <a:lnTo>
                    <a:pt x="209605" y="25640"/>
                  </a:lnTo>
                  <a:lnTo>
                    <a:pt x="196513" y="30317"/>
                  </a:lnTo>
                  <a:lnTo>
                    <a:pt x="183963" y="35425"/>
                  </a:lnTo>
                  <a:lnTo>
                    <a:pt x="171930" y="40545"/>
                  </a:lnTo>
                  <a:lnTo>
                    <a:pt x="160319" y="45433"/>
                  </a:lnTo>
                  <a:lnTo>
                    <a:pt x="149031" y="50019"/>
                  </a:lnTo>
                  <a:lnTo>
                    <a:pt x="137977" y="54325"/>
                  </a:lnTo>
                  <a:lnTo>
                    <a:pt x="127088" y="58409"/>
                  </a:lnTo>
                  <a:lnTo>
                    <a:pt x="116315" y="62492"/>
                  </a:lnTo>
                  <a:lnTo>
                    <a:pt x="105622" y="66926"/>
                  </a:lnTo>
                  <a:lnTo>
                    <a:pt x="94987" y="71877"/>
                  </a:lnTo>
                  <a:lnTo>
                    <a:pt x="84556" y="77341"/>
                  </a:lnTo>
                  <a:lnTo>
                    <a:pt x="74625" y="83233"/>
                  </a:lnTo>
                  <a:lnTo>
                    <a:pt x="65312" y="89457"/>
                  </a:lnTo>
                  <a:lnTo>
                    <a:pt x="56414" y="95924"/>
                  </a:lnTo>
                  <a:lnTo>
                    <a:pt x="47519" y="102565"/>
                  </a:lnTo>
                  <a:lnTo>
                    <a:pt x="38397" y="109317"/>
                  </a:lnTo>
                  <a:lnTo>
                    <a:pt x="29439" y="115839"/>
                  </a:lnTo>
                  <a:lnTo>
                    <a:pt x="20688" y="122152"/>
                  </a:lnTo>
                  <a:lnTo>
                    <a:pt x="11369" y="12880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80186" y="2874279"/>
              <a:ext cx="63172" cy="147400"/>
            </a:xfrm>
            <a:custGeom>
              <a:avLst/>
              <a:gdLst/>
              <a:ahLst/>
              <a:cxnLst/>
              <a:rect l="0" t="0" r="0" b="0"/>
              <a:pathLst>
                <a:path w="63172" h="147400">
                  <a:moveTo>
                    <a:pt x="0" y="0"/>
                  </a:moveTo>
                  <a:lnTo>
                    <a:pt x="5868" y="11736"/>
                  </a:lnTo>
                  <a:lnTo>
                    <a:pt x="11432" y="22864"/>
                  </a:lnTo>
                  <a:lnTo>
                    <a:pt x="17227" y="34458"/>
                  </a:lnTo>
                  <a:lnTo>
                    <a:pt x="23134" y="46447"/>
                  </a:lnTo>
                  <a:lnTo>
                    <a:pt x="28816" y="58458"/>
                  </a:lnTo>
                  <a:lnTo>
                    <a:pt x="34091" y="70261"/>
                  </a:lnTo>
                  <a:lnTo>
                    <a:pt x="38941" y="81788"/>
                  </a:lnTo>
                  <a:lnTo>
                    <a:pt x="43428" y="93056"/>
                  </a:lnTo>
                  <a:lnTo>
                    <a:pt x="47625" y="104102"/>
                  </a:lnTo>
                  <a:lnTo>
                    <a:pt x="51456" y="114521"/>
                  </a:lnTo>
                  <a:lnTo>
                    <a:pt x="55065" y="124494"/>
                  </a:lnTo>
                  <a:lnTo>
                    <a:pt x="58770" y="134897"/>
                  </a:lnTo>
                  <a:lnTo>
                    <a:pt x="63171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80186" y="276899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89177" y="2614509"/>
              <a:ext cx="375321" cy="339408"/>
            </a:xfrm>
            <a:custGeom>
              <a:avLst/>
              <a:gdLst/>
              <a:ahLst/>
              <a:cxnLst/>
              <a:rect l="0" t="0" r="0" b="0"/>
              <a:pathLst>
                <a:path w="375321" h="339408">
                  <a:moveTo>
                    <a:pt x="48937" y="143957"/>
                  </a:moveTo>
                  <a:lnTo>
                    <a:pt x="43069" y="152758"/>
                  </a:lnTo>
                  <a:lnTo>
                    <a:pt x="37505" y="161105"/>
                  </a:lnTo>
                  <a:lnTo>
                    <a:pt x="31715" y="169808"/>
                  </a:lnTo>
                  <a:lnTo>
                    <a:pt x="25980" y="179102"/>
                  </a:lnTo>
                  <a:lnTo>
                    <a:pt x="20946" y="189246"/>
                  </a:lnTo>
                  <a:lnTo>
                    <a:pt x="16921" y="200286"/>
                  </a:lnTo>
                  <a:lnTo>
                    <a:pt x="13723" y="211953"/>
                  </a:lnTo>
                  <a:lnTo>
                    <a:pt x="10885" y="223775"/>
                  </a:lnTo>
                  <a:lnTo>
                    <a:pt x="8091" y="235473"/>
                  </a:lnTo>
                  <a:lnTo>
                    <a:pt x="5366" y="247276"/>
                  </a:lnTo>
                  <a:lnTo>
                    <a:pt x="2981" y="259798"/>
                  </a:lnTo>
                  <a:lnTo>
                    <a:pt x="1087" y="273323"/>
                  </a:lnTo>
                  <a:lnTo>
                    <a:pt x="0" y="287339"/>
                  </a:lnTo>
                  <a:lnTo>
                    <a:pt x="260" y="300761"/>
                  </a:lnTo>
                  <a:lnTo>
                    <a:pt x="2039" y="312997"/>
                  </a:lnTo>
                  <a:lnTo>
                    <a:pt x="5355" y="323482"/>
                  </a:lnTo>
                  <a:lnTo>
                    <a:pt x="10248" y="331462"/>
                  </a:lnTo>
                  <a:lnTo>
                    <a:pt x="16572" y="336774"/>
                  </a:lnTo>
                  <a:lnTo>
                    <a:pt x="23901" y="339407"/>
                  </a:lnTo>
                  <a:lnTo>
                    <a:pt x="31650" y="339228"/>
                  </a:lnTo>
                  <a:lnTo>
                    <a:pt x="39448" y="336446"/>
                  </a:lnTo>
                  <a:lnTo>
                    <a:pt x="47138" y="331515"/>
                  </a:lnTo>
                  <a:lnTo>
                    <a:pt x="54682" y="324935"/>
                  </a:lnTo>
                  <a:lnTo>
                    <a:pt x="62089" y="317147"/>
                  </a:lnTo>
                  <a:lnTo>
                    <a:pt x="69385" y="308499"/>
                  </a:lnTo>
                  <a:lnTo>
                    <a:pt x="76598" y="299249"/>
                  </a:lnTo>
                  <a:lnTo>
                    <a:pt x="83737" y="289587"/>
                  </a:lnTo>
                  <a:lnTo>
                    <a:pt x="90329" y="279642"/>
                  </a:lnTo>
                  <a:lnTo>
                    <a:pt x="95465" y="269505"/>
                  </a:lnTo>
                  <a:lnTo>
                    <a:pt x="98766" y="259235"/>
                  </a:lnTo>
                  <a:lnTo>
                    <a:pt x="100337" y="248710"/>
                  </a:lnTo>
                  <a:lnTo>
                    <a:pt x="100485" y="237651"/>
                  </a:lnTo>
                  <a:lnTo>
                    <a:pt x="99544" y="225957"/>
                  </a:lnTo>
                  <a:lnTo>
                    <a:pt x="97644" y="214001"/>
                  </a:lnTo>
                  <a:lnTo>
                    <a:pt x="94707" y="202508"/>
                  </a:lnTo>
                  <a:lnTo>
                    <a:pt x="90765" y="191863"/>
                  </a:lnTo>
                  <a:lnTo>
                    <a:pt x="85646" y="182428"/>
                  </a:lnTo>
                  <a:lnTo>
                    <a:pt x="78921" y="174695"/>
                  </a:lnTo>
                  <a:lnTo>
                    <a:pt x="70538" y="168729"/>
                  </a:lnTo>
                  <a:lnTo>
                    <a:pt x="61952" y="163308"/>
                  </a:lnTo>
                  <a:lnTo>
                    <a:pt x="56088" y="157243"/>
                  </a:lnTo>
                  <a:lnTo>
                    <a:pt x="54386" y="151228"/>
                  </a:lnTo>
                  <a:lnTo>
                    <a:pt x="56342" y="145660"/>
                  </a:lnTo>
                  <a:lnTo>
                    <a:pt x="61004" y="140600"/>
                  </a:lnTo>
                  <a:lnTo>
                    <a:pt x="67561" y="136306"/>
                  </a:lnTo>
                  <a:lnTo>
                    <a:pt x="75416" y="133295"/>
                  </a:lnTo>
                  <a:lnTo>
                    <a:pt x="84144" y="131743"/>
                  </a:lnTo>
                  <a:lnTo>
                    <a:pt x="93297" y="131677"/>
                  </a:lnTo>
                  <a:lnTo>
                    <a:pt x="102372" y="133150"/>
                  </a:lnTo>
                  <a:lnTo>
                    <a:pt x="111109" y="136032"/>
                  </a:lnTo>
                  <a:lnTo>
                    <a:pt x="119453" y="140066"/>
                  </a:lnTo>
                  <a:lnTo>
                    <a:pt x="127445" y="144983"/>
                  </a:lnTo>
                  <a:lnTo>
                    <a:pt x="135157" y="150549"/>
                  </a:lnTo>
                  <a:lnTo>
                    <a:pt x="142660" y="156742"/>
                  </a:lnTo>
                  <a:lnTo>
                    <a:pt x="150013" y="163729"/>
                  </a:lnTo>
                  <a:lnTo>
                    <a:pt x="157264" y="171546"/>
                  </a:lnTo>
                  <a:lnTo>
                    <a:pt x="164611" y="180253"/>
                  </a:lnTo>
                  <a:lnTo>
                    <a:pt x="172383" y="190009"/>
                  </a:lnTo>
                  <a:lnTo>
                    <a:pt x="180720" y="200789"/>
                  </a:lnTo>
                  <a:lnTo>
                    <a:pt x="189439" y="212113"/>
                  </a:lnTo>
                  <a:lnTo>
                    <a:pt x="198138" y="223173"/>
                  </a:lnTo>
                  <a:lnTo>
                    <a:pt x="206502" y="233472"/>
                  </a:lnTo>
                  <a:lnTo>
                    <a:pt x="211734" y="240749"/>
                  </a:lnTo>
                  <a:lnTo>
                    <a:pt x="211085" y="242735"/>
                  </a:lnTo>
                  <a:lnTo>
                    <a:pt x="206743" y="240680"/>
                  </a:lnTo>
                  <a:lnTo>
                    <a:pt x="200644" y="235506"/>
                  </a:lnTo>
                  <a:lnTo>
                    <a:pt x="193796" y="227876"/>
                  </a:lnTo>
                  <a:lnTo>
                    <a:pt x="186670" y="218537"/>
                  </a:lnTo>
                  <a:lnTo>
                    <a:pt x="179470" y="208295"/>
                  </a:lnTo>
                  <a:lnTo>
                    <a:pt x="172277" y="197668"/>
                  </a:lnTo>
                  <a:lnTo>
                    <a:pt x="165114" y="186757"/>
                  </a:lnTo>
                  <a:lnTo>
                    <a:pt x="157987" y="175366"/>
                  </a:lnTo>
                  <a:lnTo>
                    <a:pt x="150889" y="163403"/>
                  </a:lnTo>
                  <a:lnTo>
                    <a:pt x="143815" y="150911"/>
                  </a:lnTo>
                  <a:lnTo>
                    <a:pt x="136756" y="137985"/>
                  </a:lnTo>
                  <a:lnTo>
                    <a:pt x="129720" y="124729"/>
                  </a:lnTo>
                  <a:lnTo>
                    <a:pt x="123029" y="111231"/>
                  </a:lnTo>
                  <a:lnTo>
                    <a:pt x="117294" y="97564"/>
                  </a:lnTo>
                  <a:lnTo>
                    <a:pt x="112778" y="83783"/>
                  </a:lnTo>
                  <a:lnTo>
                    <a:pt x="109577" y="70088"/>
                  </a:lnTo>
                  <a:lnTo>
                    <a:pt x="107795" y="56813"/>
                  </a:lnTo>
                  <a:lnTo>
                    <a:pt x="107349" y="44114"/>
                  </a:lnTo>
                  <a:lnTo>
                    <a:pt x="108335" y="32299"/>
                  </a:lnTo>
                  <a:lnTo>
                    <a:pt x="111117" y="21888"/>
                  </a:lnTo>
                  <a:lnTo>
                    <a:pt x="115728" y="13049"/>
                  </a:lnTo>
                  <a:lnTo>
                    <a:pt x="121925" y="6115"/>
                  </a:lnTo>
                  <a:lnTo>
                    <a:pt x="129371" y="1730"/>
                  </a:lnTo>
                  <a:lnTo>
                    <a:pt x="137748" y="0"/>
                  </a:lnTo>
                  <a:lnTo>
                    <a:pt x="146795" y="430"/>
                  </a:lnTo>
                  <a:lnTo>
                    <a:pt x="156313" y="2229"/>
                  </a:lnTo>
                  <a:lnTo>
                    <a:pt x="166160" y="4811"/>
                  </a:lnTo>
                  <a:lnTo>
                    <a:pt x="176399" y="8149"/>
                  </a:lnTo>
                  <a:lnTo>
                    <a:pt x="187264" y="12665"/>
                  </a:lnTo>
                  <a:lnTo>
                    <a:pt x="198832" y="18510"/>
                  </a:lnTo>
                  <a:lnTo>
                    <a:pt x="210874" y="25401"/>
                  </a:lnTo>
                  <a:lnTo>
                    <a:pt x="222956" y="32797"/>
                  </a:lnTo>
                  <a:lnTo>
                    <a:pt x="234821" y="40330"/>
                  </a:lnTo>
                  <a:lnTo>
                    <a:pt x="246227" y="47829"/>
                  </a:lnTo>
                  <a:lnTo>
                    <a:pt x="256887" y="55237"/>
                  </a:lnTo>
                  <a:lnTo>
                    <a:pt x="266722" y="62550"/>
                  </a:lnTo>
                  <a:lnTo>
                    <a:pt x="275817" y="69782"/>
                  </a:lnTo>
                  <a:lnTo>
                    <a:pt x="284321" y="76951"/>
                  </a:lnTo>
                  <a:lnTo>
                    <a:pt x="292383" y="84084"/>
                  </a:lnTo>
                  <a:lnTo>
                    <a:pt x="300293" y="91520"/>
                  </a:lnTo>
                  <a:lnTo>
                    <a:pt x="308450" y="99884"/>
                  </a:lnTo>
                  <a:lnTo>
                    <a:pt x="317050" y="109434"/>
                  </a:lnTo>
                  <a:lnTo>
                    <a:pt x="325947" y="119780"/>
                  </a:lnTo>
                  <a:lnTo>
                    <a:pt x="334765" y="130111"/>
                  </a:lnTo>
                  <a:lnTo>
                    <a:pt x="343279" y="139936"/>
                  </a:lnTo>
                  <a:lnTo>
                    <a:pt x="351140" y="148831"/>
                  </a:lnTo>
                  <a:lnTo>
                    <a:pt x="358572" y="157142"/>
                  </a:lnTo>
                  <a:lnTo>
                    <a:pt x="366221" y="165592"/>
                  </a:lnTo>
                  <a:lnTo>
                    <a:pt x="375320" y="1755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449124" y="103179"/>
            <a:ext cx="4752481" cy="715939"/>
            <a:chOff x="449124" y="103179"/>
            <a:chExt cx="4752481" cy="715939"/>
          </a:xfrm>
        </p:grpSpPr>
        <p:sp>
          <p:nvSpPr>
            <p:cNvPr id="2" name="Freeform 1"/>
            <p:cNvSpPr/>
            <p:nvPr/>
          </p:nvSpPr>
          <p:spPr>
            <a:xfrm>
              <a:off x="449124" y="227311"/>
              <a:ext cx="279226" cy="424324"/>
            </a:xfrm>
            <a:custGeom>
              <a:avLst/>
              <a:gdLst/>
              <a:ahLst/>
              <a:cxnLst/>
              <a:rect l="0" t="0" r="0" b="0"/>
              <a:pathLst>
                <a:path w="279226" h="424324">
                  <a:moveTo>
                    <a:pt x="193640" y="23267"/>
                  </a:moveTo>
                  <a:lnTo>
                    <a:pt x="187639" y="17466"/>
                  </a:lnTo>
                  <a:lnTo>
                    <a:pt x="180794" y="12542"/>
                  </a:lnTo>
                  <a:lnTo>
                    <a:pt x="172397" y="8049"/>
                  </a:lnTo>
                  <a:lnTo>
                    <a:pt x="162424" y="4173"/>
                  </a:lnTo>
                  <a:lnTo>
                    <a:pt x="150813" y="1456"/>
                  </a:lnTo>
                  <a:lnTo>
                    <a:pt x="137708" y="101"/>
                  </a:lnTo>
                  <a:lnTo>
                    <a:pt x="123705" y="0"/>
                  </a:lnTo>
                  <a:lnTo>
                    <a:pt x="109708" y="918"/>
                  </a:lnTo>
                  <a:lnTo>
                    <a:pt x="96230" y="2612"/>
                  </a:lnTo>
                  <a:lnTo>
                    <a:pt x="83405" y="5036"/>
                  </a:lnTo>
                  <a:lnTo>
                    <a:pt x="71180" y="8332"/>
                  </a:lnTo>
                  <a:lnTo>
                    <a:pt x="59443" y="12510"/>
                  </a:lnTo>
                  <a:lnTo>
                    <a:pt x="48237" y="17450"/>
                  </a:lnTo>
                  <a:lnTo>
                    <a:pt x="37770" y="22989"/>
                  </a:lnTo>
                  <a:lnTo>
                    <a:pt x="28103" y="28985"/>
                  </a:lnTo>
                  <a:lnTo>
                    <a:pt x="19474" y="35639"/>
                  </a:lnTo>
                  <a:lnTo>
                    <a:pt x="12355" y="43469"/>
                  </a:lnTo>
                  <a:lnTo>
                    <a:pt x="6869" y="52665"/>
                  </a:lnTo>
                  <a:lnTo>
                    <a:pt x="3000" y="63113"/>
                  </a:lnTo>
                  <a:lnTo>
                    <a:pt x="762" y="74576"/>
                  </a:lnTo>
                  <a:lnTo>
                    <a:pt x="0" y="86802"/>
                  </a:lnTo>
                  <a:lnTo>
                    <a:pt x="605" y="99418"/>
                  </a:lnTo>
                  <a:lnTo>
                    <a:pt x="2597" y="111952"/>
                  </a:lnTo>
                  <a:lnTo>
                    <a:pt x="5865" y="124147"/>
                  </a:lnTo>
                  <a:lnTo>
                    <a:pt x="10345" y="135622"/>
                  </a:lnTo>
                  <a:lnTo>
                    <a:pt x="16101" y="145802"/>
                  </a:lnTo>
                  <a:lnTo>
                    <a:pt x="23052" y="154496"/>
                  </a:lnTo>
                  <a:lnTo>
                    <a:pt x="31159" y="161673"/>
                  </a:lnTo>
                  <a:lnTo>
                    <a:pt x="40504" y="167285"/>
                  </a:lnTo>
                  <a:lnTo>
                    <a:pt x="51014" y="171470"/>
                  </a:lnTo>
                  <a:lnTo>
                    <a:pt x="62495" y="174487"/>
                  </a:lnTo>
                  <a:lnTo>
                    <a:pt x="74725" y="176612"/>
                  </a:lnTo>
                  <a:lnTo>
                    <a:pt x="87502" y="178089"/>
                  </a:lnTo>
                  <a:lnTo>
                    <a:pt x="100505" y="179272"/>
                  </a:lnTo>
                  <a:lnTo>
                    <a:pt x="113307" y="180607"/>
                  </a:lnTo>
                  <a:lnTo>
                    <a:pt x="125694" y="182325"/>
                  </a:lnTo>
                  <a:lnTo>
                    <a:pt x="137639" y="184463"/>
                  </a:lnTo>
                  <a:lnTo>
                    <a:pt x="149200" y="186970"/>
                  </a:lnTo>
                  <a:lnTo>
                    <a:pt x="160461" y="189772"/>
                  </a:lnTo>
                  <a:lnTo>
                    <a:pt x="171500" y="192957"/>
                  </a:lnTo>
                  <a:lnTo>
                    <a:pt x="182379" y="196773"/>
                  </a:lnTo>
                  <a:lnTo>
                    <a:pt x="193142" y="201307"/>
                  </a:lnTo>
                  <a:lnTo>
                    <a:pt x="203660" y="206657"/>
                  </a:lnTo>
                  <a:lnTo>
                    <a:pt x="213649" y="213005"/>
                  </a:lnTo>
                  <a:lnTo>
                    <a:pt x="222998" y="220347"/>
                  </a:lnTo>
                  <a:lnTo>
                    <a:pt x="231751" y="228379"/>
                  </a:lnTo>
                  <a:lnTo>
                    <a:pt x="240015" y="236609"/>
                  </a:lnTo>
                  <a:lnTo>
                    <a:pt x="247905" y="244748"/>
                  </a:lnTo>
                  <a:lnTo>
                    <a:pt x="255357" y="253177"/>
                  </a:lnTo>
                  <a:lnTo>
                    <a:pt x="262143" y="262814"/>
                  </a:lnTo>
                  <a:lnTo>
                    <a:pt x="268182" y="274076"/>
                  </a:lnTo>
                  <a:lnTo>
                    <a:pt x="273220" y="286743"/>
                  </a:lnTo>
                  <a:lnTo>
                    <a:pt x="276774" y="300242"/>
                  </a:lnTo>
                  <a:lnTo>
                    <a:pt x="278717" y="314135"/>
                  </a:lnTo>
                  <a:lnTo>
                    <a:pt x="279225" y="328022"/>
                  </a:lnTo>
                  <a:lnTo>
                    <a:pt x="278585" y="341485"/>
                  </a:lnTo>
                  <a:lnTo>
                    <a:pt x="277079" y="354344"/>
                  </a:lnTo>
                  <a:lnTo>
                    <a:pt x="274782" y="366450"/>
                  </a:lnTo>
                  <a:lnTo>
                    <a:pt x="271572" y="377595"/>
                  </a:lnTo>
                  <a:lnTo>
                    <a:pt x="267447" y="387757"/>
                  </a:lnTo>
                  <a:lnTo>
                    <a:pt x="262373" y="396905"/>
                  </a:lnTo>
                  <a:lnTo>
                    <a:pt x="256211" y="404913"/>
                  </a:lnTo>
                  <a:lnTo>
                    <a:pt x="248979" y="411811"/>
                  </a:lnTo>
                  <a:lnTo>
                    <a:pt x="240512" y="417445"/>
                  </a:lnTo>
                  <a:lnTo>
                    <a:pt x="230393" y="421407"/>
                  </a:lnTo>
                  <a:lnTo>
                    <a:pt x="218555" y="423627"/>
                  </a:lnTo>
                  <a:lnTo>
                    <a:pt x="205537" y="424323"/>
                  </a:lnTo>
                  <a:lnTo>
                    <a:pt x="192269" y="423809"/>
                  </a:lnTo>
                  <a:lnTo>
                    <a:pt x="179308" y="422398"/>
                  </a:lnTo>
                  <a:lnTo>
                    <a:pt x="166675" y="420504"/>
                  </a:lnTo>
                  <a:lnTo>
                    <a:pt x="154054" y="418628"/>
                  </a:lnTo>
                  <a:lnTo>
                    <a:pt x="141235" y="417040"/>
                  </a:lnTo>
                  <a:lnTo>
                    <a:pt x="128188" y="415804"/>
                  </a:lnTo>
                  <a:lnTo>
                    <a:pt x="113393" y="414759"/>
                  </a:lnTo>
                  <a:lnTo>
                    <a:pt x="92195" y="413817"/>
                  </a:lnTo>
                  <a:lnTo>
                    <a:pt x="56770" y="412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4498" y="218992"/>
              <a:ext cx="342452" cy="358809"/>
            </a:xfrm>
            <a:custGeom>
              <a:avLst/>
              <a:gdLst/>
              <a:ahLst/>
              <a:cxnLst/>
              <a:rect l="0" t="0" r="0" b="0"/>
              <a:pathLst>
                <a:path w="342452" h="358809">
                  <a:moveTo>
                    <a:pt x="4608" y="0"/>
                  </a:moveTo>
                  <a:lnTo>
                    <a:pt x="1809" y="11735"/>
                  </a:lnTo>
                  <a:lnTo>
                    <a:pt x="307" y="22864"/>
                  </a:lnTo>
                  <a:lnTo>
                    <a:pt x="0" y="34472"/>
                  </a:lnTo>
                  <a:lnTo>
                    <a:pt x="680" y="46978"/>
                  </a:lnTo>
                  <a:lnTo>
                    <a:pt x="2147" y="60935"/>
                  </a:lnTo>
                  <a:lnTo>
                    <a:pt x="4216" y="76498"/>
                  </a:lnTo>
                  <a:lnTo>
                    <a:pt x="6726" y="93501"/>
                  </a:lnTo>
                  <a:lnTo>
                    <a:pt x="9549" y="111659"/>
                  </a:lnTo>
                  <a:lnTo>
                    <a:pt x="12591" y="130677"/>
                  </a:lnTo>
                  <a:lnTo>
                    <a:pt x="15784" y="149987"/>
                  </a:lnTo>
                  <a:lnTo>
                    <a:pt x="19080" y="168789"/>
                  </a:lnTo>
                  <a:lnTo>
                    <a:pt x="22442" y="186694"/>
                  </a:lnTo>
                  <a:lnTo>
                    <a:pt x="25682" y="203834"/>
                  </a:lnTo>
                  <a:lnTo>
                    <a:pt x="28479" y="220650"/>
                  </a:lnTo>
                  <a:lnTo>
                    <a:pt x="30697" y="237446"/>
                  </a:lnTo>
                  <a:lnTo>
                    <a:pt x="32525" y="254186"/>
                  </a:lnTo>
                  <a:lnTo>
                    <a:pt x="34367" y="270593"/>
                  </a:lnTo>
                  <a:lnTo>
                    <a:pt x="36456" y="286525"/>
                  </a:lnTo>
                  <a:lnTo>
                    <a:pt x="38691" y="301988"/>
                  </a:lnTo>
                  <a:lnTo>
                    <a:pt x="40739" y="317059"/>
                  </a:lnTo>
                  <a:lnTo>
                    <a:pt x="42416" y="331729"/>
                  </a:lnTo>
                  <a:lnTo>
                    <a:pt x="43801" y="342664"/>
                  </a:lnTo>
                  <a:lnTo>
                    <a:pt x="44935" y="345766"/>
                  </a:lnTo>
                  <a:lnTo>
                    <a:pt x="45686" y="342587"/>
                  </a:lnTo>
                  <a:lnTo>
                    <a:pt x="46298" y="335182"/>
                  </a:lnTo>
                  <a:lnTo>
                    <a:pt x="47196" y="324784"/>
                  </a:lnTo>
                  <a:lnTo>
                    <a:pt x="48592" y="312230"/>
                  </a:lnTo>
                  <a:lnTo>
                    <a:pt x="50500" y="298465"/>
                  </a:lnTo>
                  <a:lnTo>
                    <a:pt x="52845" y="284563"/>
                  </a:lnTo>
                  <a:lnTo>
                    <a:pt x="55539" y="271126"/>
                  </a:lnTo>
                  <a:lnTo>
                    <a:pt x="58821" y="258652"/>
                  </a:lnTo>
                  <a:lnTo>
                    <a:pt x="63234" y="247720"/>
                  </a:lnTo>
                  <a:lnTo>
                    <a:pt x="68986" y="238487"/>
                  </a:lnTo>
                  <a:lnTo>
                    <a:pt x="76137" y="231099"/>
                  </a:lnTo>
                  <a:lnTo>
                    <a:pt x="84766" y="225868"/>
                  </a:lnTo>
                  <a:lnTo>
                    <a:pt x="94749" y="222758"/>
                  </a:lnTo>
                  <a:lnTo>
                    <a:pt x="105520" y="221615"/>
                  </a:lnTo>
                  <a:lnTo>
                    <a:pt x="116201" y="222351"/>
                  </a:lnTo>
                  <a:lnTo>
                    <a:pt x="126304" y="224735"/>
                  </a:lnTo>
                  <a:lnTo>
                    <a:pt x="135710" y="228604"/>
                  </a:lnTo>
                  <a:lnTo>
                    <a:pt x="144488" y="233941"/>
                  </a:lnTo>
                  <a:lnTo>
                    <a:pt x="152758" y="240608"/>
                  </a:lnTo>
                  <a:lnTo>
                    <a:pt x="160483" y="248523"/>
                  </a:lnTo>
                  <a:lnTo>
                    <a:pt x="167459" y="257738"/>
                  </a:lnTo>
                  <a:lnTo>
                    <a:pt x="173639" y="268161"/>
                  </a:lnTo>
                  <a:lnTo>
                    <a:pt x="179113" y="279583"/>
                  </a:lnTo>
                  <a:lnTo>
                    <a:pt x="184025" y="291775"/>
                  </a:lnTo>
                  <a:lnTo>
                    <a:pt x="188534" y="304440"/>
                  </a:lnTo>
                  <a:lnTo>
                    <a:pt x="193400" y="314241"/>
                  </a:lnTo>
                  <a:lnTo>
                    <a:pt x="198971" y="317518"/>
                  </a:lnTo>
                  <a:lnTo>
                    <a:pt x="204452" y="316134"/>
                  </a:lnTo>
                  <a:lnTo>
                    <a:pt x="210071" y="312138"/>
                  </a:lnTo>
                  <a:lnTo>
                    <a:pt x="216355" y="306748"/>
                  </a:lnTo>
                  <a:lnTo>
                    <a:pt x="223524" y="300623"/>
                  </a:lnTo>
                  <a:lnTo>
                    <a:pt x="231541" y="294272"/>
                  </a:lnTo>
                  <a:lnTo>
                    <a:pt x="240258" y="288183"/>
                  </a:lnTo>
                  <a:lnTo>
                    <a:pt x="249512" y="282581"/>
                  </a:lnTo>
                  <a:lnTo>
                    <a:pt x="259157" y="277485"/>
                  </a:lnTo>
                  <a:lnTo>
                    <a:pt x="269080" y="272821"/>
                  </a:lnTo>
                  <a:lnTo>
                    <a:pt x="279192" y="268491"/>
                  </a:lnTo>
                  <a:lnTo>
                    <a:pt x="289269" y="264240"/>
                  </a:lnTo>
                  <a:lnTo>
                    <a:pt x="298962" y="259692"/>
                  </a:lnTo>
                  <a:lnTo>
                    <a:pt x="308106" y="254659"/>
                  </a:lnTo>
                  <a:lnTo>
                    <a:pt x="316552" y="248971"/>
                  </a:lnTo>
                  <a:lnTo>
                    <a:pt x="324079" y="242395"/>
                  </a:lnTo>
                  <a:lnTo>
                    <a:pt x="330651" y="234895"/>
                  </a:lnTo>
                  <a:lnTo>
                    <a:pt x="336065" y="226587"/>
                  </a:lnTo>
                  <a:lnTo>
                    <a:pt x="339879" y="217639"/>
                  </a:lnTo>
                  <a:lnTo>
                    <a:pt x="341995" y="208220"/>
                  </a:lnTo>
                  <a:lnTo>
                    <a:pt x="342451" y="198625"/>
                  </a:lnTo>
                  <a:lnTo>
                    <a:pt x="341244" y="189264"/>
                  </a:lnTo>
                  <a:lnTo>
                    <a:pt x="338536" y="180355"/>
                  </a:lnTo>
                  <a:lnTo>
                    <a:pt x="334278" y="172408"/>
                  </a:lnTo>
                  <a:lnTo>
                    <a:pt x="328147" y="166282"/>
                  </a:lnTo>
                  <a:lnTo>
                    <a:pt x="320144" y="162281"/>
                  </a:lnTo>
                  <a:lnTo>
                    <a:pt x="310856" y="160392"/>
                  </a:lnTo>
                  <a:lnTo>
                    <a:pt x="301245" y="160554"/>
                  </a:lnTo>
                  <a:lnTo>
                    <a:pt x="291897" y="162513"/>
                  </a:lnTo>
                  <a:lnTo>
                    <a:pt x="283013" y="165910"/>
                  </a:lnTo>
                  <a:lnTo>
                    <a:pt x="274594" y="170390"/>
                  </a:lnTo>
                  <a:lnTo>
                    <a:pt x="266568" y="175659"/>
                  </a:lnTo>
                  <a:lnTo>
                    <a:pt x="259008" y="181650"/>
                  </a:lnTo>
                  <a:lnTo>
                    <a:pt x="252143" y="188503"/>
                  </a:lnTo>
                  <a:lnTo>
                    <a:pt x="246039" y="196224"/>
                  </a:lnTo>
                  <a:lnTo>
                    <a:pt x="240615" y="204698"/>
                  </a:lnTo>
                  <a:lnTo>
                    <a:pt x="235736" y="213765"/>
                  </a:lnTo>
                  <a:lnTo>
                    <a:pt x="231277" y="223278"/>
                  </a:lnTo>
                  <a:lnTo>
                    <a:pt x="227451" y="233276"/>
                  </a:lnTo>
                  <a:lnTo>
                    <a:pt x="224786" y="243973"/>
                  </a:lnTo>
                  <a:lnTo>
                    <a:pt x="223476" y="255425"/>
                  </a:lnTo>
                  <a:lnTo>
                    <a:pt x="223410" y="267387"/>
                  </a:lnTo>
                  <a:lnTo>
                    <a:pt x="224354" y="279416"/>
                  </a:lnTo>
                  <a:lnTo>
                    <a:pt x="226067" y="291243"/>
                  </a:lnTo>
                  <a:lnTo>
                    <a:pt x="228504" y="302625"/>
                  </a:lnTo>
                  <a:lnTo>
                    <a:pt x="231810" y="313269"/>
                  </a:lnTo>
                  <a:lnTo>
                    <a:pt x="235999" y="323088"/>
                  </a:lnTo>
                  <a:lnTo>
                    <a:pt x="241115" y="332003"/>
                  </a:lnTo>
                  <a:lnTo>
                    <a:pt x="247306" y="339853"/>
                  </a:lnTo>
                  <a:lnTo>
                    <a:pt x="254548" y="346646"/>
                  </a:lnTo>
                  <a:lnTo>
                    <a:pt x="262683" y="352209"/>
                  </a:lnTo>
                  <a:lnTo>
                    <a:pt x="271514" y="356123"/>
                  </a:lnTo>
                  <a:lnTo>
                    <a:pt x="280856" y="358307"/>
                  </a:lnTo>
                  <a:lnTo>
                    <a:pt x="290399" y="358808"/>
                  </a:lnTo>
                  <a:lnTo>
                    <a:pt x="299725" y="357632"/>
                  </a:lnTo>
                  <a:lnTo>
                    <a:pt x="308657" y="354935"/>
                  </a:lnTo>
                  <a:lnTo>
                    <a:pt x="317724" y="351102"/>
                  </a:lnTo>
                  <a:lnTo>
                    <a:pt x="328048" y="345461"/>
                  </a:lnTo>
                  <a:lnTo>
                    <a:pt x="34152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50887" y="313749"/>
              <a:ext cx="257566" cy="189379"/>
            </a:xfrm>
            <a:custGeom>
              <a:avLst/>
              <a:gdLst/>
              <a:ahLst/>
              <a:cxnLst/>
              <a:rect l="0" t="0" r="0" b="0"/>
              <a:pathLst>
                <a:path w="257566" h="189379">
                  <a:moveTo>
                    <a:pt x="7815" y="63171"/>
                  </a:moveTo>
                  <a:lnTo>
                    <a:pt x="4948" y="72039"/>
                  </a:lnTo>
                  <a:lnTo>
                    <a:pt x="2806" y="81026"/>
                  </a:lnTo>
                  <a:lnTo>
                    <a:pt x="1208" y="91016"/>
                  </a:lnTo>
                  <a:lnTo>
                    <a:pt x="200" y="101824"/>
                  </a:lnTo>
                  <a:lnTo>
                    <a:pt x="0" y="112987"/>
                  </a:lnTo>
                  <a:lnTo>
                    <a:pt x="660" y="124193"/>
                  </a:lnTo>
                  <a:lnTo>
                    <a:pt x="2244" y="135305"/>
                  </a:lnTo>
                  <a:lnTo>
                    <a:pt x="4905" y="146289"/>
                  </a:lnTo>
                  <a:lnTo>
                    <a:pt x="8630" y="157141"/>
                  </a:lnTo>
                  <a:lnTo>
                    <a:pt x="13589" y="167393"/>
                  </a:lnTo>
                  <a:lnTo>
                    <a:pt x="20198" y="176145"/>
                  </a:lnTo>
                  <a:lnTo>
                    <a:pt x="28522" y="183017"/>
                  </a:lnTo>
                  <a:lnTo>
                    <a:pt x="37856" y="187630"/>
                  </a:lnTo>
                  <a:lnTo>
                    <a:pt x="46966" y="189378"/>
                  </a:lnTo>
                  <a:lnTo>
                    <a:pt x="55160" y="188216"/>
                  </a:lnTo>
                  <a:lnTo>
                    <a:pt x="62284" y="184537"/>
                  </a:lnTo>
                  <a:lnTo>
                    <a:pt x="68451" y="178879"/>
                  </a:lnTo>
                  <a:lnTo>
                    <a:pt x="73856" y="171749"/>
                  </a:lnTo>
                  <a:lnTo>
                    <a:pt x="78689" y="163560"/>
                  </a:lnTo>
                  <a:lnTo>
                    <a:pt x="83112" y="154628"/>
                  </a:lnTo>
                  <a:lnTo>
                    <a:pt x="87258" y="145214"/>
                  </a:lnTo>
                  <a:lnTo>
                    <a:pt x="91717" y="136682"/>
                  </a:lnTo>
                  <a:lnTo>
                    <a:pt x="97301" y="132476"/>
                  </a:lnTo>
                  <a:lnTo>
                    <a:pt x="103626" y="134214"/>
                  </a:lnTo>
                  <a:lnTo>
                    <a:pt x="109895" y="140020"/>
                  </a:lnTo>
                  <a:lnTo>
                    <a:pt x="116255" y="148136"/>
                  </a:lnTo>
                  <a:lnTo>
                    <a:pt x="123160" y="157088"/>
                  </a:lnTo>
                  <a:lnTo>
                    <a:pt x="130815" y="166038"/>
                  </a:lnTo>
                  <a:lnTo>
                    <a:pt x="139359" y="174174"/>
                  </a:lnTo>
                  <a:lnTo>
                    <a:pt x="148978" y="180508"/>
                  </a:lnTo>
                  <a:lnTo>
                    <a:pt x="159657" y="184682"/>
                  </a:lnTo>
                  <a:lnTo>
                    <a:pt x="171077" y="186536"/>
                  </a:lnTo>
                  <a:lnTo>
                    <a:pt x="182732" y="185828"/>
                  </a:lnTo>
                  <a:lnTo>
                    <a:pt x="194304" y="182684"/>
                  </a:lnTo>
                  <a:lnTo>
                    <a:pt x="205512" y="177340"/>
                  </a:lnTo>
                  <a:lnTo>
                    <a:pt x="216038" y="169950"/>
                  </a:lnTo>
                  <a:lnTo>
                    <a:pt x="225774" y="160800"/>
                  </a:lnTo>
                  <a:lnTo>
                    <a:pt x="234463" y="150254"/>
                  </a:lnTo>
                  <a:lnTo>
                    <a:pt x="241629" y="138660"/>
                  </a:lnTo>
                  <a:lnTo>
                    <a:pt x="247154" y="126304"/>
                  </a:lnTo>
                  <a:lnTo>
                    <a:pt x="251221" y="113247"/>
                  </a:lnTo>
                  <a:lnTo>
                    <a:pt x="254125" y="99343"/>
                  </a:lnTo>
                  <a:lnTo>
                    <a:pt x="256152" y="84594"/>
                  </a:lnTo>
                  <a:lnTo>
                    <a:pt x="257354" y="69490"/>
                  </a:lnTo>
                  <a:lnTo>
                    <a:pt x="257565" y="53239"/>
                  </a:lnTo>
                  <a:lnTo>
                    <a:pt x="255690" y="32177"/>
                  </a:lnTo>
                  <a:lnTo>
                    <a:pt x="2499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58478" y="348130"/>
              <a:ext cx="184536" cy="113384"/>
            </a:xfrm>
            <a:custGeom>
              <a:avLst/>
              <a:gdLst/>
              <a:ahLst/>
              <a:cxnLst/>
              <a:rect l="0" t="0" r="0" b="0"/>
              <a:pathLst>
                <a:path w="184536" h="113384">
                  <a:moveTo>
                    <a:pt x="89779" y="70904"/>
                  </a:moveTo>
                  <a:lnTo>
                    <a:pt x="89645" y="59236"/>
                  </a:lnTo>
                  <a:lnTo>
                    <a:pt x="88364" y="48747"/>
                  </a:lnTo>
                  <a:lnTo>
                    <a:pt x="85767" y="38454"/>
                  </a:lnTo>
                  <a:lnTo>
                    <a:pt x="81874" y="28498"/>
                  </a:lnTo>
                  <a:lnTo>
                    <a:pt x="76593" y="19452"/>
                  </a:lnTo>
                  <a:lnTo>
                    <a:pt x="70007" y="11582"/>
                  </a:lnTo>
                  <a:lnTo>
                    <a:pt x="62334" y="5323"/>
                  </a:lnTo>
                  <a:lnTo>
                    <a:pt x="53823" y="1403"/>
                  </a:lnTo>
                  <a:lnTo>
                    <a:pt x="44705" y="0"/>
                  </a:lnTo>
                  <a:lnTo>
                    <a:pt x="35485" y="991"/>
                  </a:lnTo>
                  <a:lnTo>
                    <a:pt x="26908" y="4232"/>
                  </a:lnTo>
                  <a:lnTo>
                    <a:pt x="19334" y="9413"/>
                  </a:lnTo>
                  <a:lnTo>
                    <a:pt x="12929" y="16295"/>
                  </a:lnTo>
                  <a:lnTo>
                    <a:pt x="7843" y="24799"/>
                  </a:lnTo>
                  <a:lnTo>
                    <a:pt x="4019" y="34733"/>
                  </a:lnTo>
                  <a:lnTo>
                    <a:pt x="1416" y="45654"/>
                  </a:lnTo>
                  <a:lnTo>
                    <a:pt x="101" y="56976"/>
                  </a:lnTo>
                  <a:lnTo>
                    <a:pt x="0" y="68321"/>
                  </a:lnTo>
                  <a:lnTo>
                    <a:pt x="1235" y="79208"/>
                  </a:lnTo>
                  <a:lnTo>
                    <a:pt x="4190" y="88987"/>
                  </a:lnTo>
                  <a:lnTo>
                    <a:pt x="8920" y="97403"/>
                  </a:lnTo>
                  <a:lnTo>
                    <a:pt x="15198" y="104223"/>
                  </a:lnTo>
                  <a:lnTo>
                    <a:pt x="22700" y="109063"/>
                  </a:lnTo>
                  <a:lnTo>
                    <a:pt x="31110" y="111907"/>
                  </a:lnTo>
                  <a:lnTo>
                    <a:pt x="40009" y="112870"/>
                  </a:lnTo>
                  <a:lnTo>
                    <a:pt x="48895" y="112012"/>
                  </a:lnTo>
                  <a:lnTo>
                    <a:pt x="57487" y="109542"/>
                  </a:lnTo>
                  <a:lnTo>
                    <a:pt x="65389" y="105445"/>
                  </a:lnTo>
                  <a:lnTo>
                    <a:pt x="72018" y="99423"/>
                  </a:lnTo>
                  <a:lnTo>
                    <a:pt x="77195" y="91519"/>
                  </a:lnTo>
                  <a:lnTo>
                    <a:pt x="81628" y="83286"/>
                  </a:lnTo>
                  <a:lnTo>
                    <a:pt x="86603" y="78367"/>
                  </a:lnTo>
                  <a:lnTo>
                    <a:pt x="92258" y="78303"/>
                  </a:lnTo>
                  <a:lnTo>
                    <a:pt x="98029" y="81213"/>
                  </a:lnTo>
                  <a:lnTo>
                    <a:pt x="104060" y="85752"/>
                  </a:lnTo>
                  <a:lnTo>
                    <a:pt x="110752" y="91231"/>
                  </a:lnTo>
                  <a:lnTo>
                    <a:pt x="118267" y="97261"/>
                  </a:lnTo>
                  <a:lnTo>
                    <a:pt x="126552" y="103137"/>
                  </a:lnTo>
                  <a:lnTo>
                    <a:pt x="135467" y="107806"/>
                  </a:lnTo>
                  <a:lnTo>
                    <a:pt x="144847" y="110806"/>
                  </a:lnTo>
                  <a:lnTo>
                    <a:pt x="154107" y="112346"/>
                  </a:lnTo>
                  <a:lnTo>
                    <a:pt x="163157" y="113183"/>
                  </a:lnTo>
                  <a:lnTo>
                    <a:pt x="172791" y="113383"/>
                  </a:lnTo>
                  <a:lnTo>
                    <a:pt x="184535" y="11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23806" y="282163"/>
              <a:ext cx="134842" cy="221100"/>
            </a:xfrm>
            <a:custGeom>
              <a:avLst/>
              <a:gdLst/>
              <a:ahLst/>
              <a:cxnLst/>
              <a:rect l="0" t="0" r="0" b="0"/>
              <a:pathLst>
                <a:path w="134842" h="221100">
                  <a:moveTo>
                    <a:pt x="71849" y="0"/>
                  </a:moveTo>
                  <a:lnTo>
                    <a:pt x="60248" y="134"/>
                  </a:lnTo>
                  <a:lnTo>
                    <a:pt x="50400" y="1415"/>
                  </a:lnTo>
                  <a:lnTo>
                    <a:pt x="41395" y="4008"/>
                  </a:lnTo>
                  <a:lnTo>
                    <a:pt x="32953" y="7727"/>
                  </a:lnTo>
                  <a:lnTo>
                    <a:pt x="24926" y="12360"/>
                  </a:lnTo>
                  <a:lnTo>
                    <a:pt x="17217" y="17698"/>
                  </a:lnTo>
                  <a:lnTo>
                    <a:pt x="10230" y="23718"/>
                  </a:lnTo>
                  <a:lnTo>
                    <a:pt x="4824" y="30580"/>
                  </a:lnTo>
                  <a:lnTo>
                    <a:pt x="1349" y="38295"/>
                  </a:lnTo>
                  <a:lnTo>
                    <a:pt x="0" y="46423"/>
                  </a:lnTo>
                  <a:lnTo>
                    <a:pt x="1065" y="54192"/>
                  </a:lnTo>
                  <a:lnTo>
                    <a:pt x="4456" y="61187"/>
                  </a:lnTo>
                  <a:lnTo>
                    <a:pt x="9970" y="67188"/>
                  </a:lnTo>
                  <a:lnTo>
                    <a:pt x="17475" y="71995"/>
                  </a:lnTo>
                  <a:lnTo>
                    <a:pt x="26698" y="75636"/>
                  </a:lnTo>
                  <a:lnTo>
                    <a:pt x="37124" y="78456"/>
                  </a:lnTo>
                  <a:lnTo>
                    <a:pt x="48106" y="80979"/>
                  </a:lnTo>
                  <a:lnTo>
                    <a:pt x="59227" y="83542"/>
                  </a:lnTo>
                  <a:lnTo>
                    <a:pt x="70302" y="86437"/>
                  </a:lnTo>
                  <a:lnTo>
                    <a:pt x="81272" y="89993"/>
                  </a:lnTo>
                  <a:lnTo>
                    <a:pt x="92123" y="94326"/>
                  </a:lnTo>
                  <a:lnTo>
                    <a:pt x="102546" y="99695"/>
                  </a:lnTo>
                  <a:lnTo>
                    <a:pt x="111946" y="106580"/>
                  </a:lnTo>
                  <a:lnTo>
                    <a:pt x="120077" y="115103"/>
                  </a:lnTo>
                  <a:lnTo>
                    <a:pt x="126689" y="125080"/>
                  </a:lnTo>
                  <a:lnTo>
                    <a:pt x="131383" y="136218"/>
                  </a:lnTo>
                  <a:lnTo>
                    <a:pt x="134121" y="148213"/>
                  </a:lnTo>
                  <a:lnTo>
                    <a:pt x="134841" y="160333"/>
                  </a:lnTo>
                  <a:lnTo>
                    <a:pt x="133288" y="171469"/>
                  </a:lnTo>
                  <a:lnTo>
                    <a:pt x="129536" y="181099"/>
                  </a:lnTo>
                  <a:lnTo>
                    <a:pt x="123765" y="189221"/>
                  </a:lnTo>
                  <a:lnTo>
                    <a:pt x="116080" y="196075"/>
                  </a:lnTo>
                  <a:lnTo>
                    <a:pt x="106746" y="201942"/>
                  </a:lnTo>
                  <a:lnTo>
                    <a:pt x="96712" y="206935"/>
                  </a:lnTo>
                  <a:lnTo>
                    <a:pt x="86532" y="211467"/>
                  </a:lnTo>
                  <a:lnTo>
                    <a:pt x="75320" y="215942"/>
                  </a:lnTo>
                  <a:lnTo>
                    <a:pt x="61321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15353" y="298612"/>
              <a:ext cx="155428" cy="186076"/>
            </a:xfrm>
            <a:custGeom>
              <a:avLst/>
              <a:gdLst/>
              <a:ahLst/>
              <a:cxnLst/>
              <a:rect l="0" t="0" r="0" b="0"/>
              <a:pathLst>
                <a:path w="155428" h="186076">
                  <a:moveTo>
                    <a:pt x="133028" y="4608"/>
                  </a:moveTo>
                  <a:lnTo>
                    <a:pt x="124227" y="1809"/>
                  </a:lnTo>
                  <a:lnTo>
                    <a:pt x="115880" y="307"/>
                  </a:lnTo>
                  <a:lnTo>
                    <a:pt x="107181" y="0"/>
                  </a:lnTo>
                  <a:lnTo>
                    <a:pt x="98060" y="680"/>
                  </a:lnTo>
                  <a:lnTo>
                    <a:pt x="88565" y="2147"/>
                  </a:lnTo>
                  <a:lnTo>
                    <a:pt x="78778" y="4221"/>
                  </a:lnTo>
                  <a:lnTo>
                    <a:pt x="68937" y="6903"/>
                  </a:lnTo>
                  <a:lnTo>
                    <a:pt x="59411" y="10374"/>
                  </a:lnTo>
                  <a:lnTo>
                    <a:pt x="50383" y="14674"/>
                  </a:lnTo>
                  <a:lnTo>
                    <a:pt x="42017" y="19866"/>
                  </a:lnTo>
                  <a:lnTo>
                    <a:pt x="34544" y="26107"/>
                  </a:lnTo>
                  <a:lnTo>
                    <a:pt x="27999" y="33382"/>
                  </a:lnTo>
                  <a:lnTo>
                    <a:pt x="22265" y="41539"/>
                  </a:lnTo>
                  <a:lnTo>
                    <a:pt x="17171" y="50385"/>
                  </a:lnTo>
                  <a:lnTo>
                    <a:pt x="12559" y="59746"/>
                  </a:lnTo>
                  <a:lnTo>
                    <a:pt x="8460" y="69642"/>
                  </a:lnTo>
                  <a:lnTo>
                    <a:pt x="5079" y="80269"/>
                  </a:lnTo>
                  <a:lnTo>
                    <a:pt x="2474" y="91673"/>
                  </a:lnTo>
                  <a:lnTo>
                    <a:pt x="725" y="103603"/>
                  </a:lnTo>
                  <a:lnTo>
                    <a:pt x="0" y="115611"/>
                  </a:lnTo>
                  <a:lnTo>
                    <a:pt x="301" y="127424"/>
                  </a:lnTo>
                  <a:lnTo>
                    <a:pt x="1809" y="138797"/>
                  </a:lnTo>
                  <a:lnTo>
                    <a:pt x="4949" y="149434"/>
                  </a:lnTo>
                  <a:lnTo>
                    <a:pt x="9808" y="159244"/>
                  </a:lnTo>
                  <a:lnTo>
                    <a:pt x="16343" y="167984"/>
                  </a:lnTo>
                  <a:lnTo>
                    <a:pt x="24549" y="175184"/>
                  </a:lnTo>
                  <a:lnTo>
                    <a:pt x="34249" y="180721"/>
                  </a:lnTo>
                  <a:lnTo>
                    <a:pt x="44999" y="184458"/>
                  </a:lnTo>
                  <a:lnTo>
                    <a:pt x="56198" y="186075"/>
                  </a:lnTo>
                  <a:lnTo>
                    <a:pt x="67462" y="185607"/>
                  </a:lnTo>
                  <a:lnTo>
                    <a:pt x="78462" y="183363"/>
                  </a:lnTo>
                  <a:lnTo>
                    <a:pt x="88849" y="179730"/>
                  </a:lnTo>
                  <a:lnTo>
                    <a:pt x="98500" y="175070"/>
                  </a:lnTo>
                  <a:lnTo>
                    <a:pt x="107473" y="169674"/>
                  </a:lnTo>
                  <a:lnTo>
                    <a:pt x="115894" y="163761"/>
                  </a:lnTo>
                  <a:lnTo>
                    <a:pt x="123892" y="157487"/>
                  </a:lnTo>
                  <a:lnTo>
                    <a:pt x="131419" y="150801"/>
                  </a:lnTo>
                  <a:lnTo>
                    <a:pt x="138255" y="143474"/>
                  </a:lnTo>
                  <a:lnTo>
                    <a:pt x="144328" y="135421"/>
                  </a:lnTo>
                  <a:lnTo>
                    <a:pt x="149390" y="126383"/>
                  </a:lnTo>
                  <a:lnTo>
                    <a:pt x="152959" y="115873"/>
                  </a:lnTo>
                  <a:lnTo>
                    <a:pt x="154913" y="103769"/>
                  </a:lnTo>
                  <a:lnTo>
                    <a:pt x="155427" y="90572"/>
                  </a:lnTo>
                  <a:lnTo>
                    <a:pt x="154792" y="77183"/>
                  </a:lnTo>
                  <a:lnTo>
                    <a:pt x="153289" y="64149"/>
                  </a:lnTo>
                  <a:lnTo>
                    <a:pt x="150995" y="51808"/>
                  </a:lnTo>
                  <a:lnTo>
                    <a:pt x="147785" y="40446"/>
                  </a:lnTo>
                  <a:lnTo>
                    <a:pt x="143666" y="30119"/>
                  </a:lnTo>
                  <a:lnTo>
                    <a:pt x="138688" y="21184"/>
                  </a:lnTo>
                  <a:lnTo>
                    <a:pt x="132174" y="13637"/>
                  </a:lnTo>
                  <a:lnTo>
                    <a:pt x="121316" y="7930"/>
                  </a:lnTo>
                  <a:lnTo>
                    <a:pt x="101442" y="4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2080" y="330521"/>
              <a:ext cx="136872" cy="162213"/>
            </a:xfrm>
            <a:custGeom>
              <a:avLst/>
              <a:gdLst/>
              <a:ahLst/>
              <a:cxnLst/>
              <a:rect l="0" t="0" r="0" b="0"/>
              <a:pathLst>
                <a:path w="136872" h="162213">
                  <a:moveTo>
                    <a:pt x="0" y="14813"/>
                  </a:moveTo>
                  <a:lnTo>
                    <a:pt x="2934" y="23614"/>
                  </a:lnTo>
                  <a:lnTo>
                    <a:pt x="5716" y="31961"/>
                  </a:lnTo>
                  <a:lnTo>
                    <a:pt x="8616" y="40660"/>
                  </a:lnTo>
                  <a:lnTo>
                    <a:pt x="11656" y="49781"/>
                  </a:lnTo>
                  <a:lnTo>
                    <a:pt x="14821" y="59276"/>
                  </a:lnTo>
                  <a:lnTo>
                    <a:pt x="18081" y="69072"/>
                  </a:lnTo>
                  <a:lnTo>
                    <a:pt x="21246" y="79259"/>
                  </a:lnTo>
                  <a:lnTo>
                    <a:pt x="23989" y="90081"/>
                  </a:lnTo>
                  <a:lnTo>
                    <a:pt x="26140" y="101514"/>
                  </a:lnTo>
                  <a:lnTo>
                    <a:pt x="26876" y="109740"/>
                  </a:lnTo>
                  <a:lnTo>
                    <a:pt x="25896" y="110181"/>
                  </a:lnTo>
                  <a:lnTo>
                    <a:pt x="24608" y="104450"/>
                  </a:lnTo>
                  <a:lnTo>
                    <a:pt x="23716" y="94800"/>
                  </a:lnTo>
                  <a:lnTo>
                    <a:pt x="23585" y="82968"/>
                  </a:lnTo>
                  <a:lnTo>
                    <a:pt x="24297" y="70014"/>
                  </a:lnTo>
                  <a:lnTo>
                    <a:pt x="25920" y="56667"/>
                  </a:lnTo>
                  <a:lnTo>
                    <a:pt x="28610" y="43522"/>
                  </a:lnTo>
                  <a:lnTo>
                    <a:pt x="32351" y="30868"/>
                  </a:lnTo>
                  <a:lnTo>
                    <a:pt x="37151" y="19398"/>
                  </a:lnTo>
                  <a:lnTo>
                    <a:pt x="43122" y="10271"/>
                  </a:lnTo>
                  <a:lnTo>
                    <a:pt x="50208" y="3920"/>
                  </a:lnTo>
                  <a:lnTo>
                    <a:pt x="58068" y="450"/>
                  </a:lnTo>
                  <a:lnTo>
                    <a:pt x="66181" y="0"/>
                  </a:lnTo>
                  <a:lnTo>
                    <a:pt x="74223" y="2326"/>
                  </a:lnTo>
                  <a:lnTo>
                    <a:pt x="81909" y="6935"/>
                  </a:lnTo>
                  <a:lnTo>
                    <a:pt x="88917" y="13291"/>
                  </a:lnTo>
                  <a:lnTo>
                    <a:pt x="95146" y="20927"/>
                  </a:lnTo>
                  <a:lnTo>
                    <a:pt x="100668" y="29471"/>
                  </a:lnTo>
                  <a:lnTo>
                    <a:pt x="105619" y="38649"/>
                  </a:lnTo>
                  <a:lnTo>
                    <a:pt x="110139" y="48264"/>
                  </a:lnTo>
                  <a:lnTo>
                    <a:pt x="114347" y="58177"/>
                  </a:lnTo>
                  <a:lnTo>
                    <a:pt x="118334" y="68292"/>
                  </a:lnTo>
                  <a:lnTo>
                    <a:pt x="122162" y="78548"/>
                  </a:lnTo>
                  <a:lnTo>
                    <a:pt x="125718" y="89064"/>
                  </a:lnTo>
                  <a:lnTo>
                    <a:pt x="128727" y="100116"/>
                  </a:lnTo>
                  <a:lnTo>
                    <a:pt x="131082" y="111797"/>
                  </a:lnTo>
                  <a:lnTo>
                    <a:pt x="132836" y="123449"/>
                  </a:lnTo>
                  <a:lnTo>
                    <a:pt x="134286" y="134907"/>
                  </a:lnTo>
                  <a:lnTo>
                    <a:pt x="135558" y="147180"/>
                  </a:lnTo>
                  <a:lnTo>
                    <a:pt x="136871" y="162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06981" y="103179"/>
              <a:ext cx="57256" cy="400084"/>
            </a:xfrm>
            <a:custGeom>
              <a:avLst/>
              <a:gdLst/>
              <a:ahLst/>
              <a:cxnLst/>
              <a:rect l="0" t="0" r="0" b="0"/>
              <a:pathLst>
                <a:path w="57256" h="400084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9"/>
                  </a:lnTo>
                  <a:lnTo>
                    <a:pt x="506" y="42872"/>
                  </a:lnTo>
                  <a:lnTo>
                    <a:pt x="1325" y="57648"/>
                  </a:lnTo>
                  <a:lnTo>
                    <a:pt x="2146" y="74017"/>
                  </a:lnTo>
                  <a:lnTo>
                    <a:pt x="3003" y="91359"/>
                  </a:lnTo>
                  <a:lnTo>
                    <a:pt x="4178" y="108746"/>
                  </a:lnTo>
                  <a:lnTo>
                    <a:pt x="5812" y="125658"/>
                  </a:lnTo>
                  <a:lnTo>
                    <a:pt x="7740" y="142110"/>
                  </a:lnTo>
                  <a:lnTo>
                    <a:pt x="9579" y="158456"/>
                  </a:lnTo>
                  <a:lnTo>
                    <a:pt x="11119" y="174927"/>
                  </a:lnTo>
                  <a:lnTo>
                    <a:pt x="12474" y="191278"/>
                  </a:lnTo>
                  <a:lnTo>
                    <a:pt x="13992" y="206891"/>
                  </a:lnTo>
                  <a:lnTo>
                    <a:pt x="15860" y="221477"/>
                  </a:lnTo>
                  <a:lnTo>
                    <a:pt x="17945" y="235222"/>
                  </a:lnTo>
                  <a:lnTo>
                    <a:pt x="19891" y="248600"/>
                  </a:lnTo>
                  <a:lnTo>
                    <a:pt x="21502" y="261931"/>
                  </a:lnTo>
                  <a:lnTo>
                    <a:pt x="22906" y="275190"/>
                  </a:lnTo>
                  <a:lnTo>
                    <a:pt x="24456" y="288106"/>
                  </a:lnTo>
                  <a:lnTo>
                    <a:pt x="26350" y="300540"/>
                  </a:lnTo>
                  <a:lnTo>
                    <a:pt x="28622" y="312502"/>
                  </a:lnTo>
                  <a:lnTo>
                    <a:pt x="31227" y="324067"/>
                  </a:lnTo>
                  <a:lnTo>
                    <a:pt x="34093" y="335324"/>
                  </a:lnTo>
                  <a:lnTo>
                    <a:pt x="37194" y="346283"/>
                  </a:lnTo>
                  <a:lnTo>
                    <a:pt x="40962" y="358166"/>
                  </a:lnTo>
                  <a:lnTo>
                    <a:pt x="46844" y="374253"/>
                  </a:lnTo>
                  <a:lnTo>
                    <a:pt x="5725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06350" y="387448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5867" y="11601"/>
                  </a:lnTo>
                  <a:lnTo>
                    <a:pt x="11432" y="21450"/>
                  </a:lnTo>
                  <a:lnTo>
                    <a:pt x="17231" y="30451"/>
                  </a:lnTo>
                  <a:lnTo>
                    <a:pt x="23392" y="38776"/>
                  </a:lnTo>
                  <a:lnTo>
                    <a:pt x="30852" y="47291"/>
                  </a:lnTo>
                  <a:lnTo>
                    <a:pt x="42507" y="57870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37935" y="324277"/>
              <a:ext cx="105287" cy="494841"/>
            </a:xfrm>
            <a:custGeom>
              <a:avLst/>
              <a:gdLst/>
              <a:ahLst/>
              <a:cxnLst/>
              <a:rect l="0" t="0" r="0" b="0"/>
              <a:pathLst>
                <a:path w="105287" h="494841">
                  <a:moveTo>
                    <a:pt x="105286" y="0"/>
                  </a:moveTo>
                  <a:lnTo>
                    <a:pt x="99485" y="11736"/>
                  </a:lnTo>
                  <a:lnTo>
                    <a:pt x="94561" y="22864"/>
                  </a:lnTo>
                  <a:lnTo>
                    <a:pt x="90058" y="34463"/>
                  </a:lnTo>
                  <a:lnTo>
                    <a:pt x="85837" y="46624"/>
                  </a:lnTo>
                  <a:lnTo>
                    <a:pt x="81824" y="59284"/>
                  </a:lnTo>
                  <a:lnTo>
                    <a:pt x="77962" y="72335"/>
                  </a:lnTo>
                  <a:lnTo>
                    <a:pt x="74210" y="85515"/>
                  </a:lnTo>
                  <a:lnTo>
                    <a:pt x="70535" y="98431"/>
                  </a:lnTo>
                  <a:lnTo>
                    <a:pt x="66917" y="110898"/>
                  </a:lnTo>
                  <a:lnTo>
                    <a:pt x="63504" y="123064"/>
                  </a:lnTo>
                  <a:lnTo>
                    <a:pt x="60592" y="135306"/>
                  </a:lnTo>
                  <a:lnTo>
                    <a:pt x="58296" y="147837"/>
                  </a:lnTo>
                  <a:lnTo>
                    <a:pt x="56416" y="160543"/>
                  </a:lnTo>
                  <a:lnTo>
                    <a:pt x="54540" y="173080"/>
                  </a:lnTo>
                  <a:lnTo>
                    <a:pt x="52423" y="185261"/>
                  </a:lnTo>
                  <a:lnTo>
                    <a:pt x="49999" y="197221"/>
                  </a:lnTo>
                  <a:lnTo>
                    <a:pt x="47293" y="209319"/>
                  </a:lnTo>
                  <a:lnTo>
                    <a:pt x="44359" y="221749"/>
                  </a:lnTo>
                  <a:lnTo>
                    <a:pt x="41252" y="234386"/>
                  </a:lnTo>
                  <a:lnTo>
                    <a:pt x="38021" y="246876"/>
                  </a:lnTo>
                  <a:lnTo>
                    <a:pt x="34701" y="259021"/>
                  </a:lnTo>
                  <a:lnTo>
                    <a:pt x="31321" y="270787"/>
                  </a:lnTo>
                  <a:lnTo>
                    <a:pt x="27899" y="282221"/>
                  </a:lnTo>
                  <a:lnTo>
                    <a:pt x="24448" y="293412"/>
                  </a:lnTo>
                  <a:lnTo>
                    <a:pt x="20978" y="305081"/>
                  </a:lnTo>
                  <a:lnTo>
                    <a:pt x="17495" y="318512"/>
                  </a:lnTo>
                  <a:lnTo>
                    <a:pt x="14008" y="334255"/>
                  </a:lnTo>
                  <a:lnTo>
                    <a:pt x="10683" y="351883"/>
                  </a:lnTo>
                  <a:lnTo>
                    <a:pt x="7830" y="370397"/>
                  </a:lnTo>
                  <a:lnTo>
                    <a:pt x="5579" y="389099"/>
                  </a:lnTo>
                  <a:lnTo>
                    <a:pt x="3895" y="407498"/>
                  </a:lnTo>
                  <a:lnTo>
                    <a:pt x="2499" y="427277"/>
                  </a:lnTo>
                  <a:lnTo>
                    <a:pt x="1271" y="453515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90661" y="145293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0"/>
                  </a:lnTo>
                  <a:lnTo>
                    <a:pt x="0" y="71643"/>
                  </a:lnTo>
                  <a:lnTo>
                    <a:pt x="0" y="90032"/>
                  </a:lnTo>
                  <a:lnTo>
                    <a:pt x="0" y="109231"/>
                  </a:lnTo>
                  <a:lnTo>
                    <a:pt x="0" y="129011"/>
                  </a:lnTo>
                  <a:lnTo>
                    <a:pt x="5" y="149183"/>
                  </a:lnTo>
                  <a:lnTo>
                    <a:pt x="177" y="169131"/>
                  </a:lnTo>
                  <a:lnTo>
                    <a:pt x="825" y="187845"/>
                  </a:lnTo>
                  <a:lnTo>
                    <a:pt x="2074" y="204880"/>
                  </a:lnTo>
                  <a:lnTo>
                    <a:pt x="3727" y="220453"/>
                  </a:lnTo>
                  <a:lnTo>
                    <a:pt x="5375" y="235148"/>
                  </a:lnTo>
                  <a:lnTo>
                    <a:pt x="6778" y="249397"/>
                  </a:lnTo>
                  <a:lnTo>
                    <a:pt x="7873" y="263029"/>
                  </a:lnTo>
                  <a:lnTo>
                    <a:pt x="8801" y="276801"/>
                  </a:lnTo>
                  <a:lnTo>
                    <a:pt x="9640" y="293047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64360" y="145293"/>
              <a:ext cx="189671" cy="329325"/>
            </a:xfrm>
            <a:custGeom>
              <a:avLst/>
              <a:gdLst/>
              <a:ahLst/>
              <a:cxnLst/>
              <a:rect l="0" t="0" r="0" b="0"/>
              <a:pathLst>
                <a:path w="189671" h="329325">
                  <a:moveTo>
                    <a:pt x="147399" y="0"/>
                  </a:moveTo>
                  <a:lnTo>
                    <a:pt x="138598" y="5800"/>
                  </a:lnTo>
                  <a:lnTo>
                    <a:pt x="130251" y="10724"/>
                  </a:lnTo>
                  <a:lnTo>
                    <a:pt x="121552" y="15227"/>
                  </a:lnTo>
                  <a:lnTo>
                    <a:pt x="112431" y="19448"/>
                  </a:lnTo>
                  <a:lnTo>
                    <a:pt x="102937" y="23462"/>
                  </a:lnTo>
                  <a:lnTo>
                    <a:pt x="93149" y="27328"/>
                  </a:lnTo>
                  <a:lnTo>
                    <a:pt x="83308" y="31253"/>
                  </a:lnTo>
                  <a:lnTo>
                    <a:pt x="73782" y="35576"/>
                  </a:lnTo>
                  <a:lnTo>
                    <a:pt x="64750" y="40452"/>
                  </a:lnTo>
                  <a:lnTo>
                    <a:pt x="56211" y="45863"/>
                  </a:lnTo>
                  <a:lnTo>
                    <a:pt x="48090" y="51720"/>
                  </a:lnTo>
                  <a:lnTo>
                    <a:pt x="40301" y="57929"/>
                  </a:lnTo>
                  <a:lnTo>
                    <a:pt x="33086" y="64726"/>
                  </a:lnTo>
                  <a:lnTo>
                    <a:pt x="26992" y="72652"/>
                  </a:lnTo>
                  <a:lnTo>
                    <a:pt x="22227" y="81912"/>
                  </a:lnTo>
                  <a:lnTo>
                    <a:pt x="18688" y="92403"/>
                  </a:lnTo>
                  <a:lnTo>
                    <a:pt x="16146" y="103894"/>
                  </a:lnTo>
                  <a:lnTo>
                    <a:pt x="14371" y="116116"/>
                  </a:lnTo>
                  <a:lnTo>
                    <a:pt x="13500" y="127877"/>
                  </a:lnTo>
                  <a:lnTo>
                    <a:pt x="14631" y="137038"/>
                  </a:lnTo>
                  <a:lnTo>
                    <a:pt x="18320" y="142563"/>
                  </a:lnTo>
                  <a:lnTo>
                    <a:pt x="23707" y="144849"/>
                  </a:lnTo>
                  <a:lnTo>
                    <a:pt x="30374" y="144921"/>
                  </a:lnTo>
                  <a:lnTo>
                    <a:pt x="38243" y="143785"/>
                  </a:lnTo>
                  <a:lnTo>
                    <a:pt x="47395" y="142291"/>
                  </a:lnTo>
                  <a:lnTo>
                    <a:pt x="57755" y="140903"/>
                  </a:lnTo>
                  <a:lnTo>
                    <a:pt x="68957" y="140112"/>
                  </a:lnTo>
                  <a:lnTo>
                    <a:pt x="80464" y="140547"/>
                  </a:lnTo>
                  <a:lnTo>
                    <a:pt x="91935" y="142428"/>
                  </a:lnTo>
                  <a:lnTo>
                    <a:pt x="103077" y="145637"/>
                  </a:lnTo>
                  <a:lnTo>
                    <a:pt x="113558" y="149923"/>
                  </a:lnTo>
                  <a:lnTo>
                    <a:pt x="123272" y="155028"/>
                  </a:lnTo>
                  <a:lnTo>
                    <a:pt x="132287" y="160894"/>
                  </a:lnTo>
                  <a:lnTo>
                    <a:pt x="140736" y="167654"/>
                  </a:lnTo>
                  <a:lnTo>
                    <a:pt x="148754" y="175310"/>
                  </a:lnTo>
                  <a:lnTo>
                    <a:pt x="156293" y="183738"/>
                  </a:lnTo>
                  <a:lnTo>
                    <a:pt x="163138" y="192773"/>
                  </a:lnTo>
                  <a:lnTo>
                    <a:pt x="169226" y="202260"/>
                  </a:lnTo>
                  <a:lnTo>
                    <a:pt x="174637" y="212071"/>
                  </a:lnTo>
                  <a:lnTo>
                    <a:pt x="179506" y="222110"/>
                  </a:lnTo>
                  <a:lnTo>
                    <a:pt x="183954" y="232306"/>
                  </a:lnTo>
                  <a:lnTo>
                    <a:pt x="187602" y="242611"/>
                  </a:lnTo>
                  <a:lnTo>
                    <a:pt x="189615" y="252989"/>
                  </a:lnTo>
                  <a:lnTo>
                    <a:pt x="189670" y="263416"/>
                  </a:lnTo>
                  <a:lnTo>
                    <a:pt x="187909" y="273877"/>
                  </a:lnTo>
                  <a:lnTo>
                    <a:pt x="184667" y="284360"/>
                  </a:lnTo>
                  <a:lnTo>
                    <a:pt x="180288" y="294845"/>
                  </a:lnTo>
                  <a:lnTo>
                    <a:pt x="174587" y="304834"/>
                  </a:lnTo>
                  <a:lnTo>
                    <a:pt x="166880" y="313404"/>
                  </a:lnTo>
                  <a:lnTo>
                    <a:pt x="156959" y="320160"/>
                  </a:lnTo>
                  <a:lnTo>
                    <a:pt x="145214" y="325033"/>
                  </a:lnTo>
                  <a:lnTo>
                    <a:pt x="132343" y="328019"/>
                  </a:lnTo>
                  <a:lnTo>
                    <a:pt x="118874" y="329324"/>
                  </a:lnTo>
                  <a:lnTo>
                    <a:pt x="105273" y="329270"/>
                  </a:lnTo>
                  <a:lnTo>
                    <a:pt x="92003" y="328187"/>
                  </a:lnTo>
                  <a:lnTo>
                    <a:pt x="79269" y="326357"/>
                  </a:lnTo>
                  <a:lnTo>
                    <a:pt x="67076" y="323996"/>
                  </a:lnTo>
                  <a:lnTo>
                    <a:pt x="55342" y="321268"/>
                  </a:lnTo>
                  <a:lnTo>
                    <a:pt x="43974" y="318291"/>
                  </a:lnTo>
                  <a:lnTo>
                    <a:pt x="33335" y="315299"/>
                  </a:lnTo>
                  <a:lnTo>
                    <a:pt x="23188" y="312352"/>
                  </a:lnTo>
                  <a:lnTo>
                    <a:pt x="12641" y="30919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27614" y="334806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9" y="25842"/>
                  </a:lnTo>
                  <a:lnTo>
                    <a:pt x="15519" y="34790"/>
                  </a:lnTo>
                  <a:lnTo>
                    <a:pt x="21001" y="43637"/>
                  </a:lnTo>
                  <a:lnTo>
                    <a:pt x="26927" y="52171"/>
                  </a:lnTo>
                  <a:lnTo>
                    <a:pt x="33068" y="60243"/>
                  </a:lnTo>
                  <a:lnTo>
                    <a:pt x="39815" y="68581"/>
                  </a:lnTo>
                  <a:lnTo>
                    <a:pt x="48877" y="7903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59200" y="303220"/>
              <a:ext cx="136871" cy="442198"/>
            </a:xfrm>
            <a:custGeom>
              <a:avLst/>
              <a:gdLst/>
              <a:ahLst/>
              <a:cxnLst/>
              <a:rect l="0" t="0" r="0" b="0"/>
              <a:pathLst>
                <a:path w="136871" h="442198">
                  <a:moveTo>
                    <a:pt x="136870" y="0"/>
                  </a:moveTo>
                  <a:lnTo>
                    <a:pt x="128136" y="8802"/>
                  </a:lnTo>
                  <a:lnTo>
                    <a:pt x="120430" y="17148"/>
                  </a:lnTo>
                  <a:lnTo>
                    <a:pt x="113027" y="25851"/>
                  </a:lnTo>
                  <a:lnTo>
                    <a:pt x="105766" y="35145"/>
                  </a:lnTo>
                  <a:lnTo>
                    <a:pt x="98587" y="45288"/>
                  </a:lnTo>
                  <a:lnTo>
                    <a:pt x="91466" y="56329"/>
                  </a:lnTo>
                  <a:lnTo>
                    <a:pt x="84549" y="67996"/>
                  </a:lnTo>
                  <a:lnTo>
                    <a:pt x="78130" y="79818"/>
                  </a:lnTo>
                  <a:lnTo>
                    <a:pt x="72328" y="91516"/>
                  </a:lnTo>
                  <a:lnTo>
                    <a:pt x="66941" y="103319"/>
                  </a:lnTo>
                  <a:lnTo>
                    <a:pt x="61555" y="115841"/>
                  </a:lnTo>
                  <a:lnTo>
                    <a:pt x="55930" y="129380"/>
                  </a:lnTo>
                  <a:lnTo>
                    <a:pt x="49998" y="143914"/>
                  </a:lnTo>
                  <a:lnTo>
                    <a:pt x="43782" y="159282"/>
                  </a:lnTo>
                  <a:lnTo>
                    <a:pt x="37343" y="175295"/>
                  </a:lnTo>
                  <a:lnTo>
                    <a:pt x="30900" y="191948"/>
                  </a:lnTo>
                  <a:lnTo>
                    <a:pt x="24807" y="209412"/>
                  </a:lnTo>
                  <a:lnTo>
                    <a:pt x="19236" y="227709"/>
                  </a:lnTo>
                  <a:lnTo>
                    <a:pt x="14345" y="246572"/>
                  </a:lnTo>
                  <a:lnTo>
                    <a:pt x="10358" y="265540"/>
                  </a:lnTo>
                  <a:lnTo>
                    <a:pt x="7307" y="284333"/>
                  </a:lnTo>
                  <a:lnTo>
                    <a:pt x="5071" y="302698"/>
                  </a:lnTo>
                  <a:lnTo>
                    <a:pt x="3480" y="320337"/>
                  </a:lnTo>
                  <a:lnTo>
                    <a:pt x="2368" y="337163"/>
                  </a:lnTo>
                  <a:lnTo>
                    <a:pt x="1603" y="353259"/>
                  </a:lnTo>
                  <a:lnTo>
                    <a:pt x="1080" y="368769"/>
                  </a:lnTo>
                  <a:lnTo>
                    <a:pt x="726" y="383820"/>
                  </a:lnTo>
                  <a:lnTo>
                    <a:pt x="486" y="397929"/>
                  </a:lnTo>
                  <a:lnTo>
                    <a:pt x="299" y="411393"/>
                  </a:lnTo>
                  <a:lnTo>
                    <a:pt x="146" y="42540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91718" y="347359"/>
              <a:ext cx="109638" cy="169419"/>
            </a:xfrm>
            <a:custGeom>
              <a:avLst/>
              <a:gdLst/>
              <a:ahLst/>
              <a:cxnLst/>
              <a:rect l="0" t="0" r="0" b="0"/>
              <a:pathLst>
                <a:path w="109638" h="169419">
                  <a:moveTo>
                    <a:pt x="14881" y="71675"/>
                  </a:moveTo>
                  <a:lnTo>
                    <a:pt x="23749" y="68808"/>
                  </a:lnTo>
                  <a:lnTo>
                    <a:pt x="32736" y="66666"/>
                  </a:lnTo>
                  <a:lnTo>
                    <a:pt x="42722" y="65054"/>
                  </a:lnTo>
                  <a:lnTo>
                    <a:pt x="53357" y="63528"/>
                  </a:lnTo>
                  <a:lnTo>
                    <a:pt x="63872" y="61382"/>
                  </a:lnTo>
                  <a:lnTo>
                    <a:pt x="73819" y="58274"/>
                  </a:lnTo>
                  <a:lnTo>
                    <a:pt x="82933" y="54036"/>
                  </a:lnTo>
                  <a:lnTo>
                    <a:pt x="90973" y="48510"/>
                  </a:lnTo>
                  <a:lnTo>
                    <a:pt x="97915" y="41756"/>
                  </a:lnTo>
                  <a:lnTo>
                    <a:pt x="103423" y="34136"/>
                  </a:lnTo>
                  <a:lnTo>
                    <a:pt x="106775" y="26190"/>
                  </a:lnTo>
                  <a:lnTo>
                    <a:pt x="107766" y="18274"/>
                  </a:lnTo>
                  <a:lnTo>
                    <a:pt x="106483" y="11013"/>
                  </a:lnTo>
                  <a:lnTo>
                    <a:pt x="103039" y="5356"/>
                  </a:lnTo>
                  <a:lnTo>
                    <a:pt x="97728" y="1674"/>
                  </a:lnTo>
                  <a:lnTo>
                    <a:pt x="91097" y="0"/>
                  </a:lnTo>
                  <a:lnTo>
                    <a:pt x="83824" y="307"/>
                  </a:lnTo>
                  <a:lnTo>
                    <a:pt x="76345" y="2364"/>
                  </a:lnTo>
                  <a:lnTo>
                    <a:pt x="68700" y="5826"/>
                  </a:lnTo>
                  <a:lnTo>
                    <a:pt x="60655" y="10349"/>
                  </a:lnTo>
                  <a:lnTo>
                    <a:pt x="52098" y="15648"/>
                  </a:lnTo>
                  <a:lnTo>
                    <a:pt x="43215" y="21659"/>
                  </a:lnTo>
                  <a:lnTo>
                    <a:pt x="34398" y="28524"/>
                  </a:lnTo>
                  <a:lnTo>
                    <a:pt x="25881" y="36259"/>
                  </a:lnTo>
                  <a:lnTo>
                    <a:pt x="18043" y="44911"/>
                  </a:lnTo>
                  <a:lnTo>
                    <a:pt x="11464" y="54630"/>
                  </a:lnTo>
                  <a:lnTo>
                    <a:pt x="6345" y="65390"/>
                  </a:lnTo>
                  <a:lnTo>
                    <a:pt x="2722" y="76870"/>
                  </a:lnTo>
                  <a:lnTo>
                    <a:pt x="650" y="88568"/>
                  </a:lnTo>
                  <a:lnTo>
                    <a:pt x="0" y="100175"/>
                  </a:lnTo>
                  <a:lnTo>
                    <a:pt x="680" y="111577"/>
                  </a:lnTo>
                  <a:lnTo>
                    <a:pt x="2722" y="122766"/>
                  </a:lnTo>
                  <a:lnTo>
                    <a:pt x="6027" y="133760"/>
                  </a:lnTo>
                  <a:lnTo>
                    <a:pt x="10703" y="144109"/>
                  </a:lnTo>
                  <a:lnTo>
                    <a:pt x="17122" y="152928"/>
                  </a:lnTo>
                  <a:lnTo>
                    <a:pt x="25327" y="159853"/>
                  </a:lnTo>
                  <a:lnTo>
                    <a:pt x="34921" y="164842"/>
                  </a:lnTo>
                  <a:lnTo>
                    <a:pt x="45270" y="167907"/>
                  </a:lnTo>
                  <a:lnTo>
                    <a:pt x="55923" y="169269"/>
                  </a:lnTo>
                  <a:lnTo>
                    <a:pt x="66393" y="169418"/>
                  </a:lnTo>
                  <a:lnTo>
                    <a:pt x="77208" y="169028"/>
                  </a:lnTo>
                  <a:lnTo>
                    <a:pt x="90428" y="168070"/>
                  </a:lnTo>
                  <a:lnTo>
                    <a:pt x="109637" y="166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36115" y="369182"/>
              <a:ext cx="186339" cy="120164"/>
            </a:xfrm>
            <a:custGeom>
              <a:avLst/>
              <a:gdLst/>
              <a:ahLst/>
              <a:cxnLst/>
              <a:rect l="0" t="0" r="0" b="0"/>
              <a:pathLst>
                <a:path w="186339" h="120164">
                  <a:moveTo>
                    <a:pt x="102111" y="70909"/>
                  </a:moveTo>
                  <a:lnTo>
                    <a:pt x="101976" y="59241"/>
                  </a:lnTo>
                  <a:lnTo>
                    <a:pt x="100696" y="48752"/>
                  </a:lnTo>
                  <a:lnTo>
                    <a:pt x="98098" y="38459"/>
                  </a:lnTo>
                  <a:lnTo>
                    <a:pt x="94206" y="28504"/>
                  </a:lnTo>
                  <a:lnTo>
                    <a:pt x="88925" y="19457"/>
                  </a:lnTo>
                  <a:lnTo>
                    <a:pt x="82339" y="11587"/>
                  </a:lnTo>
                  <a:lnTo>
                    <a:pt x="74666" y="5328"/>
                  </a:lnTo>
                  <a:lnTo>
                    <a:pt x="66155" y="1408"/>
                  </a:lnTo>
                  <a:lnTo>
                    <a:pt x="57033" y="0"/>
                  </a:lnTo>
                  <a:lnTo>
                    <a:pt x="47639" y="819"/>
                  </a:lnTo>
                  <a:lnTo>
                    <a:pt x="38414" y="3411"/>
                  </a:lnTo>
                  <a:lnTo>
                    <a:pt x="29592" y="7343"/>
                  </a:lnTo>
                  <a:lnTo>
                    <a:pt x="21534" y="12572"/>
                  </a:lnTo>
                  <a:lnTo>
                    <a:pt x="14800" y="19429"/>
                  </a:lnTo>
                  <a:lnTo>
                    <a:pt x="9568" y="27965"/>
                  </a:lnTo>
                  <a:lnTo>
                    <a:pt x="5700" y="37966"/>
                  </a:lnTo>
                  <a:lnTo>
                    <a:pt x="2929" y="49128"/>
                  </a:lnTo>
                  <a:lnTo>
                    <a:pt x="997" y="61148"/>
                  </a:lnTo>
                  <a:lnTo>
                    <a:pt x="0" y="73455"/>
                  </a:lnTo>
                  <a:lnTo>
                    <a:pt x="380" y="85251"/>
                  </a:lnTo>
                  <a:lnTo>
                    <a:pt x="2267" y="96128"/>
                  </a:lnTo>
                  <a:lnTo>
                    <a:pt x="5670" y="105563"/>
                  </a:lnTo>
                  <a:lnTo>
                    <a:pt x="10628" y="112772"/>
                  </a:lnTo>
                  <a:lnTo>
                    <a:pt x="16999" y="117538"/>
                  </a:lnTo>
                  <a:lnTo>
                    <a:pt x="24360" y="119959"/>
                  </a:lnTo>
                  <a:lnTo>
                    <a:pt x="32132" y="120163"/>
                  </a:lnTo>
                  <a:lnTo>
                    <a:pt x="39942" y="118448"/>
                  </a:lnTo>
                  <a:lnTo>
                    <a:pt x="47470" y="115047"/>
                  </a:lnTo>
                  <a:lnTo>
                    <a:pt x="54372" y="110032"/>
                  </a:lnTo>
                  <a:lnTo>
                    <a:pt x="60530" y="103591"/>
                  </a:lnTo>
                  <a:lnTo>
                    <a:pt x="66004" y="95998"/>
                  </a:lnTo>
                  <a:lnTo>
                    <a:pt x="70923" y="87532"/>
                  </a:lnTo>
                  <a:lnTo>
                    <a:pt x="75436" y="78463"/>
                  </a:lnTo>
                  <a:lnTo>
                    <a:pt x="80166" y="70178"/>
                  </a:lnTo>
                  <a:lnTo>
                    <a:pt x="85953" y="65819"/>
                  </a:lnTo>
                  <a:lnTo>
                    <a:pt x="92418" y="66394"/>
                  </a:lnTo>
                  <a:lnTo>
                    <a:pt x="98774" y="69786"/>
                  </a:lnTo>
                  <a:lnTo>
                    <a:pt x="105186" y="74645"/>
                  </a:lnTo>
                  <a:lnTo>
                    <a:pt x="112122" y="80330"/>
                  </a:lnTo>
                  <a:lnTo>
                    <a:pt x="119790" y="86497"/>
                  </a:lnTo>
                  <a:lnTo>
                    <a:pt x="128292" y="92654"/>
                  </a:lnTo>
                  <a:lnTo>
                    <a:pt x="138884" y="98694"/>
                  </a:lnTo>
                  <a:lnTo>
                    <a:pt x="155855" y="105144"/>
                  </a:lnTo>
                  <a:lnTo>
                    <a:pt x="186338" y="113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45045" y="345334"/>
              <a:ext cx="124809" cy="135137"/>
            </a:xfrm>
            <a:custGeom>
              <a:avLst/>
              <a:gdLst/>
              <a:ahLst/>
              <a:cxnLst/>
              <a:rect l="0" t="0" r="0" b="0"/>
              <a:pathLst>
                <a:path w="124809" h="135137">
                  <a:moveTo>
                    <a:pt x="8994" y="42114"/>
                  </a:moveTo>
                  <a:lnTo>
                    <a:pt x="6195" y="51050"/>
                  </a:lnTo>
                  <a:lnTo>
                    <a:pt x="4693" y="60677"/>
                  </a:lnTo>
                  <a:lnTo>
                    <a:pt x="4386" y="71964"/>
                  </a:lnTo>
                  <a:lnTo>
                    <a:pt x="5066" y="84632"/>
                  </a:lnTo>
                  <a:lnTo>
                    <a:pt x="6533" y="98111"/>
                  </a:lnTo>
                  <a:lnTo>
                    <a:pt x="8591" y="111953"/>
                  </a:lnTo>
                  <a:lnTo>
                    <a:pt x="10654" y="124807"/>
                  </a:lnTo>
                  <a:lnTo>
                    <a:pt x="11532" y="133172"/>
                  </a:lnTo>
                  <a:lnTo>
                    <a:pt x="10770" y="135136"/>
                  </a:lnTo>
                  <a:lnTo>
                    <a:pt x="9008" y="132568"/>
                  </a:lnTo>
                  <a:lnTo>
                    <a:pt x="6822" y="126988"/>
                  </a:lnTo>
                  <a:lnTo>
                    <a:pt x="4733" y="119134"/>
                  </a:lnTo>
                  <a:lnTo>
                    <a:pt x="2997" y="109522"/>
                  </a:lnTo>
                  <a:lnTo>
                    <a:pt x="1662" y="98593"/>
                  </a:lnTo>
                  <a:lnTo>
                    <a:pt x="684" y="86708"/>
                  </a:lnTo>
                  <a:lnTo>
                    <a:pt x="0" y="74153"/>
                  </a:lnTo>
                  <a:lnTo>
                    <a:pt x="33" y="61464"/>
                  </a:lnTo>
                  <a:lnTo>
                    <a:pt x="1644" y="49401"/>
                  </a:lnTo>
                  <a:lnTo>
                    <a:pt x="5179" y="38335"/>
                  </a:lnTo>
                  <a:lnTo>
                    <a:pt x="10674" y="28601"/>
                  </a:lnTo>
                  <a:lnTo>
                    <a:pt x="18107" y="20658"/>
                  </a:lnTo>
                  <a:lnTo>
                    <a:pt x="27258" y="14576"/>
                  </a:lnTo>
                  <a:lnTo>
                    <a:pt x="37791" y="10118"/>
                  </a:lnTo>
                  <a:lnTo>
                    <a:pt x="49370" y="6943"/>
                  </a:lnTo>
                  <a:lnTo>
                    <a:pt x="61693" y="4727"/>
                  </a:lnTo>
                  <a:lnTo>
                    <a:pt x="74125" y="3197"/>
                  </a:lnTo>
                  <a:lnTo>
                    <a:pt x="87006" y="1986"/>
                  </a:lnTo>
                  <a:lnTo>
                    <a:pt x="102584" y="981"/>
                  </a:lnTo>
                  <a:lnTo>
                    <a:pt x="1248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04123" y="313749"/>
              <a:ext cx="152318" cy="242156"/>
            </a:xfrm>
            <a:custGeom>
              <a:avLst/>
              <a:gdLst/>
              <a:ahLst/>
              <a:cxnLst/>
              <a:rect l="0" t="0" r="0" b="0"/>
              <a:pathLst>
                <a:path w="152318" h="242156">
                  <a:moveTo>
                    <a:pt x="102600" y="0"/>
                  </a:moveTo>
                  <a:lnTo>
                    <a:pt x="93798" y="3000"/>
                  </a:lnTo>
                  <a:lnTo>
                    <a:pt x="85452" y="6423"/>
                  </a:lnTo>
                  <a:lnTo>
                    <a:pt x="76753" y="10619"/>
                  </a:lnTo>
                  <a:lnTo>
                    <a:pt x="67632" y="15519"/>
                  </a:lnTo>
                  <a:lnTo>
                    <a:pt x="58137" y="21000"/>
                  </a:lnTo>
                  <a:lnTo>
                    <a:pt x="48350" y="26931"/>
                  </a:lnTo>
                  <a:lnTo>
                    <a:pt x="38509" y="33193"/>
                  </a:lnTo>
                  <a:lnTo>
                    <a:pt x="28983" y="39691"/>
                  </a:lnTo>
                  <a:lnTo>
                    <a:pt x="19964" y="46360"/>
                  </a:lnTo>
                  <a:lnTo>
                    <a:pt x="11944" y="53311"/>
                  </a:lnTo>
                  <a:lnTo>
                    <a:pt x="5768" y="60816"/>
                  </a:lnTo>
                  <a:lnTo>
                    <a:pt x="1738" y="68971"/>
                  </a:lnTo>
                  <a:lnTo>
                    <a:pt x="0" y="77396"/>
                  </a:lnTo>
                  <a:lnTo>
                    <a:pt x="796" y="85366"/>
                  </a:lnTo>
                  <a:lnTo>
                    <a:pt x="4003" y="92493"/>
                  </a:lnTo>
                  <a:lnTo>
                    <a:pt x="9392" y="98411"/>
                  </a:lnTo>
                  <a:lnTo>
                    <a:pt x="16813" y="102631"/>
                  </a:lnTo>
                  <a:lnTo>
                    <a:pt x="25984" y="105060"/>
                  </a:lnTo>
                  <a:lnTo>
                    <a:pt x="36544" y="106081"/>
                  </a:lnTo>
                  <a:lnTo>
                    <a:pt x="48148" y="106326"/>
                  </a:lnTo>
                  <a:lnTo>
                    <a:pt x="60502" y="106245"/>
                  </a:lnTo>
                  <a:lnTo>
                    <a:pt x="73218" y="106230"/>
                  </a:lnTo>
                  <a:lnTo>
                    <a:pt x="85827" y="106687"/>
                  </a:lnTo>
                  <a:lnTo>
                    <a:pt x="98081" y="107785"/>
                  </a:lnTo>
                  <a:lnTo>
                    <a:pt x="109766" y="109660"/>
                  </a:lnTo>
                  <a:lnTo>
                    <a:pt x="120620" y="112515"/>
                  </a:lnTo>
                  <a:lnTo>
                    <a:pt x="130576" y="116369"/>
                  </a:lnTo>
                  <a:lnTo>
                    <a:pt x="139245" y="121414"/>
                  </a:lnTo>
                  <a:lnTo>
                    <a:pt x="145866" y="128081"/>
                  </a:lnTo>
                  <a:lnTo>
                    <a:pt x="150202" y="136452"/>
                  </a:lnTo>
                  <a:lnTo>
                    <a:pt x="152317" y="146158"/>
                  </a:lnTo>
                  <a:lnTo>
                    <a:pt x="152307" y="156581"/>
                  </a:lnTo>
                  <a:lnTo>
                    <a:pt x="150441" y="167284"/>
                  </a:lnTo>
                  <a:lnTo>
                    <a:pt x="146767" y="177721"/>
                  </a:lnTo>
                  <a:lnTo>
                    <a:pt x="141037" y="187190"/>
                  </a:lnTo>
                  <a:lnTo>
                    <a:pt x="133301" y="195403"/>
                  </a:lnTo>
                  <a:lnTo>
                    <a:pt x="124024" y="202425"/>
                  </a:lnTo>
                  <a:lnTo>
                    <a:pt x="113889" y="208464"/>
                  </a:lnTo>
                  <a:lnTo>
                    <a:pt x="103367" y="213754"/>
                  </a:lnTo>
                  <a:lnTo>
                    <a:pt x="92540" y="218497"/>
                  </a:lnTo>
                  <a:lnTo>
                    <a:pt x="81214" y="222851"/>
                  </a:lnTo>
                  <a:lnTo>
                    <a:pt x="69313" y="226930"/>
                  </a:lnTo>
                  <a:lnTo>
                    <a:pt x="57298" y="230669"/>
                  </a:lnTo>
                  <a:lnTo>
                    <a:pt x="44805" y="234198"/>
                  </a:lnTo>
                  <a:lnTo>
                    <a:pt x="29618" y="237831"/>
                  </a:lnTo>
                  <a:lnTo>
                    <a:pt x="784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39423" y="303220"/>
              <a:ext cx="151743" cy="183847"/>
            </a:xfrm>
            <a:custGeom>
              <a:avLst/>
              <a:gdLst/>
              <a:ahLst/>
              <a:cxnLst/>
              <a:rect l="0" t="0" r="0" b="0"/>
              <a:pathLst>
                <a:path w="151743" h="183847">
                  <a:moveTo>
                    <a:pt x="120025" y="0"/>
                  </a:moveTo>
                  <a:lnTo>
                    <a:pt x="108357" y="67"/>
                  </a:lnTo>
                  <a:lnTo>
                    <a:pt x="97869" y="707"/>
                  </a:lnTo>
                  <a:lnTo>
                    <a:pt x="87568" y="2013"/>
                  </a:lnTo>
                  <a:lnTo>
                    <a:pt x="77266" y="4218"/>
                  </a:lnTo>
                  <a:lnTo>
                    <a:pt x="66922" y="7832"/>
                  </a:lnTo>
                  <a:lnTo>
                    <a:pt x="56537" y="13004"/>
                  </a:lnTo>
                  <a:lnTo>
                    <a:pt x="46281" y="19579"/>
                  </a:lnTo>
                  <a:lnTo>
                    <a:pt x="36472" y="27279"/>
                  </a:lnTo>
                  <a:lnTo>
                    <a:pt x="27255" y="35831"/>
                  </a:lnTo>
                  <a:lnTo>
                    <a:pt x="18930" y="45165"/>
                  </a:lnTo>
                  <a:lnTo>
                    <a:pt x="12018" y="55406"/>
                  </a:lnTo>
                  <a:lnTo>
                    <a:pt x="6671" y="66553"/>
                  </a:lnTo>
                  <a:lnTo>
                    <a:pt x="2895" y="78478"/>
                  </a:lnTo>
                  <a:lnTo>
                    <a:pt x="720" y="91015"/>
                  </a:lnTo>
                  <a:lnTo>
                    <a:pt x="0" y="103996"/>
                  </a:lnTo>
                  <a:lnTo>
                    <a:pt x="633" y="116967"/>
                  </a:lnTo>
                  <a:lnTo>
                    <a:pt x="2645" y="129217"/>
                  </a:lnTo>
                  <a:lnTo>
                    <a:pt x="5924" y="140410"/>
                  </a:lnTo>
                  <a:lnTo>
                    <a:pt x="10413" y="150399"/>
                  </a:lnTo>
                  <a:lnTo>
                    <a:pt x="16174" y="159045"/>
                  </a:lnTo>
                  <a:lnTo>
                    <a:pt x="23128" y="166411"/>
                  </a:lnTo>
                  <a:lnTo>
                    <a:pt x="31239" y="172546"/>
                  </a:lnTo>
                  <a:lnTo>
                    <a:pt x="40585" y="177385"/>
                  </a:lnTo>
                  <a:lnTo>
                    <a:pt x="51087" y="181006"/>
                  </a:lnTo>
                  <a:lnTo>
                    <a:pt x="62223" y="183287"/>
                  </a:lnTo>
                  <a:lnTo>
                    <a:pt x="73156" y="183846"/>
                  </a:lnTo>
                  <a:lnTo>
                    <a:pt x="83432" y="182628"/>
                  </a:lnTo>
                  <a:lnTo>
                    <a:pt x="92957" y="179861"/>
                  </a:lnTo>
                  <a:lnTo>
                    <a:pt x="101816" y="175870"/>
                  </a:lnTo>
                  <a:lnTo>
                    <a:pt x="110139" y="170961"/>
                  </a:lnTo>
                  <a:lnTo>
                    <a:pt x="117899" y="165227"/>
                  </a:lnTo>
                  <a:lnTo>
                    <a:pt x="124900" y="158554"/>
                  </a:lnTo>
                  <a:lnTo>
                    <a:pt x="131095" y="150952"/>
                  </a:lnTo>
                  <a:lnTo>
                    <a:pt x="136581" y="142390"/>
                  </a:lnTo>
                  <a:lnTo>
                    <a:pt x="141500" y="132733"/>
                  </a:lnTo>
                  <a:lnTo>
                    <a:pt x="145981" y="122014"/>
                  </a:lnTo>
                  <a:lnTo>
                    <a:pt x="149653" y="110562"/>
                  </a:lnTo>
                  <a:lnTo>
                    <a:pt x="151682" y="98883"/>
                  </a:lnTo>
                  <a:lnTo>
                    <a:pt x="151742" y="87298"/>
                  </a:lnTo>
                  <a:lnTo>
                    <a:pt x="149815" y="76249"/>
                  </a:lnTo>
                  <a:lnTo>
                    <a:pt x="145930" y="66362"/>
                  </a:lnTo>
                  <a:lnTo>
                    <a:pt x="140324" y="57874"/>
                  </a:lnTo>
                  <a:lnTo>
                    <a:pt x="133604" y="51015"/>
                  </a:lnTo>
                  <a:lnTo>
                    <a:pt x="125886" y="45625"/>
                  </a:lnTo>
                  <a:lnTo>
                    <a:pt x="115380" y="42350"/>
                  </a:lnTo>
                  <a:lnTo>
                    <a:pt x="9896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12091" y="176878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3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504"/>
                  </a:lnTo>
                  <a:lnTo>
                    <a:pt x="177" y="111019"/>
                  </a:lnTo>
                  <a:lnTo>
                    <a:pt x="826" y="130272"/>
                  </a:lnTo>
                  <a:lnTo>
                    <a:pt x="2074" y="150063"/>
                  </a:lnTo>
                  <a:lnTo>
                    <a:pt x="3727" y="169909"/>
                  </a:lnTo>
                  <a:lnTo>
                    <a:pt x="5375" y="189080"/>
                  </a:lnTo>
                  <a:lnTo>
                    <a:pt x="6782" y="207231"/>
                  </a:lnTo>
                  <a:lnTo>
                    <a:pt x="8048" y="224367"/>
                  </a:lnTo>
                  <a:lnTo>
                    <a:pt x="9505" y="240650"/>
                  </a:lnTo>
                  <a:lnTo>
                    <a:pt x="11336" y="256268"/>
                  </a:lnTo>
                  <a:lnTo>
                    <a:pt x="13566" y="271234"/>
                  </a:lnTo>
                  <a:lnTo>
                    <a:pt x="16142" y="285379"/>
                  </a:lnTo>
                  <a:lnTo>
                    <a:pt x="18985" y="298665"/>
                  </a:lnTo>
                  <a:lnTo>
                    <a:pt x="21871" y="310748"/>
                  </a:lnTo>
                  <a:lnTo>
                    <a:pt x="24729" y="322093"/>
                  </a:lnTo>
                  <a:lnTo>
                    <a:pt x="27804" y="333700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80240" y="108204"/>
              <a:ext cx="121365" cy="415671"/>
            </a:xfrm>
            <a:custGeom>
              <a:avLst/>
              <a:gdLst/>
              <a:ahLst/>
              <a:cxnLst/>
              <a:rect l="0" t="0" r="0" b="0"/>
              <a:pathLst>
                <a:path w="121365" h="415671">
                  <a:moveTo>
                    <a:pt x="89778" y="331887"/>
                  </a:moveTo>
                  <a:lnTo>
                    <a:pt x="89644" y="317419"/>
                  </a:lnTo>
                  <a:lnTo>
                    <a:pt x="88364" y="305428"/>
                  </a:lnTo>
                  <a:lnTo>
                    <a:pt x="85766" y="294834"/>
                  </a:lnTo>
                  <a:lnTo>
                    <a:pt x="81874" y="285730"/>
                  </a:lnTo>
                  <a:lnTo>
                    <a:pt x="76593" y="278799"/>
                  </a:lnTo>
                  <a:lnTo>
                    <a:pt x="70007" y="274247"/>
                  </a:lnTo>
                  <a:lnTo>
                    <a:pt x="62334" y="272151"/>
                  </a:lnTo>
                  <a:lnTo>
                    <a:pt x="53823" y="272702"/>
                  </a:lnTo>
                  <a:lnTo>
                    <a:pt x="44705" y="275743"/>
                  </a:lnTo>
                  <a:lnTo>
                    <a:pt x="35485" y="281020"/>
                  </a:lnTo>
                  <a:lnTo>
                    <a:pt x="26908" y="288365"/>
                  </a:lnTo>
                  <a:lnTo>
                    <a:pt x="19335" y="297486"/>
                  </a:lnTo>
                  <a:lnTo>
                    <a:pt x="12929" y="308013"/>
                  </a:lnTo>
                  <a:lnTo>
                    <a:pt x="7843" y="319594"/>
                  </a:lnTo>
                  <a:lnTo>
                    <a:pt x="4019" y="331932"/>
                  </a:lnTo>
                  <a:lnTo>
                    <a:pt x="1416" y="344638"/>
                  </a:lnTo>
                  <a:lnTo>
                    <a:pt x="102" y="357241"/>
                  </a:lnTo>
                  <a:lnTo>
                    <a:pt x="0" y="369486"/>
                  </a:lnTo>
                  <a:lnTo>
                    <a:pt x="1234" y="380995"/>
                  </a:lnTo>
                  <a:lnTo>
                    <a:pt x="4189" y="391200"/>
                  </a:lnTo>
                  <a:lnTo>
                    <a:pt x="8924" y="399905"/>
                  </a:lnTo>
                  <a:lnTo>
                    <a:pt x="15375" y="406921"/>
                  </a:lnTo>
                  <a:lnTo>
                    <a:pt x="23526" y="411892"/>
                  </a:lnTo>
                  <a:lnTo>
                    <a:pt x="33180" y="414821"/>
                  </a:lnTo>
                  <a:lnTo>
                    <a:pt x="43559" y="415670"/>
                  </a:lnTo>
                  <a:lnTo>
                    <a:pt x="53445" y="414204"/>
                  </a:lnTo>
                  <a:lnTo>
                    <a:pt x="62200" y="410511"/>
                  </a:lnTo>
                  <a:lnTo>
                    <a:pt x="69888" y="404779"/>
                  </a:lnTo>
                  <a:lnTo>
                    <a:pt x="76973" y="397121"/>
                  </a:lnTo>
                  <a:lnTo>
                    <a:pt x="83806" y="387782"/>
                  </a:lnTo>
                  <a:lnTo>
                    <a:pt x="90245" y="376937"/>
                  </a:lnTo>
                  <a:lnTo>
                    <a:pt x="95752" y="364610"/>
                  </a:lnTo>
                  <a:lnTo>
                    <a:pt x="100096" y="350957"/>
                  </a:lnTo>
                  <a:lnTo>
                    <a:pt x="103506" y="336554"/>
                  </a:lnTo>
                  <a:lnTo>
                    <a:pt x="106487" y="322273"/>
                  </a:lnTo>
                  <a:lnTo>
                    <a:pt x="109376" y="308583"/>
                  </a:lnTo>
                  <a:lnTo>
                    <a:pt x="112165" y="295104"/>
                  </a:lnTo>
                  <a:lnTo>
                    <a:pt x="114592" y="280841"/>
                  </a:lnTo>
                  <a:lnTo>
                    <a:pt x="116524" y="265285"/>
                  </a:lnTo>
                  <a:lnTo>
                    <a:pt x="117975" y="248733"/>
                  </a:lnTo>
                  <a:lnTo>
                    <a:pt x="119024" y="231997"/>
                  </a:lnTo>
                  <a:lnTo>
                    <a:pt x="119760" y="215591"/>
                  </a:lnTo>
                  <a:lnTo>
                    <a:pt x="120101" y="199846"/>
                  </a:lnTo>
                  <a:lnTo>
                    <a:pt x="119805" y="185053"/>
                  </a:lnTo>
                  <a:lnTo>
                    <a:pt x="118791" y="171245"/>
                  </a:lnTo>
                  <a:lnTo>
                    <a:pt x="117127" y="157803"/>
                  </a:lnTo>
                  <a:lnTo>
                    <a:pt x="114940" y="143625"/>
                  </a:lnTo>
                  <a:lnTo>
                    <a:pt x="112358" y="128151"/>
                  </a:lnTo>
                  <a:lnTo>
                    <a:pt x="109488" y="111498"/>
                  </a:lnTo>
                  <a:lnTo>
                    <a:pt x="106417" y="94169"/>
                  </a:lnTo>
                  <a:lnTo>
                    <a:pt x="103205" y="76555"/>
                  </a:lnTo>
                  <a:lnTo>
                    <a:pt x="99896" y="59186"/>
                  </a:lnTo>
                  <a:lnTo>
                    <a:pt x="96523" y="42765"/>
                  </a:lnTo>
                  <a:lnTo>
                    <a:pt x="93099" y="27604"/>
                  </a:lnTo>
                  <a:lnTo>
                    <a:pt x="89454" y="14466"/>
                  </a:lnTo>
                  <a:lnTo>
                    <a:pt x="84502" y="4861"/>
                  </a:lnTo>
                  <a:lnTo>
                    <a:pt x="78208" y="0"/>
                  </a:lnTo>
                  <a:lnTo>
                    <a:pt x="72576" y="404"/>
                  </a:lnTo>
                  <a:lnTo>
                    <a:pt x="68246" y="5461"/>
                  </a:lnTo>
                  <a:lnTo>
                    <a:pt x="65111" y="14335"/>
                  </a:lnTo>
                  <a:lnTo>
                    <a:pt x="62909" y="26380"/>
                  </a:lnTo>
                  <a:lnTo>
                    <a:pt x="61393" y="40943"/>
                  </a:lnTo>
                  <a:lnTo>
                    <a:pt x="60525" y="56920"/>
                  </a:lnTo>
                  <a:lnTo>
                    <a:pt x="60467" y="72872"/>
                  </a:lnTo>
                  <a:lnTo>
                    <a:pt x="61244" y="88016"/>
                  </a:lnTo>
                  <a:lnTo>
                    <a:pt x="62748" y="102640"/>
                  </a:lnTo>
                  <a:lnTo>
                    <a:pt x="64829" y="117756"/>
                  </a:lnTo>
                  <a:lnTo>
                    <a:pt x="67341" y="133937"/>
                  </a:lnTo>
                  <a:lnTo>
                    <a:pt x="70163" y="151437"/>
                  </a:lnTo>
                  <a:lnTo>
                    <a:pt x="73203" y="170416"/>
                  </a:lnTo>
                  <a:lnTo>
                    <a:pt x="76394" y="190771"/>
                  </a:lnTo>
                  <a:lnTo>
                    <a:pt x="79688" y="211612"/>
                  </a:lnTo>
                  <a:lnTo>
                    <a:pt x="83053" y="231443"/>
                  </a:lnTo>
                  <a:lnTo>
                    <a:pt x="86465" y="249509"/>
                  </a:lnTo>
                  <a:lnTo>
                    <a:pt x="89909" y="265753"/>
                  </a:lnTo>
                  <a:lnTo>
                    <a:pt x="93375" y="280438"/>
                  </a:lnTo>
                  <a:lnTo>
                    <a:pt x="96856" y="293915"/>
                  </a:lnTo>
                  <a:lnTo>
                    <a:pt x="100346" y="306664"/>
                  </a:lnTo>
                  <a:lnTo>
                    <a:pt x="103843" y="319248"/>
                  </a:lnTo>
                  <a:lnTo>
                    <a:pt x="107338" y="331970"/>
                  </a:lnTo>
                  <a:lnTo>
                    <a:pt x="110682" y="344328"/>
                  </a:lnTo>
                  <a:lnTo>
                    <a:pt x="113902" y="356339"/>
                  </a:lnTo>
                  <a:lnTo>
                    <a:pt x="117283" y="369062"/>
                  </a:lnTo>
                  <a:lnTo>
                    <a:pt x="121364" y="384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306956" y="50536"/>
            <a:ext cx="4266673" cy="430095"/>
            <a:chOff x="5306956" y="50536"/>
            <a:chExt cx="4266673" cy="430095"/>
          </a:xfrm>
        </p:grpSpPr>
        <p:sp>
          <p:nvSpPr>
            <p:cNvPr id="24" name="Freeform 23"/>
            <p:cNvSpPr/>
            <p:nvPr/>
          </p:nvSpPr>
          <p:spPr>
            <a:xfrm>
              <a:off x="5306956" y="303220"/>
              <a:ext cx="244787" cy="176269"/>
            </a:xfrm>
            <a:custGeom>
              <a:avLst/>
              <a:gdLst/>
              <a:ahLst/>
              <a:cxnLst/>
              <a:rect l="0" t="0" r="0" b="0"/>
              <a:pathLst>
                <a:path w="244787" h="176269">
                  <a:moveTo>
                    <a:pt x="34216" y="0"/>
                  </a:moveTo>
                  <a:lnTo>
                    <a:pt x="28415" y="6002"/>
                  </a:lnTo>
                  <a:lnTo>
                    <a:pt x="23491" y="12847"/>
                  </a:lnTo>
                  <a:lnTo>
                    <a:pt x="18988" y="21235"/>
                  </a:lnTo>
                  <a:lnTo>
                    <a:pt x="14767" y="30862"/>
                  </a:lnTo>
                  <a:lnTo>
                    <a:pt x="10754" y="41176"/>
                  </a:lnTo>
                  <a:lnTo>
                    <a:pt x="6901" y="51784"/>
                  </a:lnTo>
                  <a:lnTo>
                    <a:pt x="3495" y="62482"/>
                  </a:lnTo>
                  <a:lnTo>
                    <a:pt x="1116" y="73182"/>
                  </a:lnTo>
                  <a:lnTo>
                    <a:pt x="0" y="83854"/>
                  </a:lnTo>
                  <a:lnTo>
                    <a:pt x="66" y="94493"/>
                  </a:lnTo>
                  <a:lnTo>
                    <a:pt x="1098" y="105103"/>
                  </a:lnTo>
                  <a:lnTo>
                    <a:pt x="2871" y="115684"/>
                  </a:lnTo>
                  <a:lnTo>
                    <a:pt x="5348" y="126080"/>
                  </a:lnTo>
                  <a:lnTo>
                    <a:pt x="8680" y="135988"/>
                  </a:lnTo>
                  <a:lnTo>
                    <a:pt x="12891" y="145268"/>
                  </a:lnTo>
                  <a:lnTo>
                    <a:pt x="18192" y="153465"/>
                  </a:lnTo>
                  <a:lnTo>
                    <a:pt x="25039" y="159761"/>
                  </a:lnTo>
                  <a:lnTo>
                    <a:pt x="33526" y="163870"/>
                  </a:lnTo>
                  <a:lnTo>
                    <a:pt x="42971" y="165662"/>
                  </a:lnTo>
                  <a:lnTo>
                    <a:pt x="52156" y="164902"/>
                  </a:lnTo>
                  <a:lnTo>
                    <a:pt x="60401" y="161724"/>
                  </a:lnTo>
                  <a:lnTo>
                    <a:pt x="67559" y="156524"/>
                  </a:lnTo>
                  <a:lnTo>
                    <a:pt x="73749" y="149763"/>
                  </a:lnTo>
                  <a:lnTo>
                    <a:pt x="79168" y="141853"/>
                  </a:lnTo>
                  <a:lnTo>
                    <a:pt x="84012" y="133122"/>
                  </a:lnTo>
                  <a:lnTo>
                    <a:pt x="88441" y="123818"/>
                  </a:lnTo>
                  <a:lnTo>
                    <a:pt x="92593" y="114163"/>
                  </a:lnTo>
                  <a:lnTo>
                    <a:pt x="97036" y="105875"/>
                  </a:lnTo>
                  <a:lnTo>
                    <a:pt x="101948" y="101780"/>
                  </a:lnTo>
                  <a:lnTo>
                    <a:pt x="106525" y="102364"/>
                  </a:lnTo>
                  <a:lnTo>
                    <a:pt x="110669" y="106464"/>
                  </a:lnTo>
                  <a:lnTo>
                    <a:pt x="114531" y="112879"/>
                  </a:lnTo>
                  <a:lnTo>
                    <a:pt x="118398" y="120768"/>
                  </a:lnTo>
                  <a:lnTo>
                    <a:pt x="122655" y="129590"/>
                  </a:lnTo>
                  <a:lnTo>
                    <a:pt x="127480" y="139000"/>
                  </a:lnTo>
                  <a:lnTo>
                    <a:pt x="133191" y="148457"/>
                  </a:lnTo>
                  <a:lnTo>
                    <a:pt x="140310" y="157211"/>
                  </a:lnTo>
                  <a:lnTo>
                    <a:pt x="148982" y="164905"/>
                  </a:lnTo>
                  <a:lnTo>
                    <a:pt x="158721" y="171055"/>
                  </a:lnTo>
                  <a:lnTo>
                    <a:pt x="168634" y="174908"/>
                  </a:lnTo>
                  <a:lnTo>
                    <a:pt x="178186" y="176268"/>
                  </a:lnTo>
                  <a:lnTo>
                    <a:pt x="187206" y="175250"/>
                  </a:lnTo>
                  <a:lnTo>
                    <a:pt x="195716" y="171991"/>
                  </a:lnTo>
                  <a:lnTo>
                    <a:pt x="203803" y="166803"/>
                  </a:lnTo>
                  <a:lnTo>
                    <a:pt x="211403" y="160086"/>
                  </a:lnTo>
                  <a:lnTo>
                    <a:pt x="218295" y="152225"/>
                  </a:lnTo>
                  <a:lnTo>
                    <a:pt x="224414" y="143532"/>
                  </a:lnTo>
                  <a:lnTo>
                    <a:pt x="229676" y="134089"/>
                  </a:lnTo>
                  <a:lnTo>
                    <a:pt x="233915" y="123765"/>
                  </a:lnTo>
                  <a:lnTo>
                    <a:pt x="237135" y="112560"/>
                  </a:lnTo>
                  <a:lnTo>
                    <a:pt x="239484" y="100594"/>
                  </a:lnTo>
                  <a:lnTo>
                    <a:pt x="241152" y="88030"/>
                  </a:lnTo>
                  <a:lnTo>
                    <a:pt x="242314" y="75029"/>
                  </a:lnTo>
                  <a:lnTo>
                    <a:pt x="243115" y="61939"/>
                  </a:lnTo>
                  <a:lnTo>
                    <a:pt x="243749" y="47797"/>
                  </a:lnTo>
                  <a:lnTo>
                    <a:pt x="244274" y="29129"/>
                  </a:lnTo>
                  <a:lnTo>
                    <a:pt x="2447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72798" y="113707"/>
              <a:ext cx="284271" cy="336556"/>
            </a:xfrm>
            <a:custGeom>
              <a:avLst/>
              <a:gdLst/>
              <a:ahLst/>
              <a:cxnLst/>
              <a:rect l="0" t="0" r="0" b="0"/>
              <a:pathLst>
                <a:path w="284271" h="336556">
                  <a:moveTo>
                    <a:pt x="0" y="0"/>
                  </a:moveTo>
                  <a:lnTo>
                    <a:pt x="68" y="11803"/>
                  </a:lnTo>
                  <a:lnTo>
                    <a:pt x="707" y="23572"/>
                  </a:lnTo>
                  <a:lnTo>
                    <a:pt x="2000" y="36467"/>
                  </a:lnTo>
                  <a:lnTo>
                    <a:pt x="3686" y="50488"/>
                  </a:lnTo>
                  <a:lnTo>
                    <a:pt x="5354" y="65464"/>
                  </a:lnTo>
                  <a:lnTo>
                    <a:pt x="6772" y="81186"/>
                  </a:lnTo>
                  <a:lnTo>
                    <a:pt x="8043" y="97462"/>
                  </a:lnTo>
                  <a:lnTo>
                    <a:pt x="9502" y="114134"/>
                  </a:lnTo>
                  <a:lnTo>
                    <a:pt x="11330" y="131085"/>
                  </a:lnTo>
                  <a:lnTo>
                    <a:pt x="13389" y="148228"/>
                  </a:lnTo>
                  <a:lnTo>
                    <a:pt x="15317" y="165502"/>
                  </a:lnTo>
                  <a:lnTo>
                    <a:pt x="16915" y="182862"/>
                  </a:lnTo>
                  <a:lnTo>
                    <a:pt x="18311" y="200113"/>
                  </a:lnTo>
                  <a:lnTo>
                    <a:pt x="19855" y="216930"/>
                  </a:lnTo>
                  <a:lnTo>
                    <a:pt x="21741" y="233173"/>
                  </a:lnTo>
                  <a:lnTo>
                    <a:pt x="23838" y="249031"/>
                  </a:lnTo>
                  <a:lnTo>
                    <a:pt x="25792" y="264906"/>
                  </a:lnTo>
                  <a:lnTo>
                    <a:pt x="27404" y="280993"/>
                  </a:lnTo>
                  <a:lnTo>
                    <a:pt x="28641" y="295831"/>
                  </a:lnTo>
                  <a:lnTo>
                    <a:pt x="29599" y="304895"/>
                  </a:lnTo>
                  <a:lnTo>
                    <a:pt x="30346" y="305862"/>
                  </a:lnTo>
                  <a:lnTo>
                    <a:pt x="30842" y="301346"/>
                  </a:lnTo>
                  <a:lnTo>
                    <a:pt x="31312" y="293462"/>
                  </a:lnTo>
                  <a:lnTo>
                    <a:pt x="32137" y="283447"/>
                  </a:lnTo>
                  <a:lnTo>
                    <a:pt x="33499" y="272064"/>
                  </a:lnTo>
                  <a:lnTo>
                    <a:pt x="35561" y="260119"/>
                  </a:lnTo>
                  <a:lnTo>
                    <a:pt x="38545" y="248535"/>
                  </a:lnTo>
                  <a:lnTo>
                    <a:pt x="42483" y="237785"/>
                  </a:lnTo>
                  <a:lnTo>
                    <a:pt x="47415" y="228426"/>
                  </a:lnTo>
                  <a:lnTo>
                    <a:pt x="53474" y="221265"/>
                  </a:lnTo>
                  <a:lnTo>
                    <a:pt x="60619" y="216538"/>
                  </a:lnTo>
                  <a:lnTo>
                    <a:pt x="68517" y="214481"/>
                  </a:lnTo>
                  <a:lnTo>
                    <a:pt x="76657" y="215587"/>
                  </a:lnTo>
                  <a:lnTo>
                    <a:pt x="84717" y="219811"/>
                  </a:lnTo>
                  <a:lnTo>
                    <a:pt x="92414" y="226696"/>
                  </a:lnTo>
                  <a:lnTo>
                    <a:pt x="99430" y="235658"/>
                  </a:lnTo>
                  <a:lnTo>
                    <a:pt x="105665" y="246156"/>
                  </a:lnTo>
                  <a:lnTo>
                    <a:pt x="111190" y="257590"/>
                  </a:lnTo>
                  <a:lnTo>
                    <a:pt x="116143" y="269321"/>
                  </a:lnTo>
                  <a:lnTo>
                    <a:pt x="120660" y="280986"/>
                  </a:lnTo>
                  <a:lnTo>
                    <a:pt x="124696" y="292613"/>
                  </a:lnTo>
                  <a:lnTo>
                    <a:pt x="128035" y="304494"/>
                  </a:lnTo>
                  <a:lnTo>
                    <a:pt x="130630" y="316755"/>
                  </a:lnTo>
                  <a:lnTo>
                    <a:pt x="133067" y="328227"/>
                  </a:lnTo>
                  <a:lnTo>
                    <a:pt x="136320" y="335434"/>
                  </a:lnTo>
                  <a:lnTo>
                    <a:pt x="140241" y="336555"/>
                  </a:lnTo>
                  <a:lnTo>
                    <a:pt x="144082" y="333462"/>
                  </a:lnTo>
                  <a:lnTo>
                    <a:pt x="148053" y="328074"/>
                  </a:lnTo>
                  <a:lnTo>
                    <a:pt x="152856" y="321970"/>
                  </a:lnTo>
                  <a:lnTo>
                    <a:pt x="158818" y="315995"/>
                  </a:lnTo>
                  <a:lnTo>
                    <a:pt x="165748" y="310298"/>
                  </a:lnTo>
                  <a:lnTo>
                    <a:pt x="173152" y="304608"/>
                  </a:lnTo>
                  <a:lnTo>
                    <a:pt x="180685" y="298731"/>
                  </a:lnTo>
                  <a:lnTo>
                    <a:pt x="188348" y="292607"/>
                  </a:lnTo>
                  <a:lnTo>
                    <a:pt x="196397" y="286252"/>
                  </a:lnTo>
                  <a:lnTo>
                    <a:pt x="204952" y="279704"/>
                  </a:lnTo>
                  <a:lnTo>
                    <a:pt x="213832" y="272847"/>
                  </a:lnTo>
                  <a:lnTo>
                    <a:pt x="222647" y="265410"/>
                  </a:lnTo>
                  <a:lnTo>
                    <a:pt x="231162" y="257292"/>
                  </a:lnTo>
                  <a:lnTo>
                    <a:pt x="238998" y="248382"/>
                  </a:lnTo>
                  <a:lnTo>
                    <a:pt x="245575" y="238491"/>
                  </a:lnTo>
                  <a:lnTo>
                    <a:pt x="250694" y="227616"/>
                  </a:lnTo>
                  <a:lnTo>
                    <a:pt x="254316" y="216058"/>
                  </a:lnTo>
                  <a:lnTo>
                    <a:pt x="256387" y="204309"/>
                  </a:lnTo>
                  <a:lnTo>
                    <a:pt x="257033" y="192677"/>
                  </a:lnTo>
                  <a:lnTo>
                    <a:pt x="256180" y="181597"/>
                  </a:lnTo>
                  <a:lnTo>
                    <a:pt x="253489" y="171689"/>
                  </a:lnTo>
                  <a:lnTo>
                    <a:pt x="248940" y="163192"/>
                  </a:lnTo>
                  <a:lnTo>
                    <a:pt x="242784" y="156487"/>
                  </a:lnTo>
                  <a:lnTo>
                    <a:pt x="235365" y="152257"/>
                  </a:lnTo>
                  <a:lnTo>
                    <a:pt x="227011" y="150640"/>
                  </a:lnTo>
                  <a:lnTo>
                    <a:pt x="218150" y="151486"/>
                  </a:lnTo>
                  <a:lnTo>
                    <a:pt x="209288" y="154628"/>
                  </a:lnTo>
                  <a:lnTo>
                    <a:pt x="200709" y="159743"/>
                  </a:lnTo>
                  <a:lnTo>
                    <a:pt x="192645" y="166580"/>
                  </a:lnTo>
                  <a:lnTo>
                    <a:pt x="185376" y="175055"/>
                  </a:lnTo>
                  <a:lnTo>
                    <a:pt x="178972" y="184973"/>
                  </a:lnTo>
                  <a:lnTo>
                    <a:pt x="173501" y="196054"/>
                  </a:lnTo>
                  <a:lnTo>
                    <a:pt x="169116" y="208015"/>
                  </a:lnTo>
                  <a:lnTo>
                    <a:pt x="165799" y="220611"/>
                  </a:lnTo>
                  <a:lnTo>
                    <a:pt x="163553" y="233493"/>
                  </a:lnTo>
                  <a:lnTo>
                    <a:pt x="162485" y="246214"/>
                  </a:lnTo>
                  <a:lnTo>
                    <a:pt x="162549" y="258547"/>
                  </a:lnTo>
                  <a:lnTo>
                    <a:pt x="163725" y="270455"/>
                  </a:lnTo>
                  <a:lnTo>
                    <a:pt x="166111" y="281991"/>
                  </a:lnTo>
                  <a:lnTo>
                    <a:pt x="169645" y="293227"/>
                  </a:lnTo>
                  <a:lnTo>
                    <a:pt x="174305" y="303910"/>
                  </a:lnTo>
                  <a:lnTo>
                    <a:pt x="180183" y="313485"/>
                  </a:lnTo>
                  <a:lnTo>
                    <a:pt x="187210" y="321728"/>
                  </a:lnTo>
                  <a:lnTo>
                    <a:pt x="195200" y="328246"/>
                  </a:lnTo>
                  <a:lnTo>
                    <a:pt x="203933" y="332344"/>
                  </a:lnTo>
                  <a:lnTo>
                    <a:pt x="213210" y="333872"/>
                  </a:lnTo>
                  <a:lnTo>
                    <a:pt x="222709" y="333136"/>
                  </a:lnTo>
                  <a:lnTo>
                    <a:pt x="232005" y="330598"/>
                  </a:lnTo>
                  <a:lnTo>
                    <a:pt x="240881" y="326717"/>
                  </a:lnTo>
                  <a:lnTo>
                    <a:pt x="249201" y="321982"/>
                  </a:lnTo>
                  <a:lnTo>
                    <a:pt x="257742" y="316344"/>
                  </a:lnTo>
                  <a:lnTo>
                    <a:pt x="268369" y="308199"/>
                  </a:lnTo>
                  <a:lnTo>
                    <a:pt x="284270" y="294798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88653" y="274706"/>
              <a:ext cx="115815" cy="165386"/>
            </a:xfrm>
            <a:custGeom>
              <a:avLst/>
              <a:gdLst/>
              <a:ahLst/>
              <a:cxnLst/>
              <a:rect l="0" t="0" r="0" b="0"/>
              <a:pathLst>
                <a:path w="115815" h="165386">
                  <a:moveTo>
                    <a:pt x="1" y="60100"/>
                  </a:moveTo>
                  <a:lnTo>
                    <a:pt x="0" y="74769"/>
                  </a:lnTo>
                  <a:lnTo>
                    <a:pt x="0" y="88680"/>
                  </a:lnTo>
                  <a:lnTo>
                    <a:pt x="5" y="103169"/>
                  </a:lnTo>
                  <a:lnTo>
                    <a:pt x="178" y="118025"/>
                  </a:lnTo>
                  <a:lnTo>
                    <a:pt x="826" y="132553"/>
                  </a:lnTo>
                  <a:lnTo>
                    <a:pt x="2055" y="146261"/>
                  </a:lnTo>
                  <a:lnTo>
                    <a:pt x="3006" y="155409"/>
                  </a:lnTo>
                  <a:lnTo>
                    <a:pt x="2858" y="155959"/>
                  </a:lnTo>
                  <a:lnTo>
                    <a:pt x="2290" y="150123"/>
                  </a:lnTo>
                  <a:lnTo>
                    <a:pt x="1706" y="140360"/>
                  </a:lnTo>
                  <a:lnTo>
                    <a:pt x="1223" y="128441"/>
                  </a:lnTo>
                  <a:lnTo>
                    <a:pt x="861" y="115426"/>
                  </a:lnTo>
                  <a:lnTo>
                    <a:pt x="769" y="102038"/>
                  </a:lnTo>
                  <a:lnTo>
                    <a:pt x="1230" y="88865"/>
                  </a:lnTo>
                  <a:lnTo>
                    <a:pt x="2354" y="76174"/>
                  </a:lnTo>
                  <a:lnTo>
                    <a:pt x="4090" y="64000"/>
                  </a:lnTo>
                  <a:lnTo>
                    <a:pt x="6327" y="52272"/>
                  </a:lnTo>
                  <a:lnTo>
                    <a:pt x="8951" y="40902"/>
                  </a:lnTo>
                  <a:lnTo>
                    <a:pt x="12187" y="30127"/>
                  </a:lnTo>
                  <a:lnTo>
                    <a:pt x="16569" y="20488"/>
                  </a:lnTo>
                  <a:lnTo>
                    <a:pt x="22297" y="12202"/>
                  </a:lnTo>
                  <a:lnTo>
                    <a:pt x="29263" y="5655"/>
                  </a:lnTo>
                  <a:lnTo>
                    <a:pt x="37235" y="1537"/>
                  </a:lnTo>
                  <a:lnTo>
                    <a:pt x="45959" y="0"/>
                  </a:lnTo>
                  <a:lnTo>
                    <a:pt x="54900" y="900"/>
                  </a:lnTo>
                  <a:lnTo>
                    <a:pt x="63283" y="4080"/>
                  </a:lnTo>
                  <a:lnTo>
                    <a:pt x="70728" y="9220"/>
                  </a:lnTo>
                  <a:lnTo>
                    <a:pt x="77215" y="16075"/>
                  </a:lnTo>
                  <a:lnTo>
                    <a:pt x="82888" y="24561"/>
                  </a:lnTo>
                  <a:lnTo>
                    <a:pt x="87923" y="34487"/>
                  </a:lnTo>
                  <a:lnTo>
                    <a:pt x="92324" y="45573"/>
                  </a:lnTo>
                  <a:lnTo>
                    <a:pt x="95916" y="57537"/>
                  </a:lnTo>
                  <a:lnTo>
                    <a:pt x="98675" y="70136"/>
                  </a:lnTo>
                  <a:lnTo>
                    <a:pt x="100870" y="83019"/>
                  </a:lnTo>
                  <a:lnTo>
                    <a:pt x="102958" y="95741"/>
                  </a:lnTo>
                  <a:lnTo>
                    <a:pt x="105212" y="108065"/>
                  </a:lnTo>
                  <a:lnTo>
                    <a:pt x="107569" y="119697"/>
                  </a:lnTo>
                  <a:lnTo>
                    <a:pt x="109945" y="131434"/>
                  </a:lnTo>
                  <a:lnTo>
                    <a:pt x="112556" y="145422"/>
                  </a:lnTo>
                  <a:lnTo>
                    <a:pt x="115814" y="165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63910" y="240049"/>
              <a:ext cx="162176" cy="192513"/>
            </a:xfrm>
            <a:custGeom>
              <a:avLst/>
              <a:gdLst/>
              <a:ahLst/>
              <a:cxnLst/>
              <a:rect l="0" t="0" r="0" b="0"/>
              <a:pathLst>
                <a:path w="162176" h="192513">
                  <a:moveTo>
                    <a:pt x="119583" y="0"/>
                  </a:moveTo>
                  <a:lnTo>
                    <a:pt x="107847" y="67"/>
                  </a:lnTo>
                  <a:lnTo>
                    <a:pt x="96718" y="707"/>
                  </a:lnTo>
                  <a:lnTo>
                    <a:pt x="85124" y="2009"/>
                  </a:lnTo>
                  <a:lnTo>
                    <a:pt x="73136" y="4041"/>
                  </a:lnTo>
                  <a:lnTo>
                    <a:pt x="61125" y="7006"/>
                  </a:lnTo>
                  <a:lnTo>
                    <a:pt x="49327" y="10930"/>
                  </a:lnTo>
                  <a:lnTo>
                    <a:pt x="37972" y="15852"/>
                  </a:lnTo>
                  <a:lnTo>
                    <a:pt x="27353" y="21904"/>
                  </a:lnTo>
                  <a:lnTo>
                    <a:pt x="17566" y="29044"/>
                  </a:lnTo>
                  <a:lnTo>
                    <a:pt x="9182" y="36939"/>
                  </a:lnTo>
                  <a:lnTo>
                    <a:pt x="3285" y="45076"/>
                  </a:lnTo>
                  <a:lnTo>
                    <a:pt x="255" y="53125"/>
                  </a:lnTo>
                  <a:lnTo>
                    <a:pt x="0" y="60476"/>
                  </a:lnTo>
                  <a:lnTo>
                    <a:pt x="2330" y="66194"/>
                  </a:lnTo>
                  <a:lnTo>
                    <a:pt x="6859" y="69922"/>
                  </a:lnTo>
                  <a:lnTo>
                    <a:pt x="13115" y="71796"/>
                  </a:lnTo>
                  <a:lnTo>
                    <a:pt x="20661" y="72156"/>
                  </a:lnTo>
                  <a:lnTo>
                    <a:pt x="29133" y="71374"/>
                  </a:lnTo>
                  <a:lnTo>
                    <a:pt x="38258" y="70092"/>
                  </a:lnTo>
                  <a:lnTo>
                    <a:pt x="47834" y="69167"/>
                  </a:lnTo>
                  <a:lnTo>
                    <a:pt x="57725" y="69039"/>
                  </a:lnTo>
                  <a:lnTo>
                    <a:pt x="67994" y="69773"/>
                  </a:lnTo>
                  <a:lnTo>
                    <a:pt x="78881" y="71255"/>
                  </a:lnTo>
                  <a:lnTo>
                    <a:pt x="90458" y="73329"/>
                  </a:lnTo>
                  <a:lnTo>
                    <a:pt x="102337" y="76009"/>
                  </a:lnTo>
                  <a:lnTo>
                    <a:pt x="113779" y="79477"/>
                  </a:lnTo>
                  <a:lnTo>
                    <a:pt x="124393" y="83774"/>
                  </a:lnTo>
                  <a:lnTo>
                    <a:pt x="133978" y="88963"/>
                  </a:lnTo>
                  <a:lnTo>
                    <a:pt x="142343" y="95202"/>
                  </a:lnTo>
                  <a:lnTo>
                    <a:pt x="149515" y="102476"/>
                  </a:lnTo>
                  <a:lnTo>
                    <a:pt x="155347" y="110632"/>
                  </a:lnTo>
                  <a:lnTo>
                    <a:pt x="159449" y="119478"/>
                  </a:lnTo>
                  <a:lnTo>
                    <a:pt x="161758" y="128834"/>
                  </a:lnTo>
                  <a:lnTo>
                    <a:pt x="162175" y="138556"/>
                  </a:lnTo>
                  <a:lnTo>
                    <a:pt x="160411" y="148535"/>
                  </a:lnTo>
                  <a:lnTo>
                    <a:pt x="156514" y="158677"/>
                  </a:lnTo>
                  <a:lnTo>
                    <a:pt x="150645" y="168435"/>
                  </a:lnTo>
                  <a:lnTo>
                    <a:pt x="142893" y="176850"/>
                  </a:lnTo>
                  <a:lnTo>
                    <a:pt x="133496" y="183501"/>
                  </a:lnTo>
                  <a:lnTo>
                    <a:pt x="122782" y="188304"/>
                  </a:lnTo>
                  <a:lnTo>
                    <a:pt x="111075" y="191244"/>
                  </a:lnTo>
                  <a:lnTo>
                    <a:pt x="98652" y="192512"/>
                  </a:lnTo>
                  <a:lnTo>
                    <a:pt x="85888" y="192265"/>
                  </a:lnTo>
                  <a:lnTo>
                    <a:pt x="73248" y="190520"/>
                  </a:lnTo>
                  <a:lnTo>
                    <a:pt x="60982" y="187436"/>
                  </a:lnTo>
                  <a:lnTo>
                    <a:pt x="49589" y="183571"/>
                  </a:lnTo>
                  <a:lnTo>
                    <a:pt x="38782" y="179422"/>
                  </a:lnTo>
                  <a:lnTo>
                    <a:pt x="27617" y="174629"/>
                  </a:lnTo>
                  <a:lnTo>
                    <a:pt x="1429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36135" y="145293"/>
              <a:ext cx="294800" cy="288326"/>
            </a:xfrm>
            <a:custGeom>
              <a:avLst/>
              <a:gdLst/>
              <a:ahLst/>
              <a:cxnLst/>
              <a:rect l="0" t="0" r="0" b="0"/>
              <a:pathLst>
                <a:path w="294800" h="288326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4" y="45077"/>
                  </a:lnTo>
                  <a:lnTo>
                    <a:pt x="177" y="61965"/>
                  </a:lnTo>
                  <a:lnTo>
                    <a:pt x="826" y="79459"/>
                  </a:lnTo>
                  <a:lnTo>
                    <a:pt x="2079" y="97183"/>
                  </a:lnTo>
                  <a:lnTo>
                    <a:pt x="3904" y="114625"/>
                  </a:lnTo>
                  <a:lnTo>
                    <a:pt x="6201" y="131095"/>
                  </a:lnTo>
                  <a:lnTo>
                    <a:pt x="8853" y="146317"/>
                  </a:lnTo>
                  <a:lnTo>
                    <a:pt x="11598" y="160518"/>
                  </a:lnTo>
                  <a:lnTo>
                    <a:pt x="14054" y="174216"/>
                  </a:lnTo>
                  <a:lnTo>
                    <a:pt x="16040" y="187767"/>
                  </a:lnTo>
                  <a:lnTo>
                    <a:pt x="17711" y="201177"/>
                  </a:lnTo>
                  <a:lnTo>
                    <a:pt x="19446" y="214195"/>
                  </a:lnTo>
                  <a:lnTo>
                    <a:pt x="21450" y="226624"/>
                  </a:lnTo>
                  <a:lnTo>
                    <a:pt x="23146" y="235848"/>
                  </a:lnTo>
                  <a:lnTo>
                    <a:pt x="24083" y="238513"/>
                  </a:lnTo>
                  <a:lnTo>
                    <a:pt x="25048" y="235529"/>
                  </a:lnTo>
                  <a:lnTo>
                    <a:pt x="26451" y="228664"/>
                  </a:lnTo>
                  <a:lnTo>
                    <a:pt x="28354" y="219273"/>
                  </a:lnTo>
                  <a:lnTo>
                    <a:pt x="30702" y="208268"/>
                  </a:lnTo>
                  <a:lnTo>
                    <a:pt x="33556" y="196554"/>
                  </a:lnTo>
                  <a:lnTo>
                    <a:pt x="37140" y="185112"/>
                  </a:lnTo>
                  <a:lnTo>
                    <a:pt x="41512" y="174456"/>
                  </a:lnTo>
                  <a:lnTo>
                    <a:pt x="46750" y="165327"/>
                  </a:lnTo>
                  <a:lnTo>
                    <a:pt x="53023" y="158850"/>
                  </a:lnTo>
                  <a:lnTo>
                    <a:pt x="60314" y="155386"/>
                  </a:lnTo>
                  <a:lnTo>
                    <a:pt x="68313" y="154653"/>
                  </a:lnTo>
                  <a:lnTo>
                    <a:pt x="76519" y="156120"/>
                  </a:lnTo>
                  <a:lnTo>
                    <a:pt x="84625" y="159252"/>
                  </a:lnTo>
                  <a:lnTo>
                    <a:pt x="92353" y="163755"/>
                  </a:lnTo>
                  <a:lnTo>
                    <a:pt x="99388" y="169584"/>
                  </a:lnTo>
                  <a:lnTo>
                    <a:pt x="105637" y="176607"/>
                  </a:lnTo>
                  <a:lnTo>
                    <a:pt x="111171" y="184609"/>
                  </a:lnTo>
                  <a:lnTo>
                    <a:pt x="116130" y="193356"/>
                  </a:lnTo>
                  <a:lnTo>
                    <a:pt x="120652" y="202654"/>
                  </a:lnTo>
                  <a:lnTo>
                    <a:pt x="124691" y="212509"/>
                  </a:lnTo>
                  <a:lnTo>
                    <a:pt x="128032" y="223110"/>
                  </a:lnTo>
                  <a:lnTo>
                    <a:pt x="130628" y="234469"/>
                  </a:lnTo>
                  <a:lnTo>
                    <a:pt x="133070" y="245301"/>
                  </a:lnTo>
                  <a:lnTo>
                    <a:pt x="136497" y="252205"/>
                  </a:lnTo>
                  <a:lnTo>
                    <a:pt x="141067" y="253650"/>
                  </a:lnTo>
                  <a:lnTo>
                    <a:pt x="146151" y="251601"/>
                  </a:lnTo>
                  <a:lnTo>
                    <a:pt x="151602" y="247575"/>
                  </a:lnTo>
                  <a:lnTo>
                    <a:pt x="157405" y="242401"/>
                  </a:lnTo>
                  <a:lnTo>
                    <a:pt x="163531" y="236544"/>
                  </a:lnTo>
                  <a:lnTo>
                    <a:pt x="170247" y="230434"/>
                  </a:lnTo>
                  <a:lnTo>
                    <a:pt x="178107" y="224536"/>
                  </a:lnTo>
                  <a:lnTo>
                    <a:pt x="187312" y="219078"/>
                  </a:lnTo>
                  <a:lnTo>
                    <a:pt x="197594" y="214085"/>
                  </a:lnTo>
                  <a:lnTo>
                    <a:pt x="208410" y="209494"/>
                  </a:lnTo>
                  <a:lnTo>
                    <a:pt x="219384" y="205209"/>
                  </a:lnTo>
                  <a:lnTo>
                    <a:pt x="230175" y="200820"/>
                  </a:lnTo>
                  <a:lnTo>
                    <a:pt x="240413" y="195647"/>
                  </a:lnTo>
                  <a:lnTo>
                    <a:pt x="249947" y="189381"/>
                  </a:lnTo>
                  <a:lnTo>
                    <a:pt x="258330" y="182051"/>
                  </a:lnTo>
                  <a:lnTo>
                    <a:pt x="264757" y="173834"/>
                  </a:lnTo>
                  <a:lnTo>
                    <a:pt x="268964" y="164940"/>
                  </a:lnTo>
                  <a:lnTo>
                    <a:pt x="270992" y="155715"/>
                  </a:lnTo>
                  <a:lnTo>
                    <a:pt x="270924" y="146610"/>
                  </a:lnTo>
                  <a:lnTo>
                    <a:pt x="269020" y="137872"/>
                  </a:lnTo>
                  <a:lnTo>
                    <a:pt x="265319" y="129872"/>
                  </a:lnTo>
                  <a:lnTo>
                    <a:pt x="259571" y="123177"/>
                  </a:lnTo>
                  <a:lnTo>
                    <a:pt x="251823" y="117982"/>
                  </a:lnTo>
                  <a:lnTo>
                    <a:pt x="242538" y="114477"/>
                  </a:lnTo>
                  <a:lnTo>
                    <a:pt x="232399" y="113015"/>
                  </a:lnTo>
                  <a:lnTo>
                    <a:pt x="221877" y="113592"/>
                  </a:lnTo>
                  <a:lnTo>
                    <a:pt x="211222" y="116080"/>
                  </a:lnTo>
                  <a:lnTo>
                    <a:pt x="200542" y="120407"/>
                  </a:lnTo>
                  <a:lnTo>
                    <a:pt x="189893" y="126357"/>
                  </a:lnTo>
                  <a:lnTo>
                    <a:pt x="179776" y="133772"/>
                  </a:lnTo>
                  <a:lnTo>
                    <a:pt x="171114" y="142644"/>
                  </a:lnTo>
                  <a:lnTo>
                    <a:pt x="164288" y="152832"/>
                  </a:lnTo>
                  <a:lnTo>
                    <a:pt x="159198" y="164095"/>
                  </a:lnTo>
                  <a:lnTo>
                    <a:pt x="155531" y="176179"/>
                  </a:lnTo>
                  <a:lnTo>
                    <a:pt x="152956" y="188858"/>
                  </a:lnTo>
                  <a:lnTo>
                    <a:pt x="151343" y="201795"/>
                  </a:lnTo>
                  <a:lnTo>
                    <a:pt x="150768" y="214553"/>
                  </a:lnTo>
                  <a:lnTo>
                    <a:pt x="151193" y="226906"/>
                  </a:lnTo>
                  <a:lnTo>
                    <a:pt x="152630" y="238658"/>
                  </a:lnTo>
                  <a:lnTo>
                    <a:pt x="155196" y="249558"/>
                  </a:lnTo>
                  <a:lnTo>
                    <a:pt x="158859" y="259548"/>
                  </a:lnTo>
                  <a:lnTo>
                    <a:pt x="163777" y="268409"/>
                  </a:lnTo>
                  <a:lnTo>
                    <a:pt x="170360" y="275692"/>
                  </a:lnTo>
                  <a:lnTo>
                    <a:pt x="178681" y="281290"/>
                  </a:lnTo>
                  <a:lnTo>
                    <a:pt x="188522" y="285236"/>
                  </a:lnTo>
                  <a:lnTo>
                    <a:pt x="199570" y="287527"/>
                  </a:lnTo>
                  <a:lnTo>
                    <a:pt x="211510" y="288325"/>
                  </a:lnTo>
                  <a:lnTo>
                    <a:pt x="223763" y="287744"/>
                  </a:lnTo>
                  <a:lnTo>
                    <a:pt x="235520" y="285767"/>
                  </a:lnTo>
                  <a:lnTo>
                    <a:pt x="246380" y="282519"/>
                  </a:lnTo>
                  <a:lnTo>
                    <a:pt x="256203" y="278344"/>
                  </a:lnTo>
                  <a:lnTo>
                    <a:pt x="265999" y="273208"/>
                  </a:lnTo>
                  <a:lnTo>
                    <a:pt x="277738" y="265546"/>
                  </a:lnTo>
                  <a:lnTo>
                    <a:pt x="29479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41503" y="124236"/>
              <a:ext cx="153275" cy="313048"/>
            </a:xfrm>
            <a:custGeom>
              <a:avLst/>
              <a:gdLst/>
              <a:ahLst/>
              <a:cxnLst/>
              <a:rect l="0" t="0" r="0" b="0"/>
              <a:pathLst>
                <a:path w="153275" h="313048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0" y="41083"/>
                  </a:lnTo>
                  <a:lnTo>
                    <a:pt x="0" y="54770"/>
                  </a:lnTo>
                  <a:lnTo>
                    <a:pt x="0" y="69576"/>
                  </a:lnTo>
                  <a:lnTo>
                    <a:pt x="5" y="85731"/>
                  </a:lnTo>
                  <a:lnTo>
                    <a:pt x="177" y="102976"/>
                  </a:lnTo>
                  <a:lnTo>
                    <a:pt x="826" y="120770"/>
                  </a:lnTo>
                  <a:lnTo>
                    <a:pt x="2075" y="138732"/>
                  </a:lnTo>
                  <a:lnTo>
                    <a:pt x="3727" y="156520"/>
                  </a:lnTo>
                  <a:lnTo>
                    <a:pt x="5376" y="173763"/>
                  </a:lnTo>
                  <a:lnTo>
                    <a:pt x="6782" y="190315"/>
                  </a:lnTo>
                  <a:lnTo>
                    <a:pt x="8048" y="206056"/>
                  </a:lnTo>
                  <a:lnTo>
                    <a:pt x="9505" y="220795"/>
                  </a:lnTo>
                  <a:lnTo>
                    <a:pt x="11326" y="234528"/>
                  </a:lnTo>
                  <a:lnTo>
                    <a:pt x="13212" y="247396"/>
                  </a:lnTo>
                  <a:lnTo>
                    <a:pt x="14491" y="259587"/>
                  </a:lnTo>
                  <a:lnTo>
                    <a:pt x="14810" y="271205"/>
                  </a:lnTo>
                  <a:lnTo>
                    <a:pt x="13411" y="279945"/>
                  </a:lnTo>
                  <a:lnTo>
                    <a:pt x="10360" y="282619"/>
                  </a:lnTo>
                  <a:lnTo>
                    <a:pt x="7411" y="279880"/>
                  </a:lnTo>
                  <a:lnTo>
                    <a:pt x="5143" y="273311"/>
                  </a:lnTo>
                  <a:lnTo>
                    <a:pt x="3689" y="264355"/>
                  </a:lnTo>
                  <a:lnTo>
                    <a:pt x="3207" y="254197"/>
                  </a:lnTo>
                  <a:lnTo>
                    <a:pt x="3684" y="243545"/>
                  </a:lnTo>
                  <a:lnTo>
                    <a:pt x="4984" y="232743"/>
                  </a:lnTo>
                  <a:lnTo>
                    <a:pt x="6925" y="221937"/>
                  </a:lnTo>
                  <a:lnTo>
                    <a:pt x="9351" y="211180"/>
                  </a:lnTo>
                  <a:lnTo>
                    <a:pt x="12456" y="200645"/>
                  </a:lnTo>
                  <a:lnTo>
                    <a:pt x="16749" y="190634"/>
                  </a:lnTo>
                  <a:lnTo>
                    <a:pt x="22421" y="181279"/>
                  </a:lnTo>
                  <a:lnTo>
                    <a:pt x="29520" y="173030"/>
                  </a:lnTo>
                  <a:lnTo>
                    <a:pt x="38113" y="166699"/>
                  </a:lnTo>
                  <a:lnTo>
                    <a:pt x="48078" y="162555"/>
                  </a:lnTo>
                  <a:lnTo>
                    <a:pt x="59006" y="160401"/>
                  </a:lnTo>
                  <a:lnTo>
                    <a:pt x="70325" y="159853"/>
                  </a:lnTo>
                  <a:lnTo>
                    <a:pt x="81669" y="160522"/>
                  </a:lnTo>
                  <a:lnTo>
                    <a:pt x="92725" y="162238"/>
                  </a:lnTo>
                  <a:lnTo>
                    <a:pt x="103147" y="165051"/>
                  </a:lnTo>
                  <a:lnTo>
                    <a:pt x="112818" y="168905"/>
                  </a:lnTo>
                  <a:lnTo>
                    <a:pt x="121634" y="173796"/>
                  </a:lnTo>
                  <a:lnTo>
                    <a:pt x="129418" y="179835"/>
                  </a:lnTo>
                  <a:lnTo>
                    <a:pt x="136170" y="186979"/>
                  </a:lnTo>
                  <a:lnTo>
                    <a:pt x="141876" y="195218"/>
                  </a:lnTo>
                  <a:lnTo>
                    <a:pt x="146419" y="204652"/>
                  </a:lnTo>
                  <a:lnTo>
                    <a:pt x="149842" y="215216"/>
                  </a:lnTo>
                  <a:lnTo>
                    <a:pt x="152160" y="226565"/>
                  </a:lnTo>
                  <a:lnTo>
                    <a:pt x="153274" y="238173"/>
                  </a:lnTo>
                  <a:lnTo>
                    <a:pt x="153243" y="249716"/>
                  </a:lnTo>
                  <a:lnTo>
                    <a:pt x="152087" y="260904"/>
                  </a:lnTo>
                  <a:lnTo>
                    <a:pt x="149717" y="271418"/>
                  </a:lnTo>
                  <a:lnTo>
                    <a:pt x="146188" y="281145"/>
                  </a:lnTo>
                  <a:lnTo>
                    <a:pt x="141360" y="289829"/>
                  </a:lnTo>
                  <a:lnTo>
                    <a:pt x="134838" y="296992"/>
                  </a:lnTo>
                  <a:lnTo>
                    <a:pt x="126560" y="302514"/>
                  </a:lnTo>
                  <a:lnTo>
                    <a:pt x="116746" y="306579"/>
                  </a:lnTo>
                  <a:lnTo>
                    <a:pt x="105718" y="309482"/>
                  </a:lnTo>
                  <a:lnTo>
                    <a:pt x="93787" y="311509"/>
                  </a:lnTo>
                  <a:lnTo>
                    <a:pt x="81371" y="312737"/>
                  </a:lnTo>
                  <a:lnTo>
                    <a:pt x="68970" y="313047"/>
                  </a:lnTo>
                  <a:lnTo>
                    <a:pt x="56870" y="312447"/>
                  </a:lnTo>
                  <a:lnTo>
                    <a:pt x="45589" y="311226"/>
                  </a:lnTo>
                  <a:lnTo>
                    <a:pt x="34871" y="309743"/>
                  </a:lnTo>
                  <a:lnTo>
                    <a:pt x="23778" y="307869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09959" y="260883"/>
              <a:ext cx="168457" cy="178709"/>
            </a:xfrm>
            <a:custGeom>
              <a:avLst/>
              <a:gdLst/>
              <a:ahLst/>
              <a:cxnLst/>
              <a:rect l="0" t="0" r="0" b="0"/>
              <a:pathLst>
                <a:path w="168457" h="178709">
                  <a:moveTo>
                    <a:pt x="0" y="94980"/>
                  </a:moveTo>
                  <a:lnTo>
                    <a:pt x="8869" y="92113"/>
                  </a:lnTo>
                  <a:lnTo>
                    <a:pt x="17856" y="89971"/>
                  </a:lnTo>
                  <a:lnTo>
                    <a:pt x="27846" y="88359"/>
                  </a:lnTo>
                  <a:lnTo>
                    <a:pt x="38655" y="86833"/>
                  </a:lnTo>
                  <a:lnTo>
                    <a:pt x="49817" y="84687"/>
                  </a:lnTo>
                  <a:lnTo>
                    <a:pt x="61014" y="81579"/>
                  </a:lnTo>
                  <a:lnTo>
                    <a:pt x="71780" y="77341"/>
                  </a:lnTo>
                  <a:lnTo>
                    <a:pt x="81468" y="71815"/>
                  </a:lnTo>
                  <a:lnTo>
                    <a:pt x="89817" y="65056"/>
                  </a:lnTo>
                  <a:lnTo>
                    <a:pt x="96591" y="57263"/>
                  </a:lnTo>
                  <a:lnTo>
                    <a:pt x="101400" y="48670"/>
                  </a:lnTo>
                  <a:lnTo>
                    <a:pt x="104216" y="39495"/>
                  </a:lnTo>
                  <a:lnTo>
                    <a:pt x="104991" y="30236"/>
                  </a:lnTo>
                  <a:lnTo>
                    <a:pt x="103475" y="21634"/>
                  </a:lnTo>
                  <a:lnTo>
                    <a:pt x="99753" y="14047"/>
                  </a:lnTo>
                  <a:lnTo>
                    <a:pt x="94172" y="7803"/>
                  </a:lnTo>
                  <a:lnTo>
                    <a:pt x="87147" y="3357"/>
                  </a:lnTo>
                  <a:lnTo>
                    <a:pt x="79061" y="781"/>
                  </a:lnTo>
                  <a:lnTo>
                    <a:pt x="70381" y="0"/>
                  </a:lnTo>
                  <a:lnTo>
                    <a:pt x="61642" y="980"/>
                  </a:lnTo>
                  <a:lnTo>
                    <a:pt x="53144" y="3528"/>
                  </a:lnTo>
                  <a:lnTo>
                    <a:pt x="45136" y="7507"/>
                  </a:lnTo>
                  <a:lnTo>
                    <a:pt x="37902" y="12918"/>
                  </a:lnTo>
                  <a:lnTo>
                    <a:pt x="31522" y="19633"/>
                  </a:lnTo>
                  <a:lnTo>
                    <a:pt x="26068" y="27582"/>
                  </a:lnTo>
                  <a:lnTo>
                    <a:pt x="21694" y="36819"/>
                  </a:lnTo>
                  <a:lnTo>
                    <a:pt x="18384" y="47256"/>
                  </a:lnTo>
                  <a:lnTo>
                    <a:pt x="16143" y="58688"/>
                  </a:lnTo>
                  <a:lnTo>
                    <a:pt x="15079" y="70886"/>
                  </a:lnTo>
                  <a:lnTo>
                    <a:pt x="15144" y="83642"/>
                  </a:lnTo>
                  <a:lnTo>
                    <a:pt x="16323" y="96630"/>
                  </a:lnTo>
                  <a:lnTo>
                    <a:pt x="18708" y="109422"/>
                  </a:lnTo>
                  <a:lnTo>
                    <a:pt x="22244" y="121794"/>
                  </a:lnTo>
                  <a:lnTo>
                    <a:pt x="26906" y="133388"/>
                  </a:lnTo>
                  <a:lnTo>
                    <a:pt x="32783" y="143650"/>
                  </a:lnTo>
                  <a:lnTo>
                    <a:pt x="39816" y="152403"/>
                  </a:lnTo>
                  <a:lnTo>
                    <a:pt x="47979" y="159789"/>
                  </a:lnTo>
                  <a:lnTo>
                    <a:pt x="57360" y="166075"/>
                  </a:lnTo>
                  <a:lnTo>
                    <a:pt x="67889" y="171516"/>
                  </a:lnTo>
                  <a:lnTo>
                    <a:pt x="79214" y="175851"/>
                  </a:lnTo>
                  <a:lnTo>
                    <a:pt x="90806" y="178335"/>
                  </a:lnTo>
                  <a:lnTo>
                    <a:pt x="102337" y="178708"/>
                  </a:lnTo>
                  <a:lnTo>
                    <a:pt x="113520" y="177163"/>
                  </a:lnTo>
                  <a:lnTo>
                    <a:pt x="124029" y="174067"/>
                  </a:lnTo>
                  <a:lnTo>
                    <a:pt x="133754" y="169808"/>
                  </a:lnTo>
                  <a:lnTo>
                    <a:pt x="142464" y="165015"/>
                  </a:lnTo>
                  <a:lnTo>
                    <a:pt x="150573" y="160075"/>
                  </a:lnTo>
                  <a:lnTo>
                    <a:pt x="158793" y="154562"/>
                  </a:lnTo>
                  <a:lnTo>
                    <a:pt x="168456" y="147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09111" y="262827"/>
              <a:ext cx="127232" cy="175271"/>
            </a:xfrm>
            <a:custGeom>
              <a:avLst/>
              <a:gdLst/>
              <a:ahLst/>
              <a:cxnLst/>
              <a:rect l="0" t="0" r="0" b="0"/>
              <a:pathLst>
                <a:path w="127232" h="175271">
                  <a:moveTo>
                    <a:pt x="116703" y="19336"/>
                  </a:moveTo>
                  <a:lnTo>
                    <a:pt x="110701" y="10803"/>
                  </a:lnTo>
                  <a:lnTo>
                    <a:pt x="103857" y="5017"/>
                  </a:lnTo>
                  <a:lnTo>
                    <a:pt x="95468" y="1509"/>
                  </a:lnTo>
                  <a:lnTo>
                    <a:pt x="85843" y="0"/>
                  </a:lnTo>
                  <a:lnTo>
                    <a:pt x="75528" y="419"/>
                  </a:lnTo>
                  <a:lnTo>
                    <a:pt x="64924" y="2551"/>
                  </a:lnTo>
                  <a:lnTo>
                    <a:pt x="54400" y="6230"/>
                  </a:lnTo>
                  <a:lnTo>
                    <a:pt x="44347" y="11429"/>
                  </a:lnTo>
                  <a:lnTo>
                    <a:pt x="34932" y="18003"/>
                  </a:lnTo>
                  <a:lnTo>
                    <a:pt x="26292" y="26024"/>
                  </a:lnTo>
                  <a:lnTo>
                    <a:pt x="18627" y="35841"/>
                  </a:lnTo>
                  <a:lnTo>
                    <a:pt x="11959" y="47476"/>
                  </a:lnTo>
                  <a:lnTo>
                    <a:pt x="6481" y="60357"/>
                  </a:lnTo>
                  <a:lnTo>
                    <a:pt x="2622" y="73534"/>
                  </a:lnTo>
                  <a:lnTo>
                    <a:pt x="476" y="86430"/>
                  </a:lnTo>
                  <a:lnTo>
                    <a:pt x="0" y="98848"/>
                  </a:lnTo>
                  <a:lnTo>
                    <a:pt x="1193" y="110795"/>
                  </a:lnTo>
                  <a:lnTo>
                    <a:pt x="3884" y="122342"/>
                  </a:lnTo>
                  <a:lnTo>
                    <a:pt x="7790" y="133418"/>
                  </a:lnTo>
                  <a:lnTo>
                    <a:pt x="12621" y="143798"/>
                  </a:lnTo>
                  <a:lnTo>
                    <a:pt x="18132" y="153402"/>
                  </a:lnTo>
                  <a:lnTo>
                    <a:pt x="24458" y="161819"/>
                  </a:lnTo>
                  <a:lnTo>
                    <a:pt x="32068" y="168264"/>
                  </a:lnTo>
                  <a:lnTo>
                    <a:pt x="41113" y="172483"/>
                  </a:lnTo>
                  <a:lnTo>
                    <a:pt x="51288" y="174688"/>
                  </a:lnTo>
                  <a:lnTo>
                    <a:pt x="62036" y="175270"/>
                  </a:lnTo>
                  <a:lnTo>
                    <a:pt x="72960" y="174629"/>
                  </a:lnTo>
                  <a:lnTo>
                    <a:pt x="83614" y="173063"/>
                  </a:lnTo>
                  <a:lnTo>
                    <a:pt x="94573" y="170509"/>
                  </a:lnTo>
                  <a:lnTo>
                    <a:pt x="107909" y="165634"/>
                  </a:lnTo>
                  <a:lnTo>
                    <a:pt x="127231" y="1562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02391" y="277384"/>
              <a:ext cx="207694" cy="162811"/>
            </a:xfrm>
            <a:custGeom>
              <a:avLst/>
              <a:gdLst/>
              <a:ahLst/>
              <a:cxnLst/>
              <a:rect l="0" t="0" r="0" b="0"/>
              <a:pathLst>
                <a:path w="207694" h="162811">
                  <a:moveTo>
                    <a:pt x="70822" y="67950"/>
                  </a:moveTo>
                  <a:lnTo>
                    <a:pt x="73622" y="59082"/>
                  </a:lnTo>
                  <a:lnTo>
                    <a:pt x="75123" y="50095"/>
                  </a:lnTo>
                  <a:lnTo>
                    <a:pt x="75421" y="40114"/>
                  </a:lnTo>
                  <a:lnTo>
                    <a:pt x="74396" y="29651"/>
                  </a:lnTo>
                  <a:lnTo>
                    <a:pt x="71631" y="19785"/>
                  </a:lnTo>
                  <a:lnTo>
                    <a:pt x="67060" y="11104"/>
                  </a:lnTo>
                  <a:lnTo>
                    <a:pt x="61073" y="4335"/>
                  </a:lnTo>
                  <a:lnTo>
                    <a:pt x="54306" y="537"/>
                  </a:lnTo>
                  <a:lnTo>
                    <a:pt x="47206" y="0"/>
                  </a:lnTo>
                  <a:lnTo>
                    <a:pt x="40002" y="2542"/>
                  </a:lnTo>
                  <a:lnTo>
                    <a:pt x="32792" y="7888"/>
                  </a:lnTo>
                  <a:lnTo>
                    <a:pt x="25623" y="15593"/>
                  </a:lnTo>
                  <a:lnTo>
                    <a:pt x="18826" y="25302"/>
                  </a:lnTo>
                  <a:lnTo>
                    <a:pt x="13015" y="36851"/>
                  </a:lnTo>
                  <a:lnTo>
                    <a:pt x="8439" y="49977"/>
                  </a:lnTo>
                  <a:lnTo>
                    <a:pt x="5027" y="64194"/>
                  </a:lnTo>
                  <a:lnTo>
                    <a:pt x="2570" y="78881"/>
                  </a:lnTo>
                  <a:lnTo>
                    <a:pt x="851" y="93643"/>
                  </a:lnTo>
                  <a:lnTo>
                    <a:pt x="0" y="108148"/>
                  </a:lnTo>
                  <a:lnTo>
                    <a:pt x="477" y="122041"/>
                  </a:lnTo>
                  <a:lnTo>
                    <a:pt x="2430" y="135178"/>
                  </a:lnTo>
                  <a:lnTo>
                    <a:pt x="5877" y="146794"/>
                  </a:lnTo>
                  <a:lnTo>
                    <a:pt x="10865" y="155483"/>
                  </a:lnTo>
                  <a:lnTo>
                    <a:pt x="17256" y="160729"/>
                  </a:lnTo>
                  <a:lnTo>
                    <a:pt x="24630" y="162810"/>
                  </a:lnTo>
                  <a:lnTo>
                    <a:pt x="32412" y="162321"/>
                  </a:lnTo>
                  <a:lnTo>
                    <a:pt x="40228" y="159881"/>
                  </a:lnTo>
                  <a:lnTo>
                    <a:pt x="47760" y="155859"/>
                  </a:lnTo>
                  <a:lnTo>
                    <a:pt x="54664" y="150361"/>
                  </a:lnTo>
                  <a:lnTo>
                    <a:pt x="60824" y="143562"/>
                  </a:lnTo>
                  <a:lnTo>
                    <a:pt x="66299" y="135714"/>
                  </a:lnTo>
                  <a:lnTo>
                    <a:pt x="71219" y="127069"/>
                  </a:lnTo>
                  <a:lnTo>
                    <a:pt x="75732" y="117889"/>
                  </a:lnTo>
                  <a:lnTo>
                    <a:pt x="80443" y="109947"/>
                  </a:lnTo>
                  <a:lnTo>
                    <a:pt x="85556" y="106099"/>
                  </a:lnTo>
                  <a:lnTo>
                    <a:pt x="90438" y="106678"/>
                  </a:lnTo>
                  <a:lnTo>
                    <a:pt x="95313" y="110235"/>
                  </a:lnTo>
                  <a:lnTo>
                    <a:pt x="100480" y="115458"/>
                  </a:lnTo>
                  <a:lnTo>
                    <a:pt x="106206" y="121390"/>
                  </a:lnTo>
                  <a:lnTo>
                    <a:pt x="112781" y="127294"/>
                  </a:lnTo>
                  <a:lnTo>
                    <a:pt x="120267" y="132807"/>
                  </a:lnTo>
                  <a:lnTo>
                    <a:pt x="128560" y="137358"/>
                  </a:lnTo>
                  <a:lnTo>
                    <a:pt x="137492" y="140070"/>
                  </a:lnTo>
                  <a:lnTo>
                    <a:pt x="146900" y="140638"/>
                  </a:lnTo>
                  <a:lnTo>
                    <a:pt x="156485" y="139244"/>
                  </a:lnTo>
                  <a:lnTo>
                    <a:pt x="165840" y="136258"/>
                  </a:lnTo>
                  <a:lnTo>
                    <a:pt x="174750" y="132078"/>
                  </a:lnTo>
                  <a:lnTo>
                    <a:pt x="182894" y="127340"/>
                  </a:lnTo>
                  <a:lnTo>
                    <a:pt x="190554" y="122444"/>
                  </a:lnTo>
                  <a:lnTo>
                    <a:pt x="198399" y="116968"/>
                  </a:lnTo>
                  <a:lnTo>
                    <a:pt x="207693" y="110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79420" y="262556"/>
              <a:ext cx="388634" cy="218075"/>
            </a:xfrm>
            <a:custGeom>
              <a:avLst/>
              <a:gdLst/>
              <a:ahLst/>
              <a:cxnLst/>
              <a:rect l="0" t="0" r="0" b="0"/>
              <a:pathLst>
                <a:path w="388634" h="218075">
                  <a:moveTo>
                    <a:pt x="9606" y="40664"/>
                  </a:moveTo>
                  <a:lnTo>
                    <a:pt x="6740" y="49600"/>
                  </a:lnTo>
                  <a:lnTo>
                    <a:pt x="4599" y="59227"/>
                  </a:lnTo>
                  <a:lnTo>
                    <a:pt x="3000" y="70509"/>
                  </a:lnTo>
                  <a:lnTo>
                    <a:pt x="1992" y="83004"/>
                  </a:lnTo>
                  <a:lnTo>
                    <a:pt x="1792" y="95835"/>
                  </a:lnTo>
                  <a:lnTo>
                    <a:pt x="2422" y="108347"/>
                  </a:lnTo>
                  <a:lnTo>
                    <a:pt x="2930" y="116609"/>
                  </a:lnTo>
                  <a:lnTo>
                    <a:pt x="2445" y="116484"/>
                  </a:lnTo>
                  <a:lnTo>
                    <a:pt x="1660" y="110217"/>
                  </a:lnTo>
                  <a:lnTo>
                    <a:pt x="951" y="100203"/>
                  </a:lnTo>
                  <a:lnTo>
                    <a:pt x="397" y="88142"/>
                  </a:lnTo>
                  <a:lnTo>
                    <a:pt x="0" y="75052"/>
                  </a:lnTo>
                  <a:lnTo>
                    <a:pt x="58" y="61791"/>
                  </a:lnTo>
                  <a:lnTo>
                    <a:pt x="1154" y="49240"/>
                  </a:lnTo>
                  <a:lnTo>
                    <a:pt x="3528" y="37805"/>
                  </a:lnTo>
                  <a:lnTo>
                    <a:pt x="7258" y="28138"/>
                  </a:lnTo>
                  <a:lnTo>
                    <a:pt x="12436" y="21294"/>
                  </a:lnTo>
                  <a:lnTo>
                    <a:pt x="18954" y="17589"/>
                  </a:lnTo>
                  <a:lnTo>
                    <a:pt x="26414" y="17032"/>
                  </a:lnTo>
                  <a:lnTo>
                    <a:pt x="34251" y="19682"/>
                  </a:lnTo>
                  <a:lnTo>
                    <a:pt x="42106" y="25235"/>
                  </a:lnTo>
                  <a:lnTo>
                    <a:pt x="49662" y="32993"/>
                  </a:lnTo>
                  <a:lnTo>
                    <a:pt x="56585" y="42083"/>
                  </a:lnTo>
                  <a:lnTo>
                    <a:pt x="62756" y="51890"/>
                  </a:lnTo>
                  <a:lnTo>
                    <a:pt x="68239" y="62061"/>
                  </a:lnTo>
                  <a:lnTo>
                    <a:pt x="73164" y="72414"/>
                  </a:lnTo>
                  <a:lnTo>
                    <a:pt x="77673" y="82787"/>
                  </a:lnTo>
                  <a:lnTo>
                    <a:pt x="82101" y="90650"/>
                  </a:lnTo>
                  <a:lnTo>
                    <a:pt x="86357" y="92853"/>
                  </a:lnTo>
                  <a:lnTo>
                    <a:pt x="89897" y="90351"/>
                  </a:lnTo>
                  <a:lnTo>
                    <a:pt x="92970" y="84785"/>
                  </a:lnTo>
                  <a:lnTo>
                    <a:pt x="95906" y="77339"/>
                  </a:lnTo>
                  <a:lnTo>
                    <a:pt x="98881" y="68744"/>
                  </a:lnTo>
                  <a:lnTo>
                    <a:pt x="101960" y="59449"/>
                  </a:lnTo>
                  <a:lnTo>
                    <a:pt x="105314" y="49882"/>
                  </a:lnTo>
                  <a:lnTo>
                    <a:pt x="109232" y="40512"/>
                  </a:lnTo>
                  <a:lnTo>
                    <a:pt x="113826" y="31589"/>
                  </a:lnTo>
                  <a:lnTo>
                    <a:pt x="119044" y="23795"/>
                  </a:lnTo>
                  <a:lnTo>
                    <a:pt x="124770" y="18300"/>
                  </a:lnTo>
                  <a:lnTo>
                    <a:pt x="130881" y="15540"/>
                  </a:lnTo>
                  <a:lnTo>
                    <a:pt x="137271" y="15468"/>
                  </a:lnTo>
                  <a:lnTo>
                    <a:pt x="143860" y="17920"/>
                  </a:lnTo>
                  <a:lnTo>
                    <a:pt x="150583" y="22535"/>
                  </a:lnTo>
                  <a:lnTo>
                    <a:pt x="157231" y="29020"/>
                  </a:lnTo>
                  <a:lnTo>
                    <a:pt x="163469" y="37250"/>
                  </a:lnTo>
                  <a:lnTo>
                    <a:pt x="169145" y="46996"/>
                  </a:lnTo>
                  <a:lnTo>
                    <a:pt x="174278" y="57790"/>
                  </a:lnTo>
                  <a:lnTo>
                    <a:pt x="178961" y="69026"/>
                  </a:lnTo>
                  <a:lnTo>
                    <a:pt x="183297" y="80322"/>
                  </a:lnTo>
                  <a:lnTo>
                    <a:pt x="187380" y="91516"/>
                  </a:lnTo>
                  <a:lnTo>
                    <a:pt x="191283" y="102565"/>
                  </a:lnTo>
                  <a:lnTo>
                    <a:pt x="195086" y="113448"/>
                  </a:lnTo>
                  <a:lnTo>
                    <a:pt x="199727" y="123048"/>
                  </a:lnTo>
                  <a:lnTo>
                    <a:pt x="205787" y="129091"/>
                  </a:lnTo>
                  <a:lnTo>
                    <a:pt x="212192" y="130858"/>
                  </a:lnTo>
                  <a:lnTo>
                    <a:pt x="218638" y="129389"/>
                  </a:lnTo>
                  <a:lnTo>
                    <a:pt x="225154" y="125836"/>
                  </a:lnTo>
                  <a:lnTo>
                    <a:pt x="231935" y="121161"/>
                  </a:lnTo>
                  <a:lnTo>
                    <a:pt x="239290" y="116166"/>
                  </a:lnTo>
                  <a:lnTo>
                    <a:pt x="247334" y="111276"/>
                  </a:lnTo>
                  <a:lnTo>
                    <a:pt x="256018" y="106478"/>
                  </a:lnTo>
                  <a:lnTo>
                    <a:pt x="265220" y="101477"/>
                  </a:lnTo>
                  <a:lnTo>
                    <a:pt x="274813" y="96104"/>
                  </a:lnTo>
                  <a:lnTo>
                    <a:pt x="284526" y="90337"/>
                  </a:lnTo>
                  <a:lnTo>
                    <a:pt x="293966" y="84231"/>
                  </a:lnTo>
                  <a:lnTo>
                    <a:pt x="302936" y="77855"/>
                  </a:lnTo>
                  <a:lnTo>
                    <a:pt x="311265" y="71114"/>
                  </a:lnTo>
                  <a:lnTo>
                    <a:pt x="318711" y="63757"/>
                  </a:lnTo>
                  <a:lnTo>
                    <a:pt x="325225" y="55701"/>
                  </a:lnTo>
                  <a:lnTo>
                    <a:pt x="330431" y="47172"/>
                  </a:lnTo>
                  <a:lnTo>
                    <a:pt x="333572" y="38602"/>
                  </a:lnTo>
                  <a:lnTo>
                    <a:pt x="334418" y="30250"/>
                  </a:lnTo>
                  <a:lnTo>
                    <a:pt x="333038" y="22354"/>
                  </a:lnTo>
                  <a:lnTo>
                    <a:pt x="329528" y="15205"/>
                  </a:lnTo>
                  <a:lnTo>
                    <a:pt x="324168" y="8894"/>
                  </a:lnTo>
                  <a:lnTo>
                    <a:pt x="317334" y="3827"/>
                  </a:lnTo>
                  <a:lnTo>
                    <a:pt x="309393" y="779"/>
                  </a:lnTo>
                  <a:lnTo>
                    <a:pt x="300655" y="0"/>
                  </a:lnTo>
                  <a:lnTo>
                    <a:pt x="291522" y="1595"/>
                  </a:lnTo>
                  <a:lnTo>
                    <a:pt x="282470" y="5782"/>
                  </a:lnTo>
                  <a:lnTo>
                    <a:pt x="273765" y="12419"/>
                  </a:lnTo>
                  <a:lnTo>
                    <a:pt x="265785" y="21264"/>
                  </a:lnTo>
                  <a:lnTo>
                    <a:pt x="259103" y="32158"/>
                  </a:lnTo>
                  <a:lnTo>
                    <a:pt x="253906" y="44810"/>
                  </a:lnTo>
                  <a:lnTo>
                    <a:pt x="250061" y="58691"/>
                  </a:lnTo>
                  <a:lnTo>
                    <a:pt x="247307" y="73145"/>
                  </a:lnTo>
                  <a:lnTo>
                    <a:pt x="245374" y="87752"/>
                  </a:lnTo>
                  <a:lnTo>
                    <a:pt x="244039" y="102321"/>
                  </a:lnTo>
                  <a:lnTo>
                    <a:pt x="243127" y="116789"/>
                  </a:lnTo>
                  <a:lnTo>
                    <a:pt x="242516" y="131142"/>
                  </a:lnTo>
                  <a:lnTo>
                    <a:pt x="242442" y="145070"/>
                  </a:lnTo>
                  <a:lnTo>
                    <a:pt x="243456" y="157977"/>
                  </a:lnTo>
                  <a:lnTo>
                    <a:pt x="245774" y="169624"/>
                  </a:lnTo>
                  <a:lnTo>
                    <a:pt x="249299" y="180090"/>
                  </a:lnTo>
                  <a:lnTo>
                    <a:pt x="253806" y="189588"/>
                  </a:lnTo>
                  <a:lnTo>
                    <a:pt x="259070" y="198337"/>
                  </a:lnTo>
                  <a:lnTo>
                    <a:pt x="265215" y="206045"/>
                  </a:lnTo>
                  <a:lnTo>
                    <a:pt x="272695" y="211945"/>
                  </a:lnTo>
                  <a:lnTo>
                    <a:pt x="281649" y="215766"/>
                  </a:lnTo>
                  <a:lnTo>
                    <a:pt x="291762" y="217689"/>
                  </a:lnTo>
                  <a:lnTo>
                    <a:pt x="302467" y="218074"/>
                  </a:lnTo>
                  <a:lnTo>
                    <a:pt x="313367" y="217292"/>
                  </a:lnTo>
                  <a:lnTo>
                    <a:pt x="324108" y="215498"/>
                  </a:lnTo>
                  <a:lnTo>
                    <a:pt x="334313" y="212633"/>
                  </a:lnTo>
                  <a:lnTo>
                    <a:pt x="343834" y="208752"/>
                  </a:lnTo>
                  <a:lnTo>
                    <a:pt x="352606" y="204135"/>
                  </a:lnTo>
                  <a:lnTo>
                    <a:pt x="361506" y="198646"/>
                  </a:lnTo>
                  <a:lnTo>
                    <a:pt x="372435" y="190689"/>
                  </a:lnTo>
                  <a:lnTo>
                    <a:pt x="388633" y="177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82402" y="263902"/>
              <a:ext cx="227848" cy="165065"/>
            </a:xfrm>
            <a:custGeom>
              <a:avLst/>
              <a:gdLst/>
              <a:ahLst/>
              <a:cxnLst/>
              <a:rect l="0" t="0" r="0" b="0"/>
              <a:pathLst>
                <a:path w="227848" h="165065">
                  <a:moveTo>
                    <a:pt x="112034" y="70904"/>
                  </a:moveTo>
                  <a:lnTo>
                    <a:pt x="109100" y="59236"/>
                  </a:lnTo>
                  <a:lnTo>
                    <a:pt x="106318" y="48747"/>
                  </a:lnTo>
                  <a:lnTo>
                    <a:pt x="103410" y="38454"/>
                  </a:lnTo>
                  <a:lnTo>
                    <a:pt x="100024" y="28499"/>
                  </a:lnTo>
                  <a:lnTo>
                    <a:pt x="95562" y="19452"/>
                  </a:lnTo>
                  <a:lnTo>
                    <a:pt x="89796" y="11582"/>
                  </a:lnTo>
                  <a:lnTo>
                    <a:pt x="82979" y="5323"/>
                  </a:lnTo>
                  <a:lnTo>
                    <a:pt x="75643" y="1403"/>
                  </a:lnTo>
                  <a:lnTo>
                    <a:pt x="68156" y="0"/>
                  </a:lnTo>
                  <a:lnTo>
                    <a:pt x="60690" y="991"/>
                  </a:lnTo>
                  <a:lnTo>
                    <a:pt x="53306" y="4232"/>
                  </a:lnTo>
                  <a:lnTo>
                    <a:pt x="46012" y="9408"/>
                  </a:lnTo>
                  <a:lnTo>
                    <a:pt x="38965" y="16117"/>
                  </a:lnTo>
                  <a:lnTo>
                    <a:pt x="32452" y="23974"/>
                  </a:lnTo>
                  <a:lnTo>
                    <a:pt x="26586" y="32658"/>
                  </a:lnTo>
                  <a:lnTo>
                    <a:pt x="21324" y="41927"/>
                  </a:lnTo>
                  <a:lnTo>
                    <a:pt x="16555" y="51601"/>
                  </a:lnTo>
                  <a:lnTo>
                    <a:pt x="12166" y="61556"/>
                  </a:lnTo>
                  <a:lnTo>
                    <a:pt x="8216" y="71869"/>
                  </a:lnTo>
                  <a:lnTo>
                    <a:pt x="4935" y="82785"/>
                  </a:lnTo>
                  <a:lnTo>
                    <a:pt x="2399" y="94387"/>
                  </a:lnTo>
                  <a:lnTo>
                    <a:pt x="694" y="106452"/>
                  </a:lnTo>
                  <a:lnTo>
                    <a:pt x="0" y="118550"/>
                  </a:lnTo>
                  <a:lnTo>
                    <a:pt x="326" y="130415"/>
                  </a:lnTo>
                  <a:lnTo>
                    <a:pt x="2021" y="141483"/>
                  </a:lnTo>
                  <a:lnTo>
                    <a:pt x="5818" y="150852"/>
                  </a:lnTo>
                  <a:lnTo>
                    <a:pt x="11918" y="158169"/>
                  </a:lnTo>
                  <a:lnTo>
                    <a:pt x="19592" y="163097"/>
                  </a:lnTo>
                  <a:lnTo>
                    <a:pt x="27504" y="165064"/>
                  </a:lnTo>
                  <a:lnTo>
                    <a:pt x="34853" y="164051"/>
                  </a:lnTo>
                  <a:lnTo>
                    <a:pt x="41394" y="160475"/>
                  </a:lnTo>
                  <a:lnTo>
                    <a:pt x="47160" y="154886"/>
                  </a:lnTo>
                  <a:lnTo>
                    <a:pt x="52292" y="147802"/>
                  </a:lnTo>
                  <a:lnTo>
                    <a:pt x="56942" y="139644"/>
                  </a:lnTo>
                  <a:lnTo>
                    <a:pt x="61241" y="130733"/>
                  </a:lnTo>
                  <a:lnTo>
                    <a:pt x="65290" y="121301"/>
                  </a:lnTo>
                  <a:lnTo>
                    <a:pt x="69165" y="111512"/>
                  </a:lnTo>
                  <a:lnTo>
                    <a:pt x="72923" y="101481"/>
                  </a:lnTo>
                  <a:lnTo>
                    <a:pt x="76626" y="91319"/>
                  </a:lnTo>
                  <a:lnTo>
                    <a:pt x="81197" y="82235"/>
                  </a:lnTo>
                  <a:lnTo>
                    <a:pt x="87202" y="76571"/>
                  </a:lnTo>
                  <a:lnTo>
                    <a:pt x="93400" y="75223"/>
                  </a:lnTo>
                  <a:lnTo>
                    <a:pt x="99177" y="77495"/>
                  </a:lnTo>
                  <a:lnTo>
                    <a:pt x="104431" y="82397"/>
                  </a:lnTo>
                  <a:lnTo>
                    <a:pt x="109550" y="88959"/>
                  </a:lnTo>
                  <a:lnTo>
                    <a:pt x="115253" y="96289"/>
                  </a:lnTo>
                  <a:lnTo>
                    <a:pt x="121892" y="103855"/>
                  </a:lnTo>
                  <a:lnTo>
                    <a:pt x="129480" y="111414"/>
                  </a:lnTo>
                  <a:lnTo>
                    <a:pt x="137874" y="118881"/>
                  </a:lnTo>
                  <a:lnTo>
                    <a:pt x="146892" y="126229"/>
                  </a:lnTo>
                  <a:lnTo>
                    <a:pt x="156371" y="132979"/>
                  </a:lnTo>
                  <a:lnTo>
                    <a:pt x="166179" y="138231"/>
                  </a:lnTo>
                  <a:lnTo>
                    <a:pt x="176208" y="141618"/>
                  </a:lnTo>
                  <a:lnTo>
                    <a:pt x="186123" y="143417"/>
                  </a:lnTo>
                  <a:lnTo>
                    <a:pt x="196439" y="144454"/>
                  </a:lnTo>
                  <a:lnTo>
                    <a:pt x="209177" y="144816"/>
                  </a:lnTo>
                  <a:lnTo>
                    <a:pt x="227847" y="144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11603" y="92651"/>
              <a:ext cx="19746" cy="347441"/>
            </a:xfrm>
            <a:custGeom>
              <a:avLst/>
              <a:gdLst/>
              <a:ahLst/>
              <a:cxnLst/>
              <a:rect l="0" t="0" r="0" b="0"/>
              <a:pathLst>
                <a:path w="19746" h="347441">
                  <a:moveTo>
                    <a:pt x="19745" y="0"/>
                  </a:moveTo>
                  <a:lnTo>
                    <a:pt x="16811" y="8935"/>
                  </a:lnTo>
                  <a:lnTo>
                    <a:pt x="14028" y="18562"/>
                  </a:lnTo>
                  <a:lnTo>
                    <a:pt x="11133" y="29859"/>
                  </a:lnTo>
                  <a:lnTo>
                    <a:pt x="8267" y="42872"/>
                  </a:lnTo>
                  <a:lnTo>
                    <a:pt x="5750" y="57648"/>
                  </a:lnTo>
                  <a:lnTo>
                    <a:pt x="3740" y="74017"/>
                  </a:lnTo>
                  <a:lnTo>
                    <a:pt x="2227" y="91358"/>
                  </a:lnTo>
                  <a:lnTo>
                    <a:pt x="1132" y="108746"/>
                  </a:lnTo>
                  <a:lnTo>
                    <a:pt x="364" y="125648"/>
                  </a:lnTo>
                  <a:lnTo>
                    <a:pt x="0" y="141755"/>
                  </a:lnTo>
                  <a:lnTo>
                    <a:pt x="281" y="156804"/>
                  </a:lnTo>
                  <a:lnTo>
                    <a:pt x="1279" y="170787"/>
                  </a:lnTo>
                  <a:lnTo>
                    <a:pt x="2762" y="184178"/>
                  </a:lnTo>
                  <a:lnTo>
                    <a:pt x="4296" y="197792"/>
                  </a:lnTo>
                  <a:lnTo>
                    <a:pt x="5622" y="212069"/>
                  </a:lnTo>
                  <a:lnTo>
                    <a:pt x="6663" y="226934"/>
                  </a:lnTo>
                  <a:lnTo>
                    <a:pt x="7436" y="241993"/>
                  </a:lnTo>
                  <a:lnTo>
                    <a:pt x="7991" y="256973"/>
                  </a:lnTo>
                  <a:lnTo>
                    <a:pt x="8382" y="271745"/>
                  </a:lnTo>
                  <a:lnTo>
                    <a:pt x="8694" y="288016"/>
                  </a:lnTo>
                  <a:lnTo>
                    <a:pt x="8956" y="310567"/>
                  </a:lnTo>
                  <a:lnTo>
                    <a:pt x="921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73420" y="190261"/>
              <a:ext cx="273742" cy="18204"/>
            </a:xfrm>
            <a:custGeom>
              <a:avLst/>
              <a:gdLst/>
              <a:ahLst/>
              <a:cxnLst/>
              <a:rect l="0" t="0" r="0" b="0"/>
              <a:pathLst>
                <a:path w="273742" h="18204">
                  <a:moveTo>
                    <a:pt x="273741" y="18203"/>
                  </a:moveTo>
                  <a:lnTo>
                    <a:pt x="264805" y="15336"/>
                  </a:lnTo>
                  <a:lnTo>
                    <a:pt x="255179" y="13194"/>
                  </a:lnTo>
                  <a:lnTo>
                    <a:pt x="243896" y="11586"/>
                  </a:lnTo>
                  <a:lnTo>
                    <a:pt x="231401" y="10233"/>
                  </a:lnTo>
                  <a:lnTo>
                    <a:pt x="218569" y="8736"/>
                  </a:lnTo>
                  <a:lnTo>
                    <a:pt x="205942" y="6890"/>
                  </a:lnTo>
                  <a:lnTo>
                    <a:pt x="193387" y="4823"/>
                  </a:lnTo>
                  <a:lnTo>
                    <a:pt x="180295" y="2891"/>
                  </a:lnTo>
                  <a:lnTo>
                    <a:pt x="166348" y="1299"/>
                  </a:lnTo>
                  <a:lnTo>
                    <a:pt x="151694" y="248"/>
                  </a:lnTo>
                  <a:lnTo>
                    <a:pt x="136773" y="0"/>
                  </a:lnTo>
                  <a:lnTo>
                    <a:pt x="121877" y="612"/>
                  </a:lnTo>
                  <a:lnTo>
                    <a:pt x="107127" y="1820"/>
                  </a:lnTo>
                  <a:lnTo>
                    <a:pt x="92544" y="3162"/>
                  </a:lnTo>
                  <a:lnTo>
                    <a:pt x="78117" y="4360"/>
                  </a:lnTo>
                  <a:lnTo>
                    <a:pt x="64034" y="5516"/>
                  </a:lnTo>
                  <a:lnTo>
                    <a:pt x="49104" y="7234"/>
                  </a:lnTo>
                  <a:lnTo>
                    <a:pt x="29777" y="10780"/>
                  </a:lnTo>
                  <a:lnTo>
                    <a:pt x="0" y="18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99762" y="227117"/>
              <a:ext cx="168458" cy="196561"/>
            </a:xfrm>
            <a:custGeom>
              <a:avLst/>
              <a:gdLst/>
              <a:ahLst/>
              <a:cxnLst/>
              <a:rect l="0" t="0" r="0" b="0"/>
              <a:pathLst>
                <a:path w="168458" h="196561">
                  <a:moveTo>
                    <a:pt x="0" y="86632"/>
                  </a:moveTo>
                  <a:lnTo>
                    <a:pt x="8870" y="89498"/>
                  </a:lnTo>
                  <a:lnTo>
                    <a:pt x="17857" y="91640"/>
                  </a:lnTo>
                  <a:lnTo>
                    <a:pt x="27852" y="93239"/>
                  </a:lnTo>
                  <a:lnTo>
                    <a:pt x="38833" y="94247"/>
                  </a:lnTo>
                  <a:lnTo>
                    <a:pt x="50644" y="94447"/>
                  </a:lnTo>
                  <a:lnTo>
                    <a:pt x="63097" y="93791"/>
                  </a:lnTo>
                  <a:lnTo>
                    <a:pt x="75862" y="92380"/>
                  </a:lnTo>
                  <a:lnTo>
                    <a:pt x="88494" y="90368"/>
                  </a:lnTo>
                  <a:lnTo>
                    <a:pt x="100758" y="87900"/>
                  </a:lnTo>
                  <a:lnTo>
                    <a:pt x="112448" y="84940"/>
                  </a:lnTo>
                  <a:lnTo>
                    <a:pt x="123305" y="81276"/>
                  </a:lnTo>
                  <a:lnTo>
                    <a:pt x="133261" y="76838"/>
                  </a:lnTo>
                  <a:lnTo>
                    <a:pt x="141932" y="71384"/>
                  </a:lnTo>
                  <a:lnTo>
                    <a:pt x="148552" y="64433"/>
                  </a:lnTo>
                  <a:lnTo>
                    <a:pt x="152888" y="55872"/>
                  </a:lnTo>
                  <a:lnTo>
                    <a:pt x="155002" y="46207"/>
                  </a:lnTo>
                  <a:lnTo>
                    <a:pt x="154992" y="36343"/>
                  </a:lnTo>
                  <a:lnTo>
                    <a:pt x="153127" y="26833"/>
                  </a:lnTo>
                  <a:lnTo>
                    <a:pt x="149453" y="18181"/>
                  </a:lnTo>
                  <a:lnTo>
                    <a:pt x="143723" y="10982"/>
                  </a:lnTo>
                  <a:lnTo>
                    <a:pt x="135982" y="5416"/>
                  </a:lnTo>
                  <a:lnTo>
                    <a:pt x="126533" y="1646"/>
                  </a:lnTo>
                  <a:lnTo>
                    <a:pt x="115748" y="0"/>
                  </a:lnTo>
                  <a:lnTo>
                    <a:pt x="103988" y="450"/>
                  </a:lnTo>
                  <a:lnTo>
                    <a:pt x="91854" y="2850"/>
                  </a:lnTo>
                  <a:lnTo>
                    <a:pt x="80176" y="7119"/>
                  </a:lnTo>
                  <a:lnTo>
                    <a:pt x="69374" y="13028"/>
                  </a:lnTo>
                  <a:lnTo>
                    <a:pt x="59818" y="20417"/>
                  </a:lnTo>
                  <a:lnTo>
                    <a:pt x="51996" y="29271"/>
                  </a:lnTo>
                  <a:lnTo>
                    <a:pt x="45997" y="39451"/>
                  </a:lnTo>
                  <a:lnTo>
                    <a:pt x="41593" y="50879"/>
                  </a:lnTo>
                  <a:lnTo>
                    <a:pt x="38455" y="63606"/>
                  </a:lnTo>
                  <a:lnTo>
                    <a:pt x="36272" y="77526"/>
                  </a:lnTo>
                  <a:lnTo>
                    <a:pt x="35107" y="91940"/>
                  </a:lnTo>
                  <a:lnTo>
                    <a:pt x="35372" y="105696"/>
                  </a:lnTo>
                  <a:lnTo>
                    <a:pt x="37179" y="118202"/>
                  </a:lnTo>
                  <a:lnTo>
                    <a:pt x="40357" y="129393"/>
                  </a:lnTo>
                  <a:lnTo>
                    <a:pt x="44632" y="139452"/>
                  </a:lnTo>
                  <a:lnTo>
                    <a:pt x="49731" y="148627"/>
                  </a:lnTo>
                  <a:lnTo>
                    <a:pt x="55424" y="157146"/>
                  </a:lnTo>
                  <a:lnTo>
                    <a:pt x="61538" y="165196"/>
                  </a:lnTo>
                  <a:lnTo>
                    <a:pt x="67951" y="172909"/>
                  </a:lnTo>
                  <a:lnTo>
                    <a:pt x="74901" y="180059"/>
                  </a:lnTo>
                  <a:lnTo>
                    <a:pt x="82937" y="186102"/>
                  </a:lnTo>
                  <a:lnTo>
                    <a:pt x="92270" y="190826"/>
                  </a:lnTo>
                  <a:lnTo>
                    <a:pt x="102641" y="194166"/>
                  </a:lnTo>
                  <a:lnTo>
                    <a:pt x="113520" y="196041"/>
                  </a:lnTo>
                  <a:lnTo>
                    <a:pt x="124529" y="196560"/>
                  </a:lnTo>
                  <a:lnTo>
                    <a:pt x="135041" y="195925"/>
                  </a:lnTo>
                  <a:lnTo>
                    <a:pt x="145145" y="194170"/>
                  </a:lnTo>
                  <a:lnTo>
                    <a:pt x="155721" y="190028"/>
                  </a:lnTo>
                  <a:lnTo>
                    <a:pt x="168457" y="181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66209" y="273181"/>
              <a:ext cx="170466" cy="142862"/>
            </a:xfrm>
            <a:custGeom>
              <a:avLst/>
              <a:gdLst/>
              <a:ahLst/>
              <a:cxnLst/>
              <a:rect l="0" t="0" r="0" b="0"/>
              <a:pathLst>
                <a:path w="170466" h="142862">
                  <a:moveTo>
                    <a:pt x="65180" y="103739"/>
                  </a:moveTo>
                  <a:lnTo>
                    <a:pt x="73849" y="97804"/>
                  </a:lnTo>
                  <a:lnTo>
                    <a:pt x="80914" y="91600"/>
                  </a:lnTo>
                  <a:lnTo>
                    <a:pt x="87011" y="84504"/>
                  </a:lnTo>
                  <a:lnTo>
                    <a:pt x="92066" y="76563"/>
                  </a:lnTo>
                  <a:lnTo>
                    <a:pt x="95632" y="67917"/>
                  </a:lnTo>
                  <a:lnTo>
                    <a:pt x="97581" y="58727"/>
                  </a:lnTo>
                  <a:lnTo>
                    <a:pt x="97922" y="49300"/>
                  </a:lnTo>
                  <a:lnTo>
                    <a:pt x="96641" y="40059"/>
                  </a:lnTo>
                  <a:lnTo>
                    <a:pt x="93887" y="31224"/>
                  </a:lnTo>
                  <a:lnTo>
                    <a:pt x="89767" y="22989"/>
                  </a:lnTo>
                  <a:lnTo>
                    <a:pt x="84263" y="15604"/>
                  </a:lnTo>
                  <a:lnTo>
                    <a:pt x="77488" y="9132"/>
                  </a:lnTo>
                  <a:lnTo>
                    <a:pt x="69671" y="3956"/>
                  </a:lnTo>
                  <a:lnTo>
                    <a:pt x="61053" y="834"/>
                  </a:lnTo>
                  <a:lnTo>
                    <a:pt x="51859" y="0"/>
                  </a:lnTo>
                  <a:lnTo>
                    <a:pt x="42585" y="1389"/>
                  </a:lnTo>
                  <a:lnTo>
                    <a:pt x="33973" y="4905"/>
                  </a:lnTo>
                  <a:lnTo>
                    <a:pt x="26369" y="10274"/>
                  </a:lnTo>
                  <a:lnTo>
                    <a:pt x="19774" y="17283"/>
                  </a:lnTo>
                  <a:lnTo>
                    <a:pt x="14029" y="25874"/>
                  </a:lnTo>
                  <a:lnTo>
                    <a:pt x="8948" y="35865"/>
                  </a:lnTo>
                  <a:lnTo>
                    <a:pt x="4688" y="46825"/>
                  </a:lnTo>
                  <a:lnTo>
                    <a:pt x="1722" y="58173"/>
                  </a:lnTo>
                  <a:lnTo>
                    <a:pt x="206" y="69544"/>
                  </a:lnTo>
                  <a:lnTo>
                    <a:pt x="0" y="80789"/>
                  </a:lnTo>
                  <a:lnTo>
                    <a:pt x="848" y="91872"/>
                  </a:lnTo>
                  <a:lnTo>
                    <a:pt x="2503" y="102800"/>
                  </a:lnTo>
                  <a:lnTo>
                    <a:pt x="5071" y="113274"/>
                  </a:lnTo>
                  <a:lnTo>
                    <a:pt x="8997" y="122710"/>
                  </a:lnTo>
                  <a:lnTo>
                    <a:pt x="14410" y="130858"/>
                  </a:lnTo>
                  <a:lnTo>
                    <a:pt x="20993" y="137313"/>
                  </a:lnTo>
                  <a:lnTo>
                    <a:pt x="28176" y="141369"/>
                  </a:lnTo>
                  <a:lnTo>
                    <a:pt x="35561" y="142861"/>
                  </a:lnTo>
                  <a:lnTo>
                    <a:pt x="42958" y="141760"/>
                  </a:lnTo>
                  <a:lnTo>
                    <a:pt x="50298" y="137913"/>
                  </a:lnTo>
                  <a:lnTo>
                    <a:pt x="57557" y="131507"/>
                  </a:lnTo>
                  <a:lnTo>
                    <a:pt x="64412" y="122819"/>
                  </a:lnTo>
                  <a:lnTo>
                    <a:pt x="70264" y="112031"/>
                  </a:lnTo>
                  <a:lnTo>
                    <a:pt x="74872" y="99454"/>
                  </a:lnTo>
                  <a:lnTo>
                    <a:pt x="78475" y="85793"/>
                  </a:lnTo>
                  <a:lnTo>
                    <a:pt x="81592" y="72019"/>
                  </a:lnTo>
                  <a:lnTo>
                    <a:pt x="84595" y="58729"/>
                  </a:lnTo>
                  <a:lnTo>
                    <a:pt x="88091" y="47572"/>
                  </a:lnTo>
                  <a:lnTo>
                    <a:pt x="92257" y="41262"/>
                  </a:lnTo>
                  <a:lnTo>
                    <a:pt x="96488" y="40335"/>
                  </a:lnTo>
                  <a:lnTo>
                    <a:pt x="100945" y="43466"/>
                  </a:lnTo>
                  <a:lnTo>
                    <a:pt x="105842" y="49264"/>
                  </a:lnTo>
                  <a:lnTo>
                    <a:pt x="111227" y="56590"/>
                  </a:lnTo>
                  <a:lnTo>
                    <a:pt x="117045" y="64515"/>
                  </a:lnTo>
                  <a:lnTo>
                    <a:pt x="123208" y="72510"/>
                  </a:lnTo>
                  <a:lnTo>
                    <a:pt x="129710" y="80063"/>
                  </a:lnTo>
                  <a:lnTo>
                    <a:pt x="137484" y="87274"/>
                  </a:lnTo>
                  <a:lnTo>
                    <a:pt x="149448" y="94767"/>
                  </a:lnTo>
                  <a:lnTo>
                    <a:pt x="170465" y="103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24935" y="225926"/>
              <a:ext cx="138082" cy="181844"/>
            </a:xfrm>
            <a:custGeom>
              <a:avLst/>
              <a:gdLst/>
              <a:ahLst/>
              <a:cxnLst/>
              <a:rect l="0" t="0" r="0" b="0"/>
              <a:pathLst>
                <a:path w="138082" h="181844">
                  <a:moveTo>
                    <a:pt x="106495" y="3595"/>
                  </a:moveTo>
                  <a:lnTo>
                    <a:pt x="97694" y="862"/>
                  </a:lnTo>
                  <a:lnTo>
                    <a:pt x="89348" y="0"/>
                  </a:lnTo>
                  <a:lnTo>
                    <a:pt x="80654" y="991"/>
                  </a:lnTo>
                  <a:lnTo>
                    <a:pt x="71705" y="3529"/>
                  </a:lnTo>
                  <a:lnTo>
                    <a:pt x="62859" y="7314"/>
                  </a:lnTo>
                  <a:lnTo>
                    <a:pt x="54320" y="12054"/>
                  </a:lnTo>
                  <a:lnTo>
                    <a:pt x="46132" y="17659"/>
                  </a:lnTo>
                  <a:lnTo>
                    <a:pt x="38255" y="24238"/>
                  </a:lnTo>
                  <a:lnTo>
                    <a:pt x="30629" y="31769"/>
                  </a:lnTo>
                  <a:lnTo>
                    <a:pt x="23356" y="40111"/>
                  </a:lnTo>
                  <a:lnTo>
                    <a:pt x="16690" y="49088"/>
                  </a:lnTo>
                  <a:lnTo>
                    <a:pt x="10732" y="58536"/>
                  </a:lnTo>
                  <a:lnTo>
                    <a:pt x="5749" y="68320"/>
                  </a:lnTo>
                  <a:lnTo>
                    <a:pt x="2231" y="78342"/>
                  </a:lnTo>
                  <a:lnTo>
                    <a:pt x="317" y="88531"/>
                  </a:lnTo>
                  <a:lnTo>
                    <a:pt x="0" y="99001"/>
                  </a:lnTo>
                  <a:lnTo>
                    <a:pt x="1299" y="110021"/>
                  </a:lnTo>
                  <a:lnTo>
                    <a:pt x="4065" y="121685"/>
                  </a:lnTo>
                  <a:lnTo>
                    <a:pt x="8191" y="133450"/>
                  </a:lnTo>
                  <a:lnTo>
                    <a:pt x="13701" y="144283"/>
                  </a:lnTo>
                  <a:lnTo>
                    <a:pt x="20480" y="153677"/>
                  </a:lnTo>
                  <a:lnTo>
                    <a:pt x="28301" y="161626"/>
                  </a:lnTo>
                  <a:lnTo>
                    <a:pt x="36921" y="168356"/>
                  </a:lnTo>
                  <a:lnTo>
                    <a:pt x="46129" y="174127"/>
                  </a:lnTo>
                  <a:lnTo>
                    <a:pt x="55923" y="178699"/>
                  </a:lnTo>
                  <a:lnTo>
                    <a:pt x="66480" y="181349"/>
                  </a:lnTo>
                  <a:lnTo>
                    <a:pt x="77830" y="181843"/>
                  </a:lnTo>
                  <a:lnTo>
                    <a:pt x="89457" y="180507"/>
                  </a:lnTo>
                  <a:lnTo>
                    <a:pt x="101640" y="177743"/>
                  </a:lnTo>
                  <a:lnTo>
                    <a:pt x="116566" y="172187"/>
                  </a:lnTo>
                  <a:lnTo>
                    <a:pt x="138081" y="161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47880" y="50536"/>
              <a:ext cx="226857" cy="368499"/>
            </a:xfrm>
            <a:custGeom>
              <a:avLst/>
              <a:gdLst/>
              <a:ahLst/>
              <a:cxnLst/>
              <a:rect l="0" t="0" r="0" b="0"/>
              <a:pathLst>
                <a:path w="226857" h="368499">
                  <a:moveTo>
                    <a:pt x="4608" y="0"/>
                  </a:moveTo>
                  <a:lnTo>
                    <a:pt x="1808" y="8936"/>
                  </a:lnTo>
                  <a:lnTo>
                    <a:pt x="307" y="18563"/>
                  </a:lnTo>
                  <a:lnTo>
                    <a:pt x="0" y="29855"/>
                  </a:lnTo>
                  <a:lnTo>
                    <a:pt x="679" y="42695"/>
                  </a:lnTo>
                  <a:lnTo>
                    <a:pt x="2147" y="56823"/>
                  </a:lnTo>
                  <a:lnTo>
                    <a:pt x="4216" y="71953"/>
                  </a:lnTo>
                  <a:lnTo>
                    <a:pt x="6725" y="87987"/>
                  </a:lnTo>
                  <a:lnTo>
                    <a:pt x="9548" y="105023"/>
                  </a:lnTo>
                  <a:lnTo>
                    <a:pt x="12591" y="123034"/>
                  </a:lnTo>
                  <a:lnTo>
                    <a:pt x="15783" y="141871"/>
                  </a:lnTo>
                  <a:lnTo>
                    <a:pt x="19079" y="161354"/>
                  </a:lnTo>
                  <a:lnTo>
                    <a:pt x="22441" y="181305"/>
                  </a:lnTo>
                  <a:lnTo>
                    <a:pt x="25681" y="201263"/>
                  </a:lnTo>
                  <a:lnTo>
                    <a:pt x="28478" y="220509"/>
                  </a:lnTo>
                  <a:lnTo>
                    <a:pt x="30696" y="238711"/>
                  </a:lnTo>
                  <a:lnTo>
                    <a:pt x="32525" y="255882"/>
                  </a:lnTo>
                  <a:lnTo>
                    <a:pt x="34365" y="272188"/>
                  </a:lnTo>
                  <a:lnTo>
                    <a:pt x="36447" y="287797"/>
                  </a:lnTo>
                  <a:lnTo>
                    <a:pt x="38401" y="301783"/>
                  </a:lnTo>
                  <a:lnTo>
                    <a:pt x="39295" y="310574"/>
                  </a:lnTo>
                  <a:lnTo>
                    <a:pt x="39045" y="311741"/>
                  </a:lnTo>
                  <a:lnTo>
                    <a:pt x="38444" y="306980"/>
                  </a:lnTo>
                  <a:lnTo>
                    <a:pt x="38025" y="298441"/>
                  </a:lnTo>
                  <a:lnTo>
                    <a:pt x="38195" y="288039"/>
                  </a:lnTo>
                  <a:lnTo>
                    <a:pt x="39097" y="276940"/>
                  </a:lnTo>
                  <a:lnTo>
                    <a:pt x="40838" y="265859"/>
                  </a:lnTo>
                  <a:lnTo>
                    <a:pt x="43605" y="255324"/>
                  </a:lnTo>
                  <a:lnTo>
                    <a:pt x="47391" y="245546"/>
                  </a:lnTo>
                  <a:lnTo>
                    <a:pt x="52049" y="237144"/>
                  </a:lnTo>
                  <a:lnTo>
                    <a:pt x="57393" y="231224"/>
                  </a:lnTo>
                  <a:lnTo>
                    <a:pt x="63244" y="228172"/>
                  </a:lnTo>
                  <a:lnTo>
                    <a:pt x="69459" y="227900"/>
                  </a:lnTo>
                  <a:lnTo>
                    <a:pt x="75929" y="230217"/>
                  </a:lnTo>
                  <a:lnTo>
                    <a:pt x="82572" y="234741"/>
                  </a:lnTo>
                  <a:lnTo>
                    <a:pt x="89169" y="241164"/>
                  </a:lnTo>
                  <a:lnTo>
                    <a:pt x="95370" y="249354"/>
                  </a:lnTo>
                  <a:lnTo>
                    <a:pt x="101022" y="259072"/>
                  </a:lnTo>
                  <a:lnTo>
                    <a:pt x="106141" y="269848"/>
                  </a:lnTo>
                  <a:lnTo>
                    <a:pt x="110813" y="281071"/>
                  </a:lnTo>
                  <a:lnTo>
                    <a:pt x="115142" y="292359"/>
                  </a:lnTo>
                  <a:lnTo>
                    <a:pt x="119221" y="303547"/>
                  </a:lnTo>
                  <a:lnTo>
                    <a:pt x="123120" y="314592"/>
                  </a:lnTo>
                  <a:lnTo>
                    <a:pt x="126901" y="325434"/>
                  </a:lnTo>
                  <a:lnTo>
                    <a:pt x="130793" y="333630"/>
                  </a:lnTo>
                  <a:lnTo>
                    <a:pt x="134647" y="336074"/>
                  </a:lnTo>
                  <a:lnTo>
                    <a:pt x="137928" y="333728"/>
                  </a:lnTo>
                  <a:lnTo>
                    <a:pt x="140850" y="328259"/>
                  </a:lnTo>
                  <a:lnTo>
                    <a:pt x="143868" y="321039"/>
                  </a:lnTo>
                  <a:lnTo>
                    <a:pt x="147437" y="313125"/>
                  </a:lnTo>
                  <a:lnTo>
                    <a:pt x="151737" y="305097"/>
                  </a:lnTo>
                  <a:lnTo>
                    <a:pt x="156896" y="297195"/>
                  </a:lnTo>
                  <a:lnTo>
                    <a:pt x="163098" y="289480"/>
                  </a:lnTo>
                  <a:lnTo>
                    <a:pt x="170341" y="281946"/>
                  </a:lnTo>
                  <a:lnTo>
                    <a:pt x="178473" y="274557"/>
                  </a:lnTo>
                  <a:lnTo>
                    <a:pt x="187299" y="267278"/>
                  </a:lnTo>
                  <a:lnTo>
                    <a:pt x="196629" y="260071"/>
                  </a:lnTo>
                  <a:lnTo>
                    <a:pt x="205822" y="252584"/>
                  </a:lnTo>
                  <a:lnTo>
                    <a:pt x="213850" y="244185"/>
                  </a:lnTo>
                  <a:lnTo>
                    <a:pt x="220232" y="234612"/>
                  </a:lnTo>
                  <a:lnTo>
                    <a:pt x="224685" y="224250"/>
                  </a:lnTo>
                  <a:lnTo>
                    <a:pt x="226856" y="213909"/>
                  </a:lnTo>
                  <a:lnTo>
                    <a:pt x="226785" y="204081"/>
                  </a:lnTo>
                  <a:lnTo>
                    <a:pt x="224485" y="195384"/>
                  </a:lnTo>
                  <a:lnTo>
                    <a:pt x="219759" y="188686"/>
                  </a:lnTo>
                  <a:lnTo>
                    <a:pt x="212742" y="184270"/>
                  </a:lnTo>
                  <a:lnTo>
                    <a:pt x="204135" y="182087"/>
                  </a:lnTo>
                  <a:lnTo>
                    <a:pt x="194992" y="182045"/>
                  </a:lnTo>
                  <a:lnTo>
                    <a:pt x="185965" y="183868"/>
                  </a:lnTo>
                  <a:lnTo>
                    <a:pt x="177468" y="187342"/>
                  </a:lnTo>
                  <a:lnTo>
                    <a:pt x="169841" y="192405"/>
                  </a:lnTo>
                  <a:lnTo>
                    <a:pt x="163165" y="198884"/>
                  </a:lnTo>
                  <a:lnTo>
                    <a:pt x="157496" y="206672"/>
                  </a:lnTo>
                  <a:lnTo>
                    <a:pt x="152971" y="215801"/>
                  </a:lnTo>
                  <a:lnTo>
                    <a:pt x="149556" y="226161"/>
                  </a:lnTo>
                  <a:lnTo>
                    <a:pt x="147241" y="237371"/>
                  </a:lnTo>
                  <a:lnTo>
                    <a:pt x="146129" y="248888"/>
                  </a:lnTo>
                  <a:lnTo>
                    <a:pt x="146162" y="260373"/>
                  </a:lnTo>
                  <a:lnTo>
                    <a:pt x="147317" y="271694"/>
                  </a:lnTo>
                  <a:lnTo>
                    <a:pt x="149689" y="282828"/>
                  </a:lnTo>
                  <a:lnTo>
                    <a:pt x="153209" y="293795"/>
                  </a:lnTo>
                  <a:lnTo>
                    <a:pt x="157692" y="304465"/>
                  </a:lnTo>
                  <a:lnTo>
                    <a:pt x="162916" y="314564"/>
                  </a:lnTo>
                  <a:lnTo>
                    <a:pt x="168693" y="323986"/>
                  </a:lnTo>
                  <a:lnTo>
                    <a:pt x="175028" y="332619"/>
                  </a:lnTo>
                  <a:lnTo>
                    <a:pt x="182112" y="340272"/>
                  </a:lnTo>
                  <a:lnTo>
                    <a:pt x="189976" y="346933"/>
                  </a:lnTo>
                  <a:lnTo>
                    <a:pt x="198067" y="352594"/>
                  </a:lnTo>
                  <a:lnTo>
                    <a:pt x="206135" y="357711"/>
                  </a:lnTo>
                  <a:lnTo>
                    <a:pt x="214888" y="362737"/>
                  </a:lnTo>
                  <a:lnTo>
                    <a:pt x="22570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412744" y="207569"/>
              <a:ext cx="118771" cy="162867"/>
            </a:xfrm>
            <a:custGeom>
              <a:avLst/>
              <a:gdLst/>
              <a:ahLst/>
              <a:cxnLst/>
              <a:rect l="0" t="0" r="0" b="0"/>
              <a:pathLst>
                <a:path w="118771" h="162867">
                  <a:moveTo>
                    <a:pt x="13485" y="127237"/>
                  </a:moveTo>
                  <a:lnTo>
                    <a:pt x="16419" y="136105"/>
                  </a:lnTo>
                  <a:lnTo>
                    <a:pt x="19201" y="145092"/>
                  </a:lnTo>
                  <a:lnTo>
                    <a:pt x="22074" y="154987"/>
                  </a:lnTo>
                  <a:lnTo>
                    <a:pt x="24164" y="162238"/>
                  </a:lnTo>
                  <a:lnTo>
                    <a:pt x="24416" y="162866"/>
                  </a:lnTo>
                  <a:lnTo>
                    <a:pt x="23278" y="158893"/>
                  </a:lnTo>
                  <a:lnTo>
                    <a:pt x="21269" y="152111"/>
                  </a:lnTo>
                  <a:lnTo>
                    <a:pt x="18717" y="143326"/>
                  </a:lnTo>
                  <a:lnTo>
                    <a:pt x="15824" y="133034"/>
                  </a:lnTo>
                  <a:lnTo>
                    <a:pt x="12715" y="121790"/>
                  </a:lnTo>
                  <a:lnTo>
                    <a:pt x="9466" y="110212"/>
                  </a:lnTo>
                  <a:lnTo>
                    <a:pt x="6138" y="98667"/>
                  </a:lnTo>
                  <a:lnTo>
                    <a:pt x="3087" y="87297"/>
                  </a:lnTo>
                  <a:lnTo>
                    <a:pt x="949" y="76124"/>
                  </a:lnTo>
                  <a:lnTo>
                    <a:pt x="0" y="65130"/>
                  </a:lnTo>
                  <a:lnTo>
                    <a:pt x="348" y="54441"/>
                  </a:lnTo>
                  <a:lnTo>
                    <a:pt x="2103" y="44328"/>
                  </a:lnTo>
                  <a:lnTo>
                    <a:pt x="5178" y="34898"/>
                  </a:lnTo>
                  <a:lnTo>
                    <a:pt x="9512" y="26258"/>
                  </a:lnTo>
                  <a:lnTo>
                    <a:pt x="15163" y="18601"/>
                  </a:lnTo>
                  <a:lnTo>
                    <a:pt x="22035" y="11941"/>
                  </a:lnTo>
                  <a:lnTo>
                    <a:pt x="29919" y="6469"/>
                  </a:lnTo>
                  <a:lnTo>
                    <a:pt x="38580" y="2615"/>
                  </a:lnTo>
                  <a:lnTo>
                    <a:pt x="47812" y="473"/>
                  </a:lnTo>
                  <a:lnTo>
                    <a:pt x="57451" y="0"/>
                  </a:lnTo>
                  <a:lnTo>
                    <a:pt x="67374" y="1195"/>
                  </a:lnTo>
                  <a:lnTo>
                    <a:pt x="77479" y="3877"/>
                  </a:lnTo>
                  <a:lnTo>
                    <a:pt x="87248" y="7457"/>
                  </a:lnTo>
                  <a:lnTo>
                    <a:pt x="96708" y="11376"/>
                  </a:lnTo>
                  <a:lnTo>
                    <a:pt x="106685" y="15974"/>
                  </a:lnTo>
                  <a:lnTo>
                    <a:pt x="118770" y="21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573246" y="376920"/>
              <a:ext cx="383" cy="16806"/>
            </a:xfrm>
            <a:custGeom>
              <a:avLst/>
              <a:gdLst/>
              <a:ahLst/>
              <a:cxnLst/>
              <a:rect l="0" t="0" r="0" b="0"/>
              <a:pathLst>
                <a:path w="383" h="16806">
                  <a:moveTo>
                    <a:pt x="382" y="0"/>
                  </a:moveTo>
                  <a:lnTo>
                    <a:pt x="314" y="11668"/>
                  </a:lnTo>
                  <a:lnTo>
                    <a:pt x="0" y="16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253720" y="400082"/>
            <a:ext cx="4277724" cy="976624"/>
            <a:chOff x="5253720" y="400082"/>
            <a:chExt cx="4277724" cy="976624"/>
          </a:xfrm>
        </p:grpSpPr>
        <p:sp>
          <p:nvSpPr>
            <p:cNvPr id="44" name="Freeform 43"/>
            <p:cNvSpPr/>
            <p:nvPr/>
          </p:nvSpPr>
          <p:spPr>
            <a:xfrm>
              <a:off x="5253720" y="400082"/>
              <a:ext cx="4277724" cy="211680"/>
            </a:xfrm>
            <a:custGeom>
              <a:avLst/>
              <a:gdLst/>
              <a:ahLst/>
              <a:cxnLst/>
              <a:rect l="0" t="0" r="0" b="0"/>
              <a:pathLst>
                <a:path w="4277724" h="211680">
                  <a:moveTo>
                    <a:pt x="4274570" y="0"/>
                  </a:moveTo>
                  <a:lnTo>
                    <a:pt x="4274637" y="11668"/>
                  </a:lnTo>
                  <a:lnTo>
                    <a:pt x="4275277" y="22157"/>
                  </a:lnTo>
                  <a:lnTo>
                    <a:pt x="4276555" y="32450"/>
                  </a:lnTo>
                  <a:lnTo>
                    <a:pt x="4277723" y="42406"/>
                  </a:lnTo>
                  <a:lnTo>
                    <a:pt x="4277447" y="51453"/>
                  </a:lnTo>
                  <a:lnTo>
                    <a:pt x="4275096" y="59326"/>
                  </a:lnTo>
                  <a:lnTo>
                    <a:pt x="4270545" y="65758"/>
                  </a:lnTo>
                  <a:lnTo>
                    <a:pt x="4263818" y="70326"/>
                  </a:lnTo>
                  <a:lnTo>
                    <a:pt x="4255176" y="72988"/>
                  </a:lnTo>
                  <a:lnTo>
                    <a:pt x="4245000" y="73995"/>
                  </a:lnTo>
                  <a:lnTo>
                    <a:pt x="4233671" y="73699"/>
                  </a:lnTo>
                  <a:lnTo>
                    <a:pt x="4221503" y="72436"/>
                  </a:lnTo>
                  <a:lnTo>
                    <a:pt x="4208745" y="70644"/>
                  </a:lnTo>
                  <a:lnTo>
                    <a:pt x="4195576" y="68837"/>
                  </a:lnTo>
                  <a:lnTo>
                    <a:pt x="4182121" y="67296"/>
                  </a:lnTo>
                  <a:lnTo>
                    <a:pt x="4168305" y="66094"/>
                  </a:lnTo>
                  <a:lnTo>
                    <a:pt x="4153884" y="65206"/>
                  </a:lnTo>
                  <a:lnTo>
                    <a:pt x="4138775" y="64570"/>
                  </a:lnTo>
                  <a:lnTo>
                    <a:pt x="4123203" y="64124"/>
                  </a:lnTo>
                  <a:lnTo>
                    <a:pt x="4107597" y="63817"/>
                  </a:lnTo>
                  <a:lnTo>
                    <a:pt x="4092211" y="63607"/>
                  </a:lnTo>
                  <a:lnTo>
                    <a:pt x="4077115" y="63464"/>
                  </a:lnTo>
                  <a:lnTo>
                    <a:pt x="4062294" y="63368"/>
                  </a:lnTo>
                  <a:lnTo>
                    <a:pt x="4047692" y="63308"/>
                  </a:lnTo>
                  <a:lnTo>
                    <a:pt x="4033259" y="63437"/>
                  </a:lnTo>
                  <a:lnTo>
                    <a:pt x="4018949" y="64056"/>
                  </a:lnTo>
                  <a:lnTo>
                    <a:pt x="4004724" y="65285"/>
                  </a:lnTo>
                  <a:lnTo>
                    <a:pt x="3990560" y="66925"/>
                  </a:lnTo>
                  <a:lnTo>
                    <a:pt x="3976436" y="68564"/>
                  </a:lnTo>
                  <a:lnTo>
                    <a:pt x="3962337" y="69961"/>
                  </a:lnTo>
                  <a:lnTo>
                    <a:pt x="3948088" y="71050"/>
                  </a:lnTo>
                  <a:lnTo>
                    <a:pt x="3933375" y="71855"/>
                  </a:lnTo>
                  <a:lnTo>
                    <a:pt x="3918072" y="72432"/>
                  </a:lnTo>
                  <a:lnTo>
                    <a:pt x="3902369" y="72836"/>
                  </a:lnTo>
                  <a:lnTo>
                    <a:pt x="3886675" y="73114"/>
                  </a:lnTo>
                  <a:lnTo>
                    <a:pt x="3871234" y="73309"/>
                  </a:lnTo>
                  <a:lnTo>
                    <a:pt x="3856273" y="73612"/>
                  </a:lnTo>
                  <a:lnTo>
                    <a:pt x="3842073" y="74348"/>
                  </a:lnTo>
                  <a:lnTo>
                    <a:pt x="3828699" y="75655"/>
                  </a:lnTo>
                  <a:lnTo>
                    <a:pt x="3815734" y="77347"/>
                  </a:lnTo>
                  <a:lnTo>
                    <a:pt x="3802416" y="79022"/>
                  </a:lnTo>
                  <a:lnTo>
                    <a:pt x="3788345" y="80447"/>
                  </a:lnTo>
                  <a:lnTo>
                    <a:pt x="3773790" y="81724"/>
                  </a:lnTo>
                  <a:lnTo>
                    <a:pt x="3759473" y="83189"/>
                  </a:lnTo>
                  <a:lnTo>
                    <a:pt x="3745795" y="85025"/>
                  </a:lnTo>
                  <a:lnTo>
                    <a:pt x="3732509" y="87259"/>
                  </a:lnTo>
                  <a:lnTo>
                    <a:pt x="3718916" y="89838"/>
                  </a:lnTo>
                  <a:lnTo>
                    <a:pt x="3704623" y="92682"/>
                  </a:lnTo>
                  <a:lnTo>
                    <a:pt x="3689565" y="95558"/>
                  </a:lnTo>
                  <a:lnTo>
                    <a:pt x="3673838" y="98102"/>
                  </a:lnTo>
                  <a:lnTo>
                    <a:pt x="3657594" y="100147"/>
                  </a:lnTo>
                  <a:lnTo>
                    <a:pt x="3641295" y="101858"/>
                  </a:lnTo>
                  <a:lnTo>
                    <a:pt x="3625665" y="103620"/>
                  </a:lnTo>
                  <a:lnTo>
                    <a:pt x="3611044" y="105656"/>
                  </a:lnTo>
                  <a:lnTo>
                    <a:pt x="3597262" y="107856"/>
                  </a:lnTo>
                  <a:lnTo>
                    <a:pt x="3583852" y="109879"/>
                  </a:lnTo>
                  <a:lnTo>
                    <a:pt x="3570498" y="111542"/>
                  </a:lnTo>
                  <a:lnTo>
                    <a:pt x="3557222" y="112980"/>
                  </a:lnTo>
                  <a:lnTo>
                    <a:pt x="3544294" y="114553"/>
                  </a:lnTo>
                  <a:lnTo>
                    <a:pt x="3531846" y="116458"/>
                  </a:lnTo>
                  <a:lnTo>
                    <a:pt x="3519706" y="118568"/>
                  </a:lnTo>
                  <a:lnTo>
                    <a:pt x="3507488" y="120531"/>
                  </a:lnTo>
                  <a:lnTo>
                    <a:pt x="3494971" y="122153"/>
                  </a:lnTo>
                  <a:lnTo>
                    <a:pt x="3482108" y="123564"/>
                  </a:lnTo>
                  <a:lnTo>
                    <a:pt x="3468932" y="125119"/>
                  </a:lnTo>
                  <a:lnTo>
                    <a:pt x="3455509" y="127012"/>
                  </a:lnTo>
                  <a:lnTo>
                    <a:pt x="3441901" y="129113"/>
                  </a:lnTo>
                  <a:lnTo>
                    <a:pt x="3428160" y="131071"/>
                  </a:lnTo>
                  <a:lnTo>
                    <a:pt x="3414324" y="132685"/>
                  </a:lnTo>
                  <a:lnTo>
                    <a:pt x="3400423" y="133920"/>
                  </a:lnTo>
                  <a:lnTo>
                    <a:pt x="3386478" y="134825"/>
                  </a:lnTo>
                  <a:lnTo>
                    <a:pt x="3372503" y="135468"/>
                  </a:lnTo>
                  <a:lnTo>
                    <a:pt x="3358507" y="135916"/>
                  </a:lnTo>
                  <a:lnTo>
                    <a:pt x="3344497" y="136225"/>
                  </a:lnTo>
                  <a:lnTo>
                    <a:pt x="3330477" y="136436"/>
                  </a:lnTo>
                  <a:lnTo>
                    <a:pt x="3316452" y="136578"/>
                  </a:lnTo>
                  <a:lnTo>
                    <a:pt x="3302422" y="136675"/>
                  </a:lnTo>
                  <a:lnTo>
                    <a:pt x="3288390" y="136740"/>
                  </a:lnTo>
                  <a:lnTo>
                    <a:pt x="3274355" y="136783"/>
                  </a:lnTo>
                  <a:lnTo>
                    <a:pt x="3260320" y="136812"/>
                  </a:lnTo>
                  <a:lnTo>
                    <a:pt x="3246283" y="136832"/>
                  </a:lnTo>
                  <a:lnTo>
                    <a:pt x="3232246" y="136845"/>
                  </a:lnTo>
                  <a:lnTo>
                    <a:pt x="3218210" y="136853"/>
                  </a:lnTo>
                  <a:lnTo>
                    <a:pt x="3204168" y="136859"/>
                  </a:lnTo>
                  <a:lnTo>
                    <a:pt x="3189957" y="136863"/>
                  </a:lnTo>
                  <a:lnTo>
                    <a:pt x="3175271" y="136866"/>
                  </a:lnTo>
                  <a:lnTo>
                    <a:pt x="3159985" y="136872"/>
                  </a:lnTo>
                  <a:lnTo>
                    <a:pt x="3144294" y="137046"/>
                  </a:lnTo>
                  <a:lnTo>
                    <a:pt x="3128607" y="137695"/>
                  </a:lnTo>
                  <a:lnTo>
                    <a:pt x="3113166" y="138944"/>
                  </a:lnTo>
                  <a:lnTo>
                    <a:pt x="3098036" y="140597"/>
                  </a:lnTo>
                  <a:lnTo>
                    <a:pt x="3083189" y="142246"/>
                  </a:lnTo>
                  <a:lnTo>
                    <a:pt x="3068573" y="143649"/>
                  </a:lnTo>
                  <a:lnTo>
                    <a:pt x="3054131" y="144742"/>
                  </a:lnTo>
                  <a:lnTo>
                    <a:pt x="3039814" y="145550"/>
                  </a:lnTo>
                  <a:lnTo>
                    <a:pt x="3025580" y="146128"/>
                  </a:lnTo>
                  <a:lnTo>
                    <a:pt x="3011239" y="146533"/>
                  </a:lnTo>
                  <a:lnTo>
                    <a:pt x="2996465" y="146812"/>
                  </a:lnTo>
                  <a:lnTo>
                    <a:pt x="2981119" y="147003"/>
                  </a:lnTo>
                  <a:lnTo>
                    <a:pt x="2965389" y="147133"/>
                  </a:lnTo>
                  <a:lnTo>
                    <a:pt x="2949676" y="147221"/>
                  </a:lnTo>
                  <a:lnTo>
                    <a:pt x="2934213" y="147280"/>
                  </a:lnTo>
                  <a:lnTo>
                    <a:pt x="2918898" y="147319"/>
                  </a:lnTo>
                  <a:lnTo>
                    <a:pt x="2903396" y="147346"/>
                  </a:lnTo>
                  <a:lnTo>
                    <a:pt x="2887526" y="147364"/>
                  </a:lnTo>
                  <a:lnTo>
                    <a:pt x="2871426" y="147376"/>
                  </a:lnTo>
                  <a:lnTo>
                    <a:pt x="2855457" y="147383"/>
                  </a:lnTo>
                  <a:lnTo>
                    <a:pt x="2839820" y="147389"/>
                  </a:lnTo>
                  <a:lnTo>
                    <a:pt x="2824385" y="147392"/>
                  </a:lnTo>
                  <a:lnTo>
                    <a:pt x="2808803" y="147395"/>
                  </a:lnTo>
                  <a:lnTo>
                    <a:pt x="2792878" y="147396"/>
                  </a:lnTo>
                  <a:lnTo>
                    <a:pt x="2776744" y="147397"/>
                  </a:lnTo>
                  <a:lnTo>
                    <a:pt x="2760752" y="147398"/>
                  </a:lnTo>
                  <a:lnTo>
                    <a:pt x="2745101" y="147398"/>
                  </a:lnTo>
                  <a:lnTo>
                    <a:pt x="2729829" y="147399"/>
                  </a:lnTo>
                  <a:lnTo>
                    <a:pt x="2714888" y="147399"/>
                  </a:lnTo>
                  <a:lnTo>
                    <a:pt x="2700207" y="147399"/>
                  </a:lnTo>
                  <a:lnTo>
                    <a:pt x="2685720" y="147399"/>
                  </a:lnTo>
                  <a:lnTo>
                    <a:pt x="2671375" y="147399"/>
                  </a:lnTo>
                  <a:lnTo>
                    <a:pt x="2657121" y="147399"/>
                  </a:lnTo>
                  <a:lnTo>
                    <a:pt x="2642768" y="147399"/>
                  </a:lnTo>
                  <a:lnTo>
                    <a:pt x="2627985" y="147399"/>
                  </a:lnTo>
                  <a:lnTo>
                    <a:pt x="2612634" y="147395"/>
                  </a:lnTo>
                  <a:lnTo>
                    <a:pt x="2596900" y="147222"/>
                  </a:lnTo>
                  <a:lnTo>
                    <a:pt x="2581184" y="146574"/>
                  </a:lnTo>
                  <a:lnTo>
                    <a:pt x="2565719" y="145325"/>
                  </a:lnTo>
                  <a:lnTo>
                    <a:pt x="2550403" y="143672"/>
                  </a:lnTo>
                  <a:lnTo>
                    <a:pt x="2534899" y="142024"/>
                  </a:lnTo>
                  <a:lnTo>
                    <a:pt x="2519025" y="140621"/>
                  </a:lnTo>
                  <a:lnTo>
                    <a:pt x="2502753" y="139529"/>
                  </a:lnTo>
                  <a:lnTo>
                    <a:pt x="2486137" y="138721"/>
                  </a:lnTo>
                  <a:lnTo>
                    <a:pt x="2469254" y="138142"/>
                  </a:lnTo>
                  <a:lnTo>
                    <a:pt x="2452340" y="137738"/>
                  </a:lnTo>
                  <a:lnTo>
                    <a:pt x="2435757" y="137458"/>
                  </a:lnTo>
                  <a:lnTo>
                    <a:pt x="2419678" y="137271"/>
                  </a:lnTo>
                  <a:lnTo>
                    <a:pt x="2404102" y="137315"/>
                  </a:lnTo>
                  <a:lnTo>
                    <a:pt x="2388950" y="137875"/>
                  </a:lnTo>
                  <a:lnTo>
                    <a:pt x="2374129" y="139060"/>
                  </a:lnTo>
                  <a:lnTo>
                    <a:pt x="2359718" y="140501"/>
                  </a:lnTo>
                  <a:lnTo>
                    <a:pt x="2345953" y="141474"/>
                  </a:lnTo>
                  <a:lnTo>
                    <a:pt x="2332909" y="141610"/>
                  </a:lnTo>
                  <a:lnTo>
                    <a:pt x="2320351" y="141038"/>
                  </a:lnTo>
                  <a:lnTo>
                    <a:pt x="2307844" y="140190"/>
                  </a:lnTo>
                  <a:lnTo>
                    <a:pt x="2295130" y="139360"/>
                  </a:lnTo>
                  <a:lnTo>
                    <a:pt x="2282132" y="138669"/>
                  </a:lnTo>
                  <a:lnTo>
                    <a:pt x="2268868" y="138138"/>
                  </a:lnTo>
                  <a:lnTo>
                    <a:pt x="2255385" y="137750"/>
                  </a:lnTo>
                  <a:lnTo>
                    <a:pt x="2241734" y="137473"/>
                  </a:lnTo>
                  <a:lnTo>
                    <a:pt x="2227966" y="137281"/>
                  </a:lnTo>
                  <a:lnTo>
                    <a:pt x="2214112" y="137148"/>
                  </a:lnTo>
                  <a:lnTo>
                    <a:pt x="2200199" y="137058"/>
                  </a:lnTo>
                  <a:lnTo>
                    <a:pt x="2186246" y="136996"/>
                  </a:lnTo>
                  <a:lnTo>
                    <a:pt x="2172265" y="136955"/>
                  </a:lnTo>
                  <a:lnTo>
                    <a:pt x="2158265" y="136927"/>
                  </a:lnTo>
                  <a:lnTo>
                    <a:pt x="2144253" y="136909"/>
                  </a:lnTo>
                  <a:lnTo>
                    <a:pt x="2130231" y="136896"/>
                  </a:lnTo>
                  <a:lnTo>
                    <a:pt x="2116205" y="136888"/>
                  </a:lnTo>
                  <a:lnTo>
                    <a:pt x="2102174" y="136882"/>
                  </a:lnTo>
                  <a:lnTo>
                    <a:pt x="2088141" y="136878"/>
                  </a:lnTo>
                  <a:lnTo>
                    <a:pt x="2074106" y="136876"/>
                  </a:lnTo>
                  <a:lnTo>
                    <a:pt x="2060071" y="136874"/>
                  </a:lnTo>
                  <a:lnTo>
                    <a:pt x="2046029" y="136873"/>
                  </a:lnTo>
                  <a:lnTo>
                    <a:pt x="2031820" y="136872"/>
                  </a:lnTo>
                  <a:lnTo>
                    <a:pt x="2017135" y="136872"/>
                  </a:lnTo>
                  <a:lnTo>
                    <a:pt x="2001848" y="136871"/>
                  </a:lnTo>
                  <a:lnTo>
                    <a:pt x="1986158" y="136871"/>
                  </a:lnTo>
                  <a:lnTo>
                    <a:pt x="1970473" y="136871"/>
                  </a:lnTo>
                  <a:lnTo>
                    <a:pt x="1955032" y="136871"/>
                  </a:lnTo>
                  <a:lnTo>
                    <a:pt x="1939901" y="136871"/>
                  </a:lnTo>
                  <a:lnTo>
                    <a:pt x="1925055" y="136871"/>
                  </a:lnTo>
                  <a:lnTo>
                    <a:pt x="1910439" y="136871"/>
                  </a:lnTo>
                  <a:lnTo>
                    <a:pt x="1895996" y="136871"/>
                  </a:lnTo>
                  <a:lnTo>
                    <a:pt x="1881678" y="136871"/>
                  </a:lnTo>
                  <a:lnTo>
                    <a:pt x="1867449" y="136871"/>
                  </a:lnTo>
                  <a:lnTo>
                    <a:pt x="1853282" y="136871"/>
                  </a:lnTo>
                  <a:lnTo>
                    <a:pt x="1839157" y="136871"/>
                  </a:lnTo>
                  <a:lnTo>
                    <a:pt x="1825059" y="136871"/>
                  </a:lnTo>
                  <a:lnTo>
                    <a:pt x="1810982" y="136871"/>
                  </a:lnTo>
                  <a:lnTo>
                    <a:pt x="1796917" y="136871"/>
                  </a:lnTo>
                  <a:lnTo>
                    <a:pt x="1782861" y="136875"/>
                  </a:lnTo>
                  <a:lnTo>
                    <a:pt x="1768811" y="137048"/>
                  </a:lnTo>
                  <a:lnTo>
                    <a:pt x="1754766" y="137697"/>
                  </a:lnTo>
                  <a:lnTo>
                    <a:pt x="1740722" y="138945"/>
                  </a:lnTo>
                  <a:lnTo>
                    <a:pt x="1726681" y="140598"/>
                  </a:lnTo>
                  <a:lnTo>
                    <a:pt x="1712641" y="142246"/>
                  </a:lnTo>
                  <a:lnTo>
                    <a:pt x="1698601" y="143649"/>
                  </a:lnTo>
                  <a:lnTo>
                    <a:pt x="1684561" y="144742"/>
                  </a:lnTo>
                  <a:lnTo>
                    <a:pt x="1670524" y="145550"/>
                  </a:lnTo>
                  <a:lnTo>
                    <a:pt x="1656485" y="146128"/>
                  </a:lnTo>
                  <a:lnTo>
                    <a:pt x="1642446" y="146533"/>
                  </a:lnTo>
                  <a:lnTo>
                    <a:pt x="1628407" y="146812"/>
                  </a:lnTo>
                  <a:lnTo>
                    <a:pt x="1614365" y="147003"/>
                  </a:lnTo>
                  <a:lnTo>
                    <a:pt x="1600155" y="147133"/>
                  </a:lnTo>
                  <a:lnTo>
                    <a:pt x="1585468" y="147221"/>
                  </a:lnTo>
                  <a:lnTo>
                    <a:pt x="1570182" y="147280"/>
                  </a:lnTo>
                  <a:lnTo>
                    <a:pt x="1554491" y="147319"/>
                  </a:lnTo>
                  <a:lnTo>
                    <a:pt x="1538804" y="147346"/>
                  </a:lnTo>
                  <a:lnTo>
                    <a:pt x="1523359" y="147364"/>
                  </a:lnTo>
                  <a:lnTo>
                    <a:pt x="1508056" y="147376"/>
                  </a:lnTo>
                  <a:lnTo>
                    <a:pt x="1492562" y="147384"/>
                  </a:lnTo>
                  <a:lnTo>
                    <a:pt x="1476697" y="147389"/>
                  </a:lnTo>
                  <a:lnTo>
                    <a:pt x="1460601" y="147392"/>
                  </a:lnTo>
                  <a:lnTo>
                    <a:pt x="1444635" y="147395"/>
                  </a:lnTo>
                  <a:lnTo>
                    <a:pt x="1429003" y="147396"/>
                  </a:lnTo>
                  <a:lnTo>
                    <a:pt x="1413742" y="147397"/>
                  </a:lnTo>
                  <a:lnTo>
                    <a:pt x="1398808" y="147398"/>
                  </a:lnTo>
                  <a:lnTo>
                    <a:pt x="1384134" y="147398"/>
                  </a:lnTo>
                  <a:lnTo>
                    <a:pt x="1369651" y="147399"/>
                  </a:lnTo>
                  <a:lnTo>
                    <a:pt x="1355307" y="147399"/>
                  </a:lnTo>
                  <a:lnTo>
                    <a:pt x="1341061" y="147399"/>
                  </a:lnTo>
                  <a:lnTo>
                    <a:pt x="1326881" y="147399"/>
                  </a:lnTo>
                  <a:lnTo>
                    <a:pt x="1312747" y="147399"/>
                  </a:lnTo>
                  <a:lnTo>
                    <a:pt x="1298645" y="147399"/>
                  </a:lnTo>
                  <a:lnTo>
                    <a:pt x="1284564" y="147399"/>
                  </a:lnTo>
                  <a:lnTo>
                    <a:pt x="1270497" y="147399"/>
                  </a:lnTo>
                  <a:lnTo>
                    <a:pt x="1256439" y="147399"/>
                  </a:lnTo>
                  <a:lnTo>
                    <a:pt x="1242388" y="147399"/>
                  </a:lnTo>
                  <a:lnTo>
                    <a:pt x="1228342" y="147399"/>
                  </a:lnTo>
                  <a:lnTo>
                    <a:pt x="1214298" y="147399"/>
                  </a:lnTo>
                  <a:lnTo>
                    <a:pt x="1200256" y="147399"/>
                  </a:lnTo>
                  <a:lnTo>
                    <a:pt x="1186216" y="147399"/>
                  </a:lnTo>
                  <a:lnTo>
                    <a:pt x="1172172" y="147399"/>
                  </a:lnTo>
                  <a:lnTo>
                    <a:pt x="1157960" y="147399"/>
                  </a:lnTo>
                  <a:lnTo>
                    <a:pt x="1143272" y="147399"/>
                  </a:lnTo>
                  <a:lnTo>
                    <a:pt x="1127985" y="147404"/>
                  </a:lnTo>
                  <a:lnTo>
                    <a:pt x="1112294" y="147577"/>
                  </a:lnTo>
                  <a:lnTo>
                    <a:pt x="1096608" y="148225"/>
                  </a:lnTo>
                  <a:lnTo>
                    <a:pt x="1081162" y="149474"/>
                  </a:lnTo>
                  <a:lnTo>
                    <a:pt x="1065858" y="151126"/>
                  </a:lnTo>
                  <a:lnTo>
                    <a:pt x="1050364" y="152775"/>
                  </a:lnTo>
                  <a:lnTo>
                    <a:pt x="1034499" y="154177"/>
                  </a:lnTo>
                  <a:lnTo>
                    <a:pt x="1018403" y="155270"/>
                  </a:lnTo>
                  <a:lnTo>
                    <a:pt x="1002438" y="156078"/>
                  </a:lnTo>
                  <a:lnTo>
                    <a:pt x="986801" y="156656"/>
                  </a:lnTo>
                  <a:lnTo>
                    <a:pt x="971368" y="157061"/>
                  </a:lnTo>
                  <a:lnTo>
                    <a:pt x="955787" y="157341"/>
                  </a:lnTo>
                  <a:lnTo>
                    <a:pt x="939867" y="157537"/>
                  </a:lnTo>
                  <a:lnTo>
                    <a:pt x="923905" y="157839"/>
                  </a:lnTo>
                  <a:lnTo>
                    <a:pt x="908560" y="158575"/>
                  </a:lnTo>
                  <a:lnTo>
                    <a:pt x="894160" y="159883"/>
                  </a:lnTo>
                  <a:lnTo>
                    <a:pt x="880540" y="161575"/>
                  </a:lnTo>
                  <a:lnTo>
                    <a:pt x="867247" y="163250"/>
                  </a:lnTo>
                  <a:lnTo>
                    <a:pt x="853974" y="164675"/>
                  </a:lnTo>
                  <a:lnTo>
                    <a:pt x="840754" y="165952"/>
                  </a:lnTo>
                  <a:lnTo>
                    <a:pt x="827864" y="167417"/>
                  </a:lnTo>
                  <a:lnTo>
                    <a:pt x="815437" y="169249"/>
                  </a:lnTo>
                  <a:lnTo>
                    <a:pt x="803141" y="171310"/>
                  </a:lnTo>
                  <a:lnTo>
                    <a:pt x="790287" y="173240"/>
                  </a:lnTo>
                  <a:lnTo>
                    <a:pt x="776524" y="174835"/>
                  </a:lnTo>
                  <a:lnTo>
                    <a:pt x="761839" y="176059"/>
                  </a:lnTo>
                  <a:lnTo>
                    <a:pt x="746372" y="176955"/>
                  </a:lnTo>
                  <a:lnTo>
                    <a:pt x="730304" y="177597"/>
                  </a:lnTo>
                  <a:lnTo>
                    <a:pt x="714125" y="178215"/>
                  </a:lnTo>
                  <a:lnTo>
                    <a:pt x="698577" y="179170"/>
                  </a:lnTo>
                  <a:lnTo>
                    <a:pt x="684005" y="180627"/>
                  </a:lnTo>
                  <a:lnTo>
                    <a:pt x="670087" y="182422"/>
                  </a:lnTo>
                  <a:lnTo>
                    <a:pt x="656054" y="184166"/>
                  </a:lnTo>
                  <a:lnTo>
                    <a:pt x="641464" y="185633"/>
                  </a:lnTo>
                  <a:lnTo>
                    <a:pt x="626374" y="186769"/>
                  </a:lnTo>
                  <a:lnTo>
                    <a:pt x="611156" y="187605"/>
                  </a:lnTo>
                  <a:lnTo>
                    <a:pt x="596067" y="188198"/>
                  </a:lnTo>
                  <a:lnTo>
                    <a:pt x="581356" y="188443"/>
                  </a:lnTo>
                  <a:lnTo>
                    <a:pt x="567332" y="188083"/>
                  </a:lnTo>
                  <a:lnTo>
                    <a:pt x="554080" y="187031"/>
                  </a:lnTo>
                  <a:lnTo>
                    <a:pt x="541200" y="185512"/>
                  </a:lnTo>
                  <a:lnTo>
                    <a:pt x="527937" y="183954"/>
                  </a:lnTo>
                  <a:lnTo>
                    <a:pt x="513896" y="182612"/>
                  </a:lnTo>
                  <a:lnTo>
                    <a:pt x="499020" y="181560"/>
                  </a:lnTo>
                  <a:lnTo>
                    <a:pt x="483423" y="180780"/>
                  </a:lnTo>
                  <a:lnTo>
                    <a:pt x="467264" y="180220"/>
                  </a:lnTo>
                  <a:lnTo>
                    <a:pt x="450853" y="179827"/>
                  </a:lnTo>
                  <a:lnTo>
                    <a:pt x="434618" y="179556"/>
                  </a:lnTo>
                  <a:lnTo>
                    <a:pt x="418776" y="179370"/>
                  </a:lnTo>
                  <a:lnTo>
                    <a:pt x="403360" y="179244"/>
                  </a:lnTo>
                  <a:lnTo>
                    <a:pt x="388316" y="179159"/>
                  </a:lnTo>
                  <a:lnTo>
                    <a:pt x="373563" y="179101"/>
                  </a:lnTo>
                  <a:lnTo>
                    <a:pt x="359028" y="179063"/>
                  </a:lnTo>
                  <a:lnTo>
                    <a:pt x="344647" y="179037"/>
                  </a:lnTo>
                  <a:lnTo>
                    <a:pt x="330375" y="179020"/>
                  </a:lnTo>
                  <a:lnTo>
                    <a:pt x="316180" y="179008"/>
                  </a:lnTo>
                  <a:lnTo>
                    <a:pt x="302035" y="179000"/>
                  </a:lnTo>
                  <a:lnTo>
                    <a:pt x="287925" y="178995"/>
                  </a:lnTo>
                  <a:lnTo>
                    <a:pt x="273839" y="178992"/>
                  </a:lnTo>
                  <a:lnTo>
                    <a:pt x="259768" y="178989"/>
                  </a:lnTo>
                  <a:lnTo>
                    <a:pt x="245713" y="178993"/>
                  </a:lnTo>
                  <a:lnTo>
                    <a:pt x="231833" y="179164"/>
                  </a:lnTo>
                  <a:lnTo>
                    <a:pt x="218433" y="179812"/>
                  </a:lnTo>
                  <a:lnTo>
                    <a:pt x="205638" y="181065"/>
                  </a:lnTo>
                  <a:lnTo>
                    <a:pt x="193248" y="182890"/>
                  </a:lnTo>
                  <a:lnTo>
                    <a:pt x="180856" y="185186"/>
                  </a:lnTo>
                  <a:lnTo>
                    <a:pt x="168223" y="187842"/>
                  </a:lnTo>
                  <a:lnTo>
                    <a:pt x="155449" y="190760"/>
                  </a:lnTo>
                  <a:lnTo>
                    <a:pt x="142867" y="193865"/>
                  </a:lnTo>
                  <a:lnTo>
                    <a:pt x="130659" y="197099"/>
                  </a:lnTo>
                  <a:lnTo>
                    <a:pt x="118852" y="200422"/>
                  </a:lnTo>
                  <a:lnTo>
                    <a:pt x="107390" y="203806"/>
                  </a:lnTo>
                  <a:lnTo>
                    <a:pt x="96199" y="207218"/>
                  </a:lnTo>
                  <a:lnTo>
                    <a:pt x="85209" y="210152"/>
                  </a:lnTo>
                  <a:lnTo>
                    <a:pt x="74363" y="211679"/>
                  </a:lnTo>
                  <a:lnTo>
                    <a:pt x="63627" y="211399"/>
                  </a:lnTo>
                  <a:lnTo>
                    <a:pt x="53297" y="209242"/>
                  </a:lnTo>
                  <a:lnTo>
                    <a:pt x="43967" y="205202"/>
                  </a:lnTo>
                  <a:lnTo>
                    <a:pt x="35882" y="199478"/>
                  </a:lnTo>
                  <a:lnTo>
                    <a:pt x="29133" y="192230"/>
                  </a:lnTo>
                  <a:lnTo>
                    <a:pt x="23816" y="183477"/>
                  </a:lnTo>
                  <a:lnTo>
                    <a:pt x="19829" y="173378"/>
                  </a:lnTo>
                  <a:lnTo>
                    <a:pt x="16776" y="162345"/>
                  </a:lnTo>
                  <a:lnTo>
                    <a:pt x="14096" y="150949"/>
                  </a:lnTo>
                  <a:lnTo>
                    <a:pt x="11437" y="139554"/>
                  </a:lnTo>
                  <a:lnTo>
                    <a:pt x="8806" y="128566"/>
                  </a:lnTo>
                  <a:lnTo>
                    <a:pt x="6214" y="117340"/>
                  </a:lnTo>
                  <a:lnTo>
                    <a:pt x="3428" y="10377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88433" y="558010"/>
              <a:ext cx="7817" cy="242156"/>
            </a:xfrm>
            <a:custGeom>
              <a:avLst/>
              <a:gdLst/>
              <a:ahLst/>
              <a:cxnLst/>
              <a:rect l="0" t="0" r="0" b="0"/>
              <a:pathLst>
                <a:path w="7817" h="242156">
                  <a:moveTo>
                    <a:pt x="7816" y="0"/>
                  </a:moveTo>
                  <a:lnTo>
                    <a:pt x="4948" y="11802"/>
                  </a:lnTo>
                  <a:lnTo>
                    <a:pt x="2807" y="23571"/>
                  </a:lnTo>
                  <a:lnTo>
                    <a:pt x="1208" y="36461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2" y="79107"/>
                  </a:lnTo>
                  <a:lnTo>
                    <a:pt x="1889" y="93557"/>
                  </a:lnTo>
                  <a:lnTo>
                    <a:pt x="3254" y="107933"/>
                  </a:lnTo>
                  <a:lnTo>
                    <a:pt x="4463" y="122227"/>
                  </a:lnTo>
                  <a:lnTo>
                    <a:pt x="5426" y="136452"/>
                  </a:lnTo>
                  <a:lnTo>
                    <a:pt x="6145" y="150622"/>
                  </a:lnTo>
                  <a:lnTo>
                    <a:pt x="6664" y="164743"/>
                  </a:lnTo>
                  <a:lnTo>
                    <a:pt x="7030" y="178605"/>
                  </a:lnTo>
                  <a:lnTo>
                    <a:pt x="7323" y="193357"/>
                  </a:lnTo>
                  <a:lnTo>
                    <a:pt x="7571" y="212533"/>
                  </a:lnTo>
                  <a:lnTo>
                    <a:pt x="7816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22425" y="1052849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31585" y="284270"/>
                  </a:moveTo>
                  <a:lnTo>
                    <a:pt x="31585" y="269668"/>
                  </a:lnTo>
                  <a:lnTo>
                    <a:pt x="31585" y="256397"/>
                  </a:lnTo>
                  <a:lnTo>
                    <a:pt x="31585" y="243196"/>
                  </a:lnTo>
                  <a:lnTo>
                    <a:pt x="31585" y="229854"/>
                  </a:lnTo>
                  <a:lnTo>
                    <a:pt x="31585" y="216345"/>
                  </a:lnTo>
                  <a:lnTo>
                    <a:pt x="31581" y="202687"/>
                  </a:lnTo>
                  <a:lnTo>
                    <a:pt x="31408" y="188748"/>
                  </a:lnTo>
                  <a:lnTo>
                    <a:pt x="30760" y="174250"/>
                  </a:lnTo>
                  <a:lnTo>
                    <a:pt x="29506" y="159089"/>
                  </a:lnTo>
                  <a:lnTo>
                    <a:pt x="27680" y="143313"/>
                  </a:lnTo>
                  <a:lnTo>
                    <a:pt x="25383" y="127038"/>
                  </a:lnTo>
                  <a:lnTo>
                    <a:pt x="22728" y="110389"/>
                  </a:lnTo>
                  <a:lnTo>
                    <a:pt x="19809" y="93633"/>
                  </a:lnTo>
                  <a:lnTo>
                    <a:pt x="16705" y="77157"/>
                  </a:lnTo>
                  <a:lnTo>
                    <a:pt x="13476" y="61168"/>
                  </a:lnTo>
                  <a:lnTo>
                    <a:pt x="10313" y="46280"/>
                  </a:lnTo>
                  <a:lnTo>
                    <a:pt x="7235" y="32135"/>
                  </a:lnTo>
                  <a:lnTo>
                    <a:pt x="3969" y="174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75026" y="982887"/>
              <a:ext cx="406134" cy="393819"/>
            </a:xfrm>
            <a:custGeom>
              <a:avLst/>
              <a:gdLst/>
              <a:ahLst/>
              <a:cxnLst/>
              <a:rect l="0" t="0" r="0" b="0"/>
              <a:pathLst>
                <a:path w="406134" h="393819">
                  <a:moveTo>
                    <a:pt x="0" y="91019"/>
                  </a:moveTo>
                  <a:lnTo>
                    <a:pt x="3068" y="79485"/>
                  </a:lnTo>
                  <a:lnTo>
                    <a:pt x="7130" y="70277"/>
                  </a:lnTo>
                  <a:lnTo>
                    <a:pt x="12628" y="62564"/>
                  </a:lnTo>
                  <a:lnTo>
                    <a:pt x="19560" y="55809"/>
                  </a:lnTo>
                  <a:lnTo>
                    <a:pt x="28006" y="49450"/>
                  </a:lnTo>
                  <a:lnTo>
                    <a:pt x="37857" y="43145"/>
                  </a:lnTo>
                  <a:lnTo>
                    <a:pt x="48868" y="36911"/>
                  </a:lnTo>
                  <a:lnTo>
                    <a:pt x="60770" y="31019"/>
                  </a:lnTo>
                  <a:lnTo>
                    <a:pt x="73330" y="25607"/>
                  </a:lnTo>
                  <a:lnTo>
                    <a:pt x="86523" y="20667"/>
                  </a:lnTo>
                  <a:lnTo>
                    <a:pt x="100517" y="16122"/>
                  </a:lnTo>
                  <a:lnTo>
                    <a:pt x="115336" y="11886"/>
                  </a:lnTo>
                  <a:lnTo>
                    <a:pt x="130711" y="8042"/>
                  </a:lnTo>
                  <a:lnTo>
                    <a:pt x="146184" y="4833"/>
                  </a:lnTo>
                  <a:lnTo>
                    <a:pt x="161478" y="2344"/>
                  </a:lnTo>
                  <a:lnTo>
                    <a:pt x="176340" y="672"/>
                  </a:lnTo>
                  <a:lnTo>
                    <a:pt x="190474" y="0"/>
                  </a:lnTo>
                  <a:lnTo>
                    <a:pt x="203800" y="327"/>
                  </a:lnTo>
                  <a:lnTo>
                    <a:pt x="216563" y="1512"/>
                  </a:lnTo>
                  <a:lnTo>
                    <a:pt x="229212" y="3371"/>
                  </a:lnTo>
                  <a:lnTo>
                    <a:pt x="242018" y="5735"/>
                  </a:lnTo>
                  <a:lnTo>
                    <a:pt x="254738" y="8625"/>
                  </a:lnTo>
                  <a:lnTo>
                    <a:pt x="266753" y="12243"/>
                  </a:lnTo>
                  <a:lnTo>
                    <a:pt x="277771" y="16644"/>
                  </a:lnTo>
                  <a:lnTo>
                    <a:pt x="288135" y="21904"/>
                  </a:lnTo>
                  <a:lnTo>
                    <a:pt x="298621" y="28193"/>
                  </a:lnTo>
                  <a:lnTo>
                    <a:pt x="309671" y="35505"/>
                  </a:lnTo>
                  <a:lnTo>
                    <a:pt x="321059" y="43856"/>
                  </a:lnTo>
                  <a:lnTo>
                    <a:pt x="332104" y="53365"/>
                  </a:lnTo>
                  <a:lnTo>
                    <a:pt x="342426" y="63975"/>
                  </a:lnTo>
                  <a:lnTo>
                    <a:pt x="351966" y="75184"/>
                  </a:lnTo>
                  <a:lnTo>
                    <a:pt x="360828" y="86167"/>
                  </a:lnTo>
                  <a:lnTo>
                    <a:pt x="369150" y="96484"/>
                  </a:lnTo>
                  <a:lnTo>
                    <a:pt x="376909" y="106376"/>
                  </a:lnTo>
                  <a:lnTo>
                    <a:pt x="383907" y="116545"/>
                  </a:lnTo>
                  <a:lnTo>
                    <a:pt x="390096" y="127390"/>
                  </a:lnTo>
                  <a:lnTo>
                    <a:pt x="395407" y="138981"/>
                  </a:lnTo>
                  <a:lnTo>
                    <a:pt x="399677" y="151227"/>
                  </a:lnTo>
                  <a:lnTo>
                    <a:pt x="402913" y="163986"/>
                  </a:lnTo>
                  <a:lnTo>
                    <a:pt x="405104" y="176962"/>
                  </a:lnTo>
                  <a:lnTo>
                    <a:pt x="406133" y="189740"/>
                  </a:lnTo>
                  <a:lnTo>
                    <a:pt x="406044" y="202107"/>
                  </a:lnTo>
                  <a:lnTo>
                    <a:pt x="404850" y="214037"/>
                  </a:lnTo>
                  <a:lnTo>
                    <a:pt x="402453" y="225587"/>
                  </a:lnTo>
                  <a:lnTo>
                    <a:pt x="398915" y="236836"/>
                  </a:lnTo>
                  <a:lnTo>
                    <a:pt x="394422" y="247696"/>
                  </a:lnTo>
                  <a:lnTo>
                    <a:pt x="389189" y="257924"/>
                  </a:lnTo>
                  <a:lnTo>
                    <a:pt x="383408" y="267441"/>
                  </a:lnTo>
                  <a:lnTo>
                    <a:pt x="377069" y="276477"/>
                  </a:lnTo>
                  <a:lnTo>
                    <a:pt x="369983" y="285465"/>
                  </a:lnTo>
                  <a:lnTo>
                    <a:pt x="362109" y="294659"/>
                  </a:lnTo>
                  <a:lnTo>
                    <a:pt x="353702" y="303971"/>
                  </a:lnTo>
                  <a:lnTo>
                    <a:pt x="345213" y="313076"/>
                  </a:lnTo>
                  <a:lnTo>
                    <a:pt x="336902" y="321795"/>
                  </a:lnTo>
                  <a:lnTo>
                    <a:pt x="328525" y="330108"/>
                  </a:lnTo>
                  <a:lnTo>
                    <a:pt x="319455" y="338070"/>
                  </a:lnTo>
                  <a:lnTo>
                    <a:pt x="309387" y="345758"/>
                  </a:lnTo>
                  <a:lnTo>
                    <a:pt x="298335" y="353242"/>
                  </a:lnTo>
                  <a:lnTo>
                    <a:pt x="286460" y="360582"/>
                  </a:lnTo>
                  <a:lnTo>
                    <a:pt x="273948" y="367810"/>
                  </a:lnTo>
                  <a:lnTo>
                    <a:pt x="260971" y="374631"/>
                  </a:lnTo>
                  <a:lnTo>
                    <a:pt x="247660" y="380453"/>
                  </a:lnTo>
                  <a:lnTo>
                    <a:pt x="234113" y="385033"/>
                  </a:lnTo>
                  <a:lnTo>
                    <a:pt x="220237" y="388446"/>
                  </a:lnTo>
                  <a:lnTo>
                    <a:pt x="205777" y="390902"/>
                  </a:lnTo>
                  <a:lnTo>
                    <a:pt x="190646" y="392625"/>
                  </a:lnTo>
                  <a:lnTo>
                    <a:pt x="175230" y="393648"/>
                  </a:lnTo>
                  <a:lnTo>
                    <a:pt x="160260" y="393818"/>
                  </a:lnTo>
                  <a:lnTo>
                    <a:pt x="146127" y="393126"/>
                  </a:lnTo>
                  <a:lnTo>
                    <a:pt x="133127" y="391842"/>
                  </a:lnTo>
                  <a:lnTo>
                    <a:pt x="120248" y="390311"/>
                  </a:lnTo>
                  <a:lnTo>
                    <a:pt x="105246" y="388397"/>
                  </a:lnTo>
                  <a:lnTo>
                    <a:pt x="84227" y="3858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59337" y="128447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00627" y="920187"/>
              <a:ext cx="258793" cy="411600"/>
            </a:xfrm>
            <a:custGeom>
              <a:avLst/>
              <a:gdLst/>
              <a:ahLst/>
              <a:cxnLst/>
              <a:rect l="0" t="0" r="0" b="0"/>
              <a:pathLst>
                <a:path w="258793" h="411600">
                  <a:moveTo>
                    <a:pt x="248264" y="48434"/>
                  </a:moveTo>
                  <a:lnTo>
                    <a:pt x="242396" y="42567"/>
                  </a:lnTo>
                  <a:lnTo>
                    <a:pt x="236832" y="37002"/>
                  </a:lnTo>
                  <a:lnTo>
                    <a:pt x="231028" y="31208"/>
                  </a:lnTo>
                  <a:lnTo>
                    <a:pt x="224775" y="25300"/>
                  </a:lnTo>
                  <a:lnTo>
                    <a:pt x="217796" y="19618"/>
                  </a:lnTo>
                  <a:lnTo>
                    <a:pt x="210011" y="14348"/>
                  </a:lnTo>
                  <a:lnTo>
                    <a:pt x="201336" y="9670"/>
                  </a:lnTo>
                  <a:lnTo>
                    <a:pt x="191609" y="5833"/>
                  </a:lnTo>
                  <a:lnTo>
                    <a:pt x="180846" y="2889"/>
                  </a:lnTo>
                  <a:lnTo>
                    <a:pt x="169366" y="896"/>
                  </a:lnTo>
                  <a:lnTo>
                    <a:pt x="157668" y="0"/>
                  </a:lnTo>
                  <a:lnTo>
                    <a:pt x="146067" y="183"/>
                  </a:lnTo>
                  <a:lnTo>
                    <a:pt x="134839" y="1611"/>
                  </a:lnTo>
                  <a:lnTo>
                    <a:pt x="124298" y="4696"/>
                  </a:lnTo>
                  <a:lnTo>
                    <a:pt x="114540" y="9513"/>
                  </a:lnTo>
                  <a:lnTo>
                    <a:pt x="105326" y="15850"/>
                  </a:lnTo>
                  <a:lnTo>
                    <a:pt x="96210" y="23391"/>
                  </a:lnTo>
                  <a:lnTo>
                    <a:pt x="86927" y="31837"/>
                  </a:lnTo>
                  <a:lnTo>
                    <a:pt x="77554" y="41099"/>
                  </a:lnTo>
                  <a:lnTo>
                    <a:pt x="68408" y="51293"/>
                  </a:lnTo>
                  <a:lnTo>
                    <a:pt x="59660" y="62413"/>
                  </a:lnTo>
                  <a:lnTo>
                    <a:pt x="51328" y="74490"/>
                  </a:lnTo>
                  <a:lnTo>
                    <a:pt x="43354" y="87660"/>
                  </a:lnTo>
                  <a:lnTo>
                    <a:pt x="35662" y="101890"/>
                  </a:lnTo>
                  <a:lnTo>
                    <a:pt x="28344" y="116853"/>
                  </a:lnTo>
                  <a:lnTo>
                    <a:pt x="21649" y="132044"/>
                  </a:lnTo>
                  <a:lnTo>
                    <a:pt x="15666" y="147148"/>
                  </a:lnTo>
                  <a:lnTo>
                    <a:pt x="10496" y="162052"/>
                  </a:lnTo>
                  <a:lnTo>
                    <a:pt x="6321" y="176745"/>
                  </a:lnTo>
                  <a:lnTo>
                    <a:pt x="3149" y="191254"/>
                  </a:lnTo>
                  <a:lnTo>
                    <a:pt x="1000" y="205456"/>
                  </a:lnTo>
                  <a:lnTo>
                    <a:pt x="0" y="219079"/>
                  </a:lnTo>
                  <a:lnTo>
                    <a:pt x="103" y="232029"/>
                  </a:lnTo>
                  <a:lnTo>
                    <a:pt x="1138" y="244523"/>
                  </a:lnTo>
                  <a:lnTo>
                    <a:pt x="2895" y="256987"/>
                  </a:lnTo>
                  <a:lnTo>
                    <a:pt x="5186" y="269672"/>
                  </a:lnTo>
                  <a:lnTo>
                    <a:pt x="7857" y="282651"/>
                  </a:lnTo>
                  <a:lnTo>
                    <a:pt x="10795" y="295903"/>
                  </a:lnTo>
                  <a:lnTo>
                    <a:pt x="13924" y="309369"/>
                  </a:lnTo>
                  <a:lnTo>
                    <a:pt x="17345" y="322667"/>
                  </a:lnTo>
                  <a:lnTo>
                    <a:pt x="21327" y="335135"/>
                  </a:lnTo>
                  <a:lnTo>
                    <a:pt x="25972" y="346480"/>
                  </a:lnTo>
                  <a:lnTo>
                    <a:pt x="31229" y="356741"/>
                  </a:lnTo>
                  <a:lnTo>
                    <a:pt x="36981" y="366100"/>
                  </a:lnTo>
                  <a:lnTo>
                    <a:pt x="43120" y="374764"/>
                  </a:lnTo>
                  <a:lnTo>
                    <a:pt x="49871" y="382753"/>
                  </a:lnTo>
                  <a:lnTo>
                    <a:pt x="57765" y="389908"/>
                  </a:lnTo>
                  <a:lnTo>
                    <a:pt x="67011" y="396203"/>
                  </a:lnTo>
                  <a:lnTo>
                    <a:pt x="77661" y="401584"/>
                  </a:lnTo>
                  <a:lnTo>
                    <a:pt x="89790" y="405902"/>
                  </a:lnTo>
                  <a:lnTo>
                    <a:pt x="103273" y="409166"/>
                  </a:lnTo>
                  <a:lnTo>
                    <a:pt x="117378" y="411205"/>
                  </a:lnTo>
                  <a:lnTo>
                    <a:pt x="130917" y="411599"/>
                  </a:lnTo>
                  <a:lnTo>
                    <a:pt x="143278" y="410271"/>
                  </a:lnTo>
                  <a:lnTo>
                    <a:pt x="154541" y="407430"/>
                  </a:lnTo>
                  <a:lnTo>
                    <a:pt x="165180" y="403389"/>
                  </a:lnTo>
                  <a:lnTo>
                    <a:pt x="175561" y="398452"/>
                  </a:lnTo>
                  <a:lnTo>
                    <a:pt x="185875" y="392868"/>
                  </a:lnTo>
                  <a:lnTo>
                    <a:pt x="196202" y="386828"/>
                  </a:lnTo>
                  <a:lnTo>
                    <a:pt x="206556" y="380479"/>
                  </a:lnTo>
                  <a:lnTo>
                    <a:pt x="216681" y="374029"/>
                  </a:lnTo>
                  <a:lnTo>
                    <a:pt x="227152" y="367029"/>
                  </a:lnTo>
                  <a:lnTo>
                    <a:pt x="240012" y="357748"/>
                  </a:lnTo>
                  <a:lnTo>
                    <a:pt x="258792" y="343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06819" y="126341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31668" y="473782"/>
            <a:ext cx="4822053" cy="579068"/>
            <a:chOff x="431668" y="473782"/>
            <a:chExt cx="4822053" cy="579068"/>
          </a:xfrm>
        </p:grpSpPr>
        <p:sp>
          <p:nvSpPr>
            <p:cNvPr id="52" name="Freeform 51"/>
            <p:cNvSpPr/>
            <p:nvPr/>
          </p:nvSpPr>
          <p:spPr>
            <a:xfrm>
              <a:off x="431668" y="473782"/>
              <a:ext cx="4822053" cy="402981"/>
            </a:xfrm>
            <a:custGeom>
              <a:avLst/>
              <a:gdLst/>
              <a:ahLst/>
              <a:cxnLst/>
              <a:rect l="0" t="0" r="0" b="0"/>
              <a:pathLst>
                <a:path w="4822053" h="402981">
                  <a:moveTo>
                    <a:pt x="4822052" y="0"/>
                  </a:moveTo>
                  <a:lnTo>
                    <a:pt x="4819185" y="11735"/>
                  </a:lnTo>
                  <a:lnTo>
                    <a:pt x="4817043" y="22864"/>
                  </a:lnTo>
                  <a:lnTo>
                    <a:pt x="4815440" y="34462"/>
                  </a:lnTo>
                  <a:lnTo>
                    <a:pt x="4814259" y="46623"/>
                  </a:lnTo>
                  <a:lnTo>
                    <a:pt x="4813411" y="59283"/>
                  </a:lnTo>
                  <a:lnTo>
                    <a:pt x="4812799" y="72326"/>
                  </a:lnTo>
                  <a:lnTo>
                    <a:pt x="4811866" y="85159"/>
                  </a:lnTo>
                  <a:lnTo>
                    <a:pt x="4809637" y="96779"/>
                  </a:lnTo>
                  <a:lnTo>
                    <a:pt x="4805684" y="106726"/>
                  </a:lnTo>
                  <a:lnTo>
                    <a:pt x="4800077" y="114723"/>
                  </a:lnTo>
                  <a:lnTo>
                    <a:pt x="4793099" y="120427"/>
                  </a:lnTo>
                  <a:lnTo>
                    <a:pt x="4785072" y="123891"/>
                  </a:lnTo>
                  <a:lnTo>
                    <a:pt x="4776277" y="125456"/>
                  </a:lnTo>
                  <a:lnTo>
                    <a:pt x="4766937" y="125542"/>
                  </a:lnTo>
                  <a:lnTo>
                    <a:pt x="4757212" y="124541"/>
                  </a:lnTo>
                  <a:lnTo>
                    <a:pt x="4747058" y="122925"/>
                  </a:lnTo>
                  <a:lnTo>
                    <a:pt x="4736250" y="121237"/>
                  </a:lnTo>
                  <a:lnTo>
                    <a:pt x="4724716" y="119776"/>
                  </a:lnTo>
                  <a:lnTo>
                    <a:pt x="4712528" y="118628"/>
                  </a:lnTo>
                  <a:lnTo>
                    <a:pt x="4699814" y="117775"/>
                  </a:lnTo>
                  <a:lnTo>
                    <a:pt x="4686708" y="117168"/>
                  </a:lnTo>
                  <a:lnTo>
                    <a:pt x="4673483" y="116911"/>
                  </a:lnTo>
                  <a:lnTo>
                    <a:pt x="4660532" y="117263"/>
                  </a:lnTo>
                  <a:lnTo>
                    <a:pt x="4648040" y="118309"/>
                  </a:lnTo>
                  <a:lnTo>
                    <a:pt x="4635856" y="119824"/>
                  </a:lnTo>
                  <a:lnTo>
                    <a:pt x="4623602" y="121379"/>
                  </a:lnTo>
                  <a:lnTo>
                    <a:pt x="4611057" y="122719"/>
                  </a:lnTo>
                  <a:lnTo>
                    <a:pt x="4598173" y="123769"/>
                  </a:lnTo>
                  <a:lnTo>
                    <a:pt x="4584983" y="124549"/>
                  </a:lnTo>
                  <a:lnTo>
                    <a:pt x="4571551" y="125108"/>
                  </a:lnTo>
                  <a:lnTo>
                    <a:pt x="4557936" y="125501"/>
                  </a:lnTo>
                  <a:lnTo>
                    <a:pt x="4544190" y="125772"/>
                  </a:lnTo>
                  <a:lnTo>
                    <a:pt x="4530356" y="125962"/>
                  </a:lnTo>
                  <a:lnTo>
                    <a:pt x="4516626" y="126261"/>
                  </a:lnTo>
                  <a:lnTo>
                    <a:pt x="4503327" y="126994"/>
                  </a:lnTo>
                  <a:lnTo>
                    <a:pt x="4490599" y="128300"/>
                  </a:lnTo>
                  <a:lnTo>
                    <a:pt x="4478255" y="129991"/>
                  </a:lnTo>
                  <a:lnTo>
                    <a:pt x="4465892" y="131665"/>
                  </a:lnTo>
                  <a:lnTo>
                    <a:pt x="4453281" y="133090"/>
                  </a:lnTo>
                  <a:lnTo>
                    <a:pt x="4440521" y="134367"/>
                  </a:lnTo>
                  <a:lnTo>
                    <a:pt x="4427947" y="135831"/>
                  </a:lnTo>
                  <a:lnTo>
                    <a:pt x="4415746" y="137667"/>
                  </a:lnTo>
                  <a:lnTo>
                    <a:pt x="4403943" y="139901"/>
                  </a:lnTo>
                  <a:lnTo>
                    <a:pt x="4392483" y="142480"/>
                  </a:lnTo>
                  <a:lnTo>
                    <a:pt x="4381289" y="145328"/>
                  </a:lnTo>
                  <a:lnTo>
                    <a:pt x="4370127" y="148377"/>
                  </a:lnTo>
                  <a:lnTo>
                    <a:pt x="4358634" y="151570"/>
                  </a:lnTo>
                  <a:lnTo>
                    <a:pt x="4346631" y="154864"/>
                  </a:lnTo>
                  <a:lnTo>
                    <a:pt x="4333958" y="158227"/>
                  </a:lnTo>
                  <a:lnTo>
                    <a:pt x="4320387" y="161638"/>
                  </a:lnTo>
                  <a:lnTo>
                    <a:pt x="4305883" y="165076"/>
                  </a:lnTo>
                  <a:lnTo>
                    <a:pt x="4290566" y="168368"/>
                  </a:lnTo>
                  <a:lnTo>
                    <a:pt x="4274606" y="171200"/>
                  </a:lnTo>
                  <a:lnTo>
                    <a:pt x="4258176" y="173441"/>
                  </a:lnTo>
                  <a:lnTo>
                    <a:pt x="4241738" y="175284"/>
                  </a:lnTo>
                  <a:lnTo>
                    <a:pt x="4226010" y="177136"/>
                  </a:lnTo>
                  <a:lnTo>
                    <a:pt x="4211317" y="179237"/>
                  </a:lnTo>
                  <a:lnTo>
                    <a:pt x="4197487" y="181650"/>
                  </a:lnTo>
                  <a:lnTo>
                    <a:pt x="4184045" y="184349"/>
                  </a:lnTo>
                  <a:lnTo>
                    <a:pt x="4170665" y="187274"/>
                  </a:lnTo>
                  <a:lnTo>
                    <a:pt x="4157200" y="190204"/>
                  </a:lnTo>
                  <a:lnTo>
                    <a:pt x="4143613" y="192785"/>
                  </a:lnTo>
                  <a:lnTo>
                    <a:pt x="4129910" y="194850"/>
                  </a:lnTo>
                  <a:lnTo>
                    <a:pt x="4116113" y="196404"/>
                  </a:lnTo>
                  <a:lnTo>
                    <a:pt x="4102243" y="197529"/>
                  </a:lnTo>
                  <a:lnTo>
                    <a:pt x="4088317" y="198323"/>
                  </a:lnTo>
                  <a:lnTo>
                    <a:pt x="4074186" y="198875"/>
                  </a:lnTo>
                  <a:lnTo>
                    <a:pt x="4059553" y="199253"/>
                  </a:lnTo>
                  <a:lnTo>
                    <a:pt x="4044308" y="199515"/>
                  </a:lnTo>
                  <a:lnTo>
                    <a:pt x="4028814" y="199863"/>
                  </a:lnTo>
                  <a:lnTo>
                    <a:pt x="4013793" y="200628"/>
                  </a:lnTo>
                  <a:lnTo>
                    <a:pt x="3999608" y="201956"/>
                  </a:lnTo>
                  <a:lnTo>
                    <a:pt x="3985964" y="203662"/>
                  </a:lnTo>
                  <a:lnTo>
                    <a:pt x="3972123" y="205345"/>
                  </a:lnTo>
                  <a:lnTo>
                    <a:pt x="3957664" y="206776"/>
                  </a:lnTo>
                  <a:lnTo>
                    <a:pt x="3942664" y="208058"/>
                  </a:lnTo>
                  <a:lnTo>
                    <a:pt x="3927507" y="209525"/>
                  </a:lnTo>
                  <a:lnTo>
                    <a:pt x="3912455" y="211358"/>
                  </a:lnTo>
                  <a:lnTo>
                    <a:pt x="3897600" y="213421"/>
                  </a:lnTo>
                  <a:lnTo>
                    <a:pt x="3882946" y="215352"/>
                  </a:lnTo>
                  <a:lnTo>
                    <a:pt x="3868458" y="216948"/>
                  </a:lnTo>
                  <a:lnTo>
                    <a:pt x="3853933" y="218172"/>
                  </a:lnTo>
                  <a:lnTo>
                    <a:pt x="3839028" y="219068"/>
                  </a:lnTo>
                  <a:lnTo>
                    <a:pt x="3823592" y="219706"/>
                  </a:lnTo>
                  <a:lnTo>
                    <a:pt x="3807800" y="220151"/>
                  </a:lnTo>
                  <a:lnTo>
                    <a:pt x="3792044" y="220457"/>
                  </a:lnTo>
                  <a:lnTo>
                    <a:pt x="3776561" y="220671"/>
                  </a:lnTo>
                  <a:lnTo>
                    <a:pt x="3761572" y="220985"/>
                  </a:lnTo>
                  <a:lnTo>
                    <a:pt x="3747353" y="221729"/>
                  </a:lnTo>
                  <a:lnTo>
                    <a:pt x="3733972" y="223047"/>
                  </a:lnTo>
                  <a:lnTo>
                    <a:pt x="3721173" y="224916"/>
                  </a:lnTo>
                  <a:lnTo>
                    <a:pt x="3708497" y="227241"/>
                  </a:lnTo>
                  <a:lnTo>
                    <a:pt x="3695666" y="229912"/>
                  </a:lnTo>
                  <a:lnTo>
                    <a:pt x="3682588" y="232670"/>
                  </a:lnTo>
                  <a:lnTo>
                    <a:pt x="3669269" y="235135"/>
                  </a:lnTo>
                  <a:lnTo>
                    <a:pt x="3655748" y="237122"/>
                  </a:lnTo>
                  <a:lnTo>
                    <a:pt x="3642075" y="238623"/>
                  </a:lnTo>
                  <a:lnTo>
                    <a:pt x="3628289" y="239713"/>
                  </a:lnTo>
                  <a:lnTo>
                    <a:pt x="3614425" y="240484"/>
                  </a:lnTo>
                  <a:lnTo>
                    <a:pt x="3600504" y="241020"/>
                  </a:lnTo>
                  <a:lnTo>
                    <a:pt x="3586545" y="241388"/>
                  </a:lnTo>
                  <a:lnTo>
                    <a:pt x="3572561" y="241639"/>
                  </a:lnTo>
                  <a:lnTo>
                    <a:pt x="3558559" y="241808"/>
                  </a:lnTo>
                  <a:lnTo>
                    <a:pt x="3544545" y="241923"/>
                  </a:lnTo>
                  <a:lnTo>
                    <a:pt x="3530519" y="242000"/>
                  </a:lnTo>
                  <a:lnTo>
                    <a:pt x="3516319" y="242051"/>
                  </a:lnTo>
                  <a:lnTo>
                    <a:pt x="3501639" y="242086"/>
                  </a:lnTo>
                  <a:lnTo>
                    <a:pt x="3486357" y="242109"/>
                  </a:lnTo>
                  <a:lnTo>
                    <a:pt x="3470671" y="242124"/>
                  </a:lnTo>
                  <a:lnTo>
                    <a:pt x="3454987" y="242135"/>
                  </a:lnTo>
                  <a:lnTo>
                    <a:pt x="3439547" y="242146"/>
                  </a:lnTo>
                  <a:lnTo>
                    <a:pt x="3424417" y="242323"/>
                  </a:lnTo>
                  <a:lnTo>
                    <a:pt x="3409571" y="242975"/>
                  </a:lnTo>
                  <a:lnTo>
                    <a:pt x="3394951" y="244221"/>
                  </a:lnTo>
                  <a:lnTo>
                    <a:pt x="3380336" y="245702"/>
                  </a:lnTo>
                  <a:lnTo>
                    <a:pt x="3365370" y="246703"/>
                  </a:lnTo>
                  <a:lnTo>
                    <a:pt x="3349888" y="246858"/>
                  </a:lnTo>
                  <a:lnTo>
                    <a:pt x="3333895" y="246298"/>
                  </a:lnTo>
                  <a:lnTo>
                    <a:pt x="3317473" y="245458"/>
                  </a:lnTo>
                  <a:lnTo>
                    <a:pt x="3300725" y="244634"/>
                  </a:lnTo>
                  <a:lnTo>
                    <a:pt x="3283902" y="243946"/>
                  </a:lnTo>
                  <a:lnTo>
                    <a:pt x="3267380" y="243418"/>
                  </a:lnTo>
                  <a:lnTo>
                    <a:pt x="3251339" y="243031"/>
                  </a:lnTo>
                  <a:lnTo>
                    <a:pt x="3235619" y="242756"/>
                  </a:lnTo>
                  <a:lnTo>
                    <a:pt x="3219838" y="242564"/>
                  </a:lnTo>
                  <a:lnTo>
                    <a:pt x="3203772" y="242432"/>
                  </a:lnTo>
                  <a:lnTo>
                    <a:pt x="3187370" y="242342"/>
                  </a:lnTo>
                  <a:lnTo>
                    <a:pt x="3170666" y="242280"/>
                  </a:lnTo>
                  <a:lnTo>
                    <a:pt x="3153720" y="242239"/>
                  </a:lnTo>
                  <a:lnTo>
                    <a:pt x="3136594" y="242211"/>
                  </a:lnTo>
                  <a:lnTo>
                    <a:pt x="3119336" y="242193"/>
                  </a:lnTo>
                  <a:lnTo>
                    <a:pt x="3101996" y="242176"/>
                  </a:lnTo>
                  <a:lnTo>
                    <a:pt x="3084929" y="241995"/>
                  </a:lnTo>
                  <a:lnTo>
                    <a:pt x="3068769" y="241341"/>
                  </a:lnTo>
                  <a:lnTo>
                    <a:pt x="3053779" y="240088"/>
                  </a:lnTo>
                  <a:lnTo>
                    <a:pt x="3039578" y="238433"/>
                  </a:lnTo>
                  <a:lnTo>
                    <a:pt x="3025355" y="236783"/>
                  </a:lnTo>
                  <a:lnTo>
                    <a:pt x="3010631" y="235380"/>
                  </a:lnTo>
                  <a:lnTo>
                    <a:pt x="2995281" y="234286"/>
                  </a:lnTo>
                  <a:lnTo>
                    <a:pt x="2979358" y="233478"/>
                  </a:lnTo>
                  <a:lnTo>
                    <a:pt x="2962973" y="232894"/>
                  </a:lnTo>
                  <a:lnTo>
                    <a:pt x="2946238" y="232317"/>
                  </a:lnTo>
                  <a:lnTo>
                    <a:pt x="2929253" y="231388"/>
                  </a:lnTo>
                  <a:lnTo>
                    <a:pt x="2912085" y="229949"/>
                  </a:lnTo>
                  <a:lnTo>
                    <a:pt x="2894625" y="228166"/>
                  </a:lnTo>
                  <a:lnTo>
                    <a:pt x="2876605" y="226430"/>
                  </a:lnTo>
                  <a:lnTo>
                    <a:pt x="2857927" y="224968"/>
                  </a:lnTo>
                  <a:lnTo>
                    <a:pt x="2838807" y="223836"/>
                  </a:lnTo>
                  <a:lnTo>
                    <a:pt x="2819664" y="223002"/>
                  </a:lnTo>
                  <a:lnTo>
                    <a:pt x="2800745" y="222406"/>
                  </a:lnTo>
                  <a:lnTo>
                    <a:pt x="2781955" y="221989"/>
                  </a:lnTo>
                  <a:lnTo>
                    <a:pt x="2762968" y="221701"/>
                  </a:lnTo>
                  <a:lnTo>
                    <a:pt x="2743605" y="221505"/>
                  </a:lnTo>
                  <a:lnTo>
                    <a:pt x="2724006" y="221372"/>
                  </a:lnTo>
                  <a:lnTo>
                    <a:pt x="2704536" y="221282"/>
                  </a:lnTo>
                  <a:lnTo>
                    <a:pt x="2685393" y="221221"/>
                  </a:lnTo>
                  <a:lnTo>
                    <a:pt x="2666452" y="221181"/>
                  </a:lnTo>
                  <a:lnTo>
                    <a:pt x="2647362" y="221153"/>
                  </a:lnTo>
                  <a:lnTo>
                    <a:pt x="2627925" y="221135"/>
                  </a:lnTo>
                  <a:lnTo>
                    <a:pt x="2608108" y="221123"/>
                  </a:lnTo>
                  <a:lnTo>
                    <a:pt x="2587958" y="221115"/>
                  </a:lnTo>
                  <a:lnTo>
                    <a:pt x="2567546" y="221109"/>
                  </a:lnTo>
                  <a:lnTo>
                    <a:pt x="2546939" y="221106"/>
                  </a:lnTo>
                  <a:lnTo>
                    <a:pt x="2526192" y="221103"/>
                  </a:lnTo>
                  <a:lnTo>
                    <a:pt x="2505351" y="221102"/>
                  </a:lnTo>
                  <a:lnTo>
                    <a:pt x="2484610" y="221100"/>
                  </a:lnTo>
                  <a:lnTo>
                    <a:pt x="2464298" y="221100"/>
                  </a:lnTo>
                  <a:lnTo>
                    <a:pt x="2444554" y="221099"/>
                  </a:lnTo>
                  <a:lnTo>
                    <a:pt x="2425194" y="221099"/>
                  </a:lnTo>
                  <a:lnTo>
                    <a:pt x="2405814" y="221099"/>
                  </a:lnTo>
                  <a:lnTo>
                    <a:pt x="2386179" y="221103"/>
                  </a:lnTo>
                  <a:lnTo>
                    <a:pt x="2366228" y="221276"/>
                  </a:lnTo>
                  <a:lnTo>
                    <a:pt x="2345988" y="221924"/>
                  </a:lnTo>
                  <a:lnTo>
                    <a:pt x="2325519" y="223173"/>
                  </a:lnTo>
                  <a:lnTo>
                    <a:pt x="2305044" y="224825"/>
                  </a:lnTo>
                  <a:lnTo>
                    <a:pt x="2284917" y="226474"/>
                  </a:lnTo>
                  <a:lnTo>
                    <a:pt x="2265302" y="227876"/>
                  </a:lnTo>
                  <a:lnTo>
                    <a:pt x="2246028" y="228969"/>
                  </a:lnTo>
                  <a:lnTo>
                    <a:pt x="2226708" y="229777"/>
                  </a:lnTo>
                  <a:lnTo>
                    <a:pt x="2207127" y="230360"/>
                  </a:lnTo>
                  <a:lnTo>
                    <a:pt x="2187721" y="230938"/>
                  </a:lnTo>
                  <a:lnTo>
                    <a:pt x="2169444" y="231865"/>
                  </a:lnTo>
                  <a:lnTo>
                    <a:pt x="2152725" y="233305"/>
                  </a:lnTo>
                  <a:lnTo>
                    <a:pt x="2136870" y="235088"/>
                  </a:lnTo>
                  <a:lnTo>
                    <a:pt x="2120396" y="236824"/>
                  </a:lnTo>
                  <a:lnTo>
                    <a:pt x="2102495" y="238285"/>
                  </a:lnTo>
                  <a:lnTo>
                    <a:pt x="2083198" y="239418"/>
                  </a:lnTo>
                  <a:lnTo>
                    <a:pt x="2063006" y="240252"/>
                  </a:lnTo>
                  <a:lnTo>
                    <a:pt x="2042346" y="240848"/>
                  </a:lnTo>
                  <a:lnTo>
                    <a:pt x="2021624" y="241265"/>
                  </a:lnTo>
                  <a:lnTo>
                    <a:pt x="2001274" y="241552"/>
                  </a:lnTo>
                  <a:lnTo>
                    <a:pt x="1981479" y="241749"/>
                  </a:lnTo>
                  <a:lnTo>
                    <a:pt x="1962071" y="241882"/>
                  </a:lnTo>
                  <a:lnTo>
                    <a:pt x="1942654" y="241972"/>
                  </a:lnTo>
                  <a:lnTo>
                    <a:pt x="1922991" y="242033"/>
                  </a:lnTo>
                  <a:lnTo>
                    <a:pt x="1903019" y="242073"/>
                  </a:lnTo>
                  <a:lnTo>
                    <a:pt x="1882765" y="242100"/>
                  </a:lnTo>
                  <a:lnTo>
                    <a:pt x="1862282" y="242119"/>
                  </a:lnTo>
                  <a:lnTo>
                    <a:pt x="1841627" y="242131"/>
                  </a:lnTo>
                  <a:lnTo>
                    <a:pt x="1820847" y="242139"/>
                  </a:lnTo>
                  <a:lnTo>
                    <a:pt x="1799980" y="242144"/>
                  </a:lnTo>
                  <a:lnTo>
                    <a:pt x="1779052" y="242148"/>
                  </a:lnTo>
                  <a:lnTo>
                    <a:pt x="1758081" y="242150"/>
                  </a:lnTo>
                  <a:lnTo>
                    <a:pt x="1737083" y="242152"/>
                  </a:lnTo>
                  <a:lnTo>
                    <a:pt x="1716066" y="242153"/>
                  </a:lnTo>
                  <a:lnTo>
                    <a:pt x="1695035" y="242154"/>
                  </a:lnTo>
                  <a:lnTo>
                    <a:pt x="1673996" y="242159"/>
                  </a:lnTo>
                  <a:lnTo>
                    <a:pt x="1652950" y="242332"/>
                  </a:lnTo>
                  <a:lnTo>
                    <a:pt x="1631901" y="242981"/>
                  </a:lnTo>
                  <a:lnTo>
                    <a:pt x="1610854" y="244229"/>
                  </a:lnTo>
                  <a:lnTo>
                    <a:pt x="1589973" y="245882"/>
                  </a:lnTo>
                  <a:lnTo>
                    <a:pt x="1569567" y="247530"/>
                  </a:lnTo>
                  <a:lnTo>
                    <a:pt x="1549760" y="248933"/>
                  </a:lnTo>
                  <a:lnTo>
                    <a:pt x="1530357" y="250026"/>
                  </a:lnTo>
                  <a:lnTo>
                    <a:pt x="1510949" y="250834"/>
                  </a:lnTo>
                  <a:lnTo>
                    <a:pt x="1491295" y="251412"/>
                  </a:lnTo>
                  <a:lnTo>
                    <a:pt x="1471331" y="251817"/>
                  </a:lnTo>
                  <a:lnTo>
                    <a:pt x="1451083" y="252097"/>
                  </a:lnTo>
                  <a:lnTo>
                    <a:pt x="1430608" y="252288"/>
                  </a:lnTo>
                  <a:lnTo>
                    <a:pt x="1410129" y="252418"/>
                  </a:lnTo>
                  <a:lnTo>
                    <a:pt x="1390000" y="252505"/>
                  </a:lnTo>
                  <a:lnTo>
                    <a:pt x="1370397" y="252569"/>
                  </a:lnTo>
                  <a:lnTo>
                    <a:pt x="1351641" y="252781"/>
                  </a:lnTo>
                  <a:lnTo>
                    <a:pt x="1334265" y="253456"/>
                  </a:lnTo>
                  <a:lnTo>
                    <a:pt x="1318415" y="254723"/>
                  </a:lnTo>
                  <a:lnTo>
                    <a:pt x="1303449" y="256387"/>
                  </a:lnTo>
                  <a:lnTo>
                    <a:pt x="1288171" y="258043"/>
                  </a:lnTo>
                  <a:lnTo>
                    <a:pt x="1271922" y="259451"/>
                  </a:lnTo>
                  <a:lnTo>
                    <a:pt x="1254734" y="260548"/>
                  </a:lnTo>
                  <a:lnTo>
                    <a:pt x="1237036" y="261358"/>
                  </a:lnTo>
                  <a:lnTo>
                    <a:pt x="1219159" y="261942"/>
                  </a:lnTo>
                  <a:lnTo>
                    <a:pt x="1201102" y="262521"/>
                  </a:lnTo>
                  <a:lnTo>
                    <a:pt x="1182622" y="263450"/>
                  </a:lnTo>
                  <a:lnTo>
                    <a:pt x="1163607" y="264890"/>
                  </a:lnTo>
                  <a:lnTo>
                    <a:pt x="1144245" y="266672"/>
                  </a:lnTo>
                  <a:lnTo>
                    <a:pt x="1124934" y="268409"/>
                  </a:lnTo>
                  <a:lnTo>
                    <a:pt x="1105904" y="269871"/>
                  </a:lnTo>
                  <a:lnTo>
                    <a:pt x="1087208" y="271003"/>
                  </a:lnTo>
                  <a:lnTo>
                    <a:pt x="1068815" y="271838"/>
                  </a:lnTo>
                  <a:lnTo>
                    <a:pt x="1050673" y="272438"/>
                  </a:lnTo>
                  <a:lnTo>
                    <a:pt x="1033049" y="273028"/>
                  </a:lnTo>
                  <a:lnTo>
                    <a:pt x="1016507" y="273964"/>
                  </a:lnTo>
                  <a:lnTo>
                    <a:pt x="1001258" y="275409"/>
                  </a:lnTo>
                  <a:lnTo>
                    <a:pt x="986881" y="277195"/>
                  </a:lnTo>
                  <a:lnTo>
                    <a:pt x="972539" y="278933"/>
                  </a:lnTo>
                  <a:lnTo>
                    <a:pt x="957745" y="280401"/>
                  </a:lnTo>
                  <a:lnTo>
                    <a:pt x="942687" y="281707"/>
                  </a:lnTo>
                  <a:lnTo>
                    <a:pt x="928025" y="283190"/>
                  </a:lnTo>
                  <a:lnTo>
                    <a:pt x="914112" y="285035"/>
                  </a:lnTo>
                  <a:lnTo>
                    <a:pt x="900668" y="287105"/>
                  </a:lnTo>
                  <a:lnTo>
                    <a:pt x="886967" y="289041"/>
                  </a:lnTo>
                  <a:lnTo>
                    <a:pt x="872602" y="290641"/>
                  </a:lnTo>
                  <a:lnTo>
                    <a:pt x="857496" y="291867"/>
                  </a:lnTo>
                  <a:lnTo>
                    <a:pt x="841738" y="292765"/>
                  </a:lnTo>
                  <a:lnTo>
                    <a:pt x="825463" y="293408"/>
                  </a:lnTo>
                  <a:lnTo>
                    <a:pt x="808803" y="294026"/>
                  </a:lnTo>
                  <a:lnTo>
                    <a:pt x="791867" y="294982"/>
                  </a:lnTo>
                  <a:lnTo>
                    <a:pt x="774737" y="296444"/>
                  </a:lnTo>
                  <a:lnTo>
                    <a:pt x="757472" y="298412"/>
                  </a:lnTo>
                  <a:lnTo>
                    <a:pt x="740116" y="300804"/>
                  </a:lnTo>
                  <a:lnTo>
                    <a:pt x="722697" y="303524"/>
                  </a:lnTo>
                  <a:lnTo>
                    <a:pt x="705235" y="306486"/>
                  </a:lnTo>
                  <a:lnTo>
                    <a:pt x="687746" y="309619"/>
                  </a:lnTo>
                  <a:lnTo>
                    <a:pt x="670237" y="312873"/>
                  </a:lnTo>
                  <a:lnTo>
                    <a:pt x="652715" y="316209"/>
                  </a:lnTo>
                  <a:lnTo>
                    <a:pt x="635185" y="319602"/>
                  </a:lnTo>
                  <a:lnTo>
                    <a:pt x="617644" y="323033"/>
                  </a:lnTo>
                  <a:lnTo>
                    <a:pt x="599932" y="326490"/>
                  </a:lnTo>
                  <a:lnTo>
                    <a:pt x="581741" y="329964"/>
                  </a:lnTo>
                  <a:lnTo>
                    <a:pt x="562948" y="333450"/>
                  </a:lnTo>
                  <a:lnTo>
                    <a:pt x="543750" y="336943"/>
                  </a:lnTo>
                  <a:lnTo>
                    <a:pt x="524556" y="340442"/>
                  </a:lnTo>
                  <a:lnTo>
                    <a:pt x="505616" y="343945"/>
                  </a:lnTo>
                  <a:lnTo>
                    <a:pt x="487322" y="347450"/>
                  </a:lnTo>
                  <a:lnTo>
                    <a:pt x="470264" y="350956"/>
                  </a:lnTo>
                  <a:lnTo>
                    <a:pt x="454636" y="354459"/>
                  </a:lnTo>
                  <a:lnTo>
                    <a:pt x="439989" y="357794"/>
                  </a:lnTo>
                  <a:lnTo>
                    <a:pt x="425458" y="360654"/>
                  </a:lnTo>
                  <a:lnTo>
                    <a:pt x="410534" y="362915"/>
                  </a:lnTo>
                  <a:lnTo>
                    <a:pt x="395388" y="364771"/>
                  </a:lnTo>
                  <a:lnTo>
                    <a:pt x="380666" y="366632"/>
                  </a:lnTo>
                  <a:lnTo>
                    <a:pt x="366713" y="368739"/>
                  </a:lnTo>
                  <a:lnTo>
                    <a:pt x="353241" y="371155"/>
                  </a:lnTo>
                  <a:lnTo>
                    <a:pt x="339523" y="373857"/>
                  </a:lnTo>
                  <a:lnTo>
                    <a:pt x="325150" y="376788"/>
                  </a:lnTo>
                  <a:lnTo>
                    <a:pt x="310208" y="379893"/>
                  </a:lnTo>
                  <a:lnTo>
                    <a:pt x="295092" y="383122"/>
                  </a:lnTo>
                  <a:lnTo>
                    <a:pt x="280067" y="386441"/>
                  </a:lnTo>
                  <a:lnTo>
                    <a:pt x="265230" y="389821"/>
                  </a:lnTo>
                  <a:lnTo>
                    <a:pt x="250589" y="393242"/>
                  </a:lnTo>
                  <a:lnTo>
                    <a:pt x="236114" y="396684"/>
                  </a:lnTo>
                  <a:lnTo>
                    <a:pt x="221767" y="399808"/>
                  </a:lnTo>
                  <a:lnTo>
                    <a:pt x="207515" y="401994"/>
                  </a:lnTo>
                  <a:lnTo>
                    <a:pt x="193334" y="402980"/>
                  </a:lnTo>
                  <a:lnTo>
                    <a:pt x="179368" y="402826"/>
                  </a:lnTo>
                  <a:lnTo>
                    <a:pt x="165911" y="401735"/>
                  </a:lnTo>
                  <a:lnTo>
                    <a:pt x="153085" y="399918"/>
                  </a:lnTo>
                  <a:lnTo>
                    <a:pt x="141014" y="397241"/>
                  </a:lnTo>
                  <a:lnTo>
                    <a:pt x="129901" y="393243"/>
                  </a:lnTo>
                  <a:lnTo>
                    <a:pt x="119763" y="387772"/>
                  </a:lnTo>
                  <a:lnTo>
                    <a:pt x="110632" y="380810"/>
                  </a:lnTo>
                  <a:lnTo>
                    <a:pt x="102637" y="372309"/>
                  </a:lnTo>
                  <a:lnTo>
                    <a:pt x="95739" y="362402"/>
                  </a:lnTo>
                  <a:lnTo>
                    <a:pt x="89765" y="351343"/>
                  </a:lnTo>
                  <a:lnTo>
                    <a:pt x="84510" y="339404"/>
                  </a:lnTo>
                  <a:lnTo>
                    <a:pt x="79786" y="326825"/>
                  </a:lnTo>
                  <a:lnTo>
                    <a:pt x="75442" y="313957"/>
                  </a:lnTo>
                  <a:lnTo>
                    <a:pt x="71364" y="301246"/>
                  </a:lnTo>
                  <a:lnTo>
                    <a:pt x="67469" y="288920"/>
                  </a:lnTo>
                  <a:lnTo>
                    <a:pt x="63699" y="277017"/>
                  </a:lnTo>
                  <a:lnTo>
                    <a:pt x="60015" y="265484"/>
                  </a:lnTo>
                  <a:lnTo>
                    <a:pt x="56384" y="254245"/>
                  </a:lnTo>
                  <a:lnTo>
                    <a:pt x="52623" y="243392"/>
                  </a:lnTo>
                  <a:lnTo>
                    <a:pt x="48413" y="233169"/>
                  </a:lnTo>
                  <a:lnTo>
                    <a:pt x="43615" y="223665"/>
                  </a:lnTo>
                  <a:lnTo>
                    <a:pt x="38178" y="214919"/>
                  </a:lnTo>
                  <a:lnTo>
                    <a:pt x="31305" y="206045"/>
                  </a:lnTo>
                  <a:lnTo>
                    <a:pt x="20155" y="19514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926922" y="673823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67" y="14803"/>
                  </a:lnTo>
                  <a:lnTo>
                    <a:pt x="707" y="29995"/>
                  </a:lnTo>
                  <a:lnTo>
                    <a:pt x="2004" y="47077"/>
                  </a:lnTo>
                  <a:lnTo>
                    <a:pt x="3864" y="65652"/>
                  </a:lnTo>
                  <a:lnTo>
                    <a:pt x="6180" y="84813"/>
                  </a:lnTo>
                  <a:lnTo>
                    <a:pt x="8842" y="103960"/>
                  </a:lnTo>
                  <a:lnTo>
                    <a:pt x="11593" y="122846"/>
                  </a:lnTo>
                  <a:lnTo>
                    <a:pt x="14052" y="141424"/>
                  </a:lnTo>
                  <a:lnTo>
                    <a:pt x="16034" y="159722"/>
                  </a:lnTo>
                  <a:lnTo>
                    <a:pt x="17532" y="177634"/>
                  </a:lnTo>
                  <a:lnTo>
                    <a:pt x="18620" y="194908"/>
                  </a:lnTo>
                  <a:lnTo>
                    <a:pt x="19394" y="211465"/>
                  </a:lnTo>
                  <a:lnTo>
                    <a:pt x="20101" y="227536"/>
                  </a:lnTo>
                  <a:lnTo>
                    <a:pt x="21117" y="243555"/>
                  </a:lnTo>
                  <a:lnTo>
                    <a:pt x="22615" y="259780"/>
                  </a:lnTo>
                  <a:lnTo>
                    <a:pt x="24437" y="276289"/>
                  </a:lnTo>
                  <a:lnTo>
                    <a:pt x="26200" y="293065"/>
                  </a:lnTo>
                  <a:lnTo>
                    <a:pt x="27680" y="310036"/>
                  </a:lnTo>
                  <a:lnTo>
                    <a:pt x="28827" y="326391"/>
                  </a:lnTo>
                  <a:lnTo>
                    <a:pt x="29795" y="342204"/>
                  </a:lnTo>
                  <a:lnTo>
                    <a:pt x="30666" y="358863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2284683" y="1333129"/>
            <a:ext cx="1105494" cy="614644"/>
            <a:chOff x="2284683" y="1333129"/>
            <a:chExt cx="1105494" cy="614644"/>
          </a:xfrm>
        </p:grpSpPr>
        <p:sp>
          <p:nvSpPr>
            <p:cNvPr id="55" name="Freeform 54"/>
            <p:cNvSpPr/>
            <p:nvPr/>
          </p:nvSpPr>
          <p:spPr>
            <a:xfrm>
              <a:off x="2537367" y="1473989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5" y="99257"/>
                  </a:lnTo>
                  <a:lnTo>
                    <a:pt x="178" y="118353"/>
                  </a:lnTo>
                  <a:lnTo>
                    <a:pt x="826" y="136471"/>
                  </a:lnTo>
                  <a:lnTo>
                    <a:pt x="2075" y="153100"/>
                  </a:lnTo>
                  <a:lnTo>
                    <a:pt x="3728" y="168566"/>
                  </a:lnTo>
                  <a:lnTo>
                    <a:pt x="5376" y="183721"/>
                  </a:lnTo>
                  <a:lnTo>
                    <a:pt x="6779" y="199099"/>
                  </a:lnTo>
                  <a:lnTo>
                    <a:pt x="7874" y="214710"/>
                  </a:lnTo>
                  <a:lnTo>
                    <a:pt x="8802" y="232044"/>
                  </a:lnTo>
                  <a:lnTo>
                    <a:pt x="9640" y="255986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84683" y="1347647"/>
              <a:ext cx="379027" cy="231628"/>
            </a:xfrm>
            <a:custGeom>
              <a:avLst/>
              <a:gdLst/>
              <a:ahLst/>
              <a:cxnLst/>
              <a:rect l="0" t="0" r="0" b="0"/>
              <a:pathLst>
                <a:path w="379027" h="231628">
                  <a:moveTo>
                    <a:pt x="379026" y="0"/>
                  </a:moveTo>
                  <a:lnTo>
                    <a:pt x="373025" y="5868"/>
                  </a:lnTo>
                  <a:lnTo>
                    <a:pt x="366180" y="11432"/>
                  </a:lnTo>
                  <a:lnTo>
                    <a:pt x="357797" y="17231"/>
                  </a:lnTo>
                  <a:lnTo>
                    <a:pt x="348342" y="23312"/>
                  </a:lnTo>
                  <a:lnTo>
                    <a:pt x="338676" y="29642"/>
                  </a:lnTo>
                  <a:lnTo>
                    <a:pt x="329308" y="36175"/>
                  </a:lnTo>
                  <a:lnTo>
                    <a:pt x="319917" y="43023"/>
                  </a:lnTo>
                  <a:lnTo>
                    <a:pt x="309569" y="50454"/>
                  </a:lnTo>
                  <a:lnTo>
                    <a:pt x="297792" y="58565"/>
                  </a:lnTo>
                  <a:lnTo>
                    <a:pt x="284595" y="67300"/>
                  </a:lnTo>
                  <a:lnTo>
                    <a:pt x="270201" y="76542"/>
                  </a:lnTo>
                  <a:lnTo>
                    <a:pt x="254895" y="86163"/>
                  </a:lnTo>
                  <a:lnTo>
                    <a:pt x="239413" y="95894"/>
                  </a:lnTo>
                  <a:lnTo>
                    <a:pt x="224872" y="105346"/>
                  </a:lnTo>
                  <a:lnTo>
                    <a:pt x="211803" y="114327"/>
                  </a:lnTo>
                  <a:lnTo>
                    <a:pt x="200049" y="122661"/>
                  </a:lnTo>
                  <a:lnTo>
                    <a:pt x="189073" y="130112"/>
                  </a:lnTo>
                  <a:lnTo>
                    <a:pt x="178466" y="136647"/>
                  </a:lnTo>
                  <a:lnTo>
                    <a:pt x="168170" y="142545"/>
                  </a:lnTo>
                  <a:lnTo>
                    <a:pt x="158387" y="148281"/>
                  </a:lnTo>
                  <a:lnTo>
                    <a:pt x="149201" y="154142"/>
                  </a:lnTo>
                  <a:lnTo>
                    <a:pt x="140402" y="160063"/>
                  </a:lnTo>
                  <a:lnTo>
                    <a:pt x="131581" y="165740"/>
                  </a:lnTo>
                  <a:lnTo>
                    <a:pt x="122493" y="171008"/>
                  </a:lnTo>
                  <a:lnTo>
                    <a:pt x="112914" y="176021"/>
                  </a:lnTo>
                  <a:lnTo>
                    <a:pt x="102566" y="181146"/>
                  </a:lnTo>
                  <a:lnTo>
                    <a:pt x="91377" y="186595"/>
                  </a:lnTo>
                  <a:lnTo>
                    <a:pt x="79437" y="192406"/>
                  </a:lnTo>
                  <a:lnTo>
                    <a:pt x="66898" y="198540"/>
                  </a:lnTo>
                  <a:lnTo>
                    <a:pt x="53928" y="204920"/>
                  </a:lnTo>
                  <a:lnTo>
                    <a:pt x="41257" y="211177"/>
                  </a:lnTo>
                  <a:lnTo>
                    <a:pt x="28932" y="217275"/>
                  </a:lnTo>
                  <a:lnTo>
                    <a:pt x="15872" y="22374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58383" y="1726673"/>
              <a:ext cx="389555" cy="221100"/>
            </a:xfrm>
            <a:custGeom>
              <a:avLst/>
              <a:gdLst/>
              <a:ahLst/>
              <a:cxnLst/>
              <a:rect l="0" t="0" r="0" b="0"/>
              <a:pathLst>
                <a:path w="389555" h="221100">
                  <a:moveTo>
                    <a:pt x="389554" y="0"/>
                  </a:moveTo>
                  <a:lnTo>
                    <a:pt x="383620" y="5801"/>
                  </a:lnTo>
                  <a:lnTo>
                    <a:pt x="377415" y="10725"/>
                  </a:lnTo>
                  <a:lnTo>
                    <a:pt x="370324" y="15232"/>
                  </a:lnTo>
                  <a:lnTo>
                    <a:pt x="362557" y="19626"/>
                  </a:lnTo>
                  <a:lnTo>
                    <a:pt x="354558" y="24287"/>
                  </a:lnTo>
                  <a:lnTo>
                    <a:pt x="346603" y="29402"/>
                  </a:lnTo>
                  <a:lnTo>
                    <a:pt x="338311" y="34980"/>
                  </a:lnTo>
                  <a:lnTo>
                    <a:pt x="328773" y="40952"/>
                  </a:lnTo>
                  <a:lnTo>
                    <a:pt x="317585" y="47230"/>
                  </a:lnTo>
                  <a:lnTo>
                    <a:pt x="305139" y="53734"/>
                  </a:lnTo>
                  <a:lnTo>
                    <a:pt x="292321" y="60400"/>
                  </a:lnTo>
                  <a:lnTo>
                    <a:pt x="279699" y="67173"/>
                  </a:lnTo>
                  <a:lnTo>
                    <a:pt x="267480" y="73856"/>
                  </a:lnTo>
                  <a:lnTo>
                    <a:pt x="255675" y="80116"/>
                  </a:lnTo>
                  <a:lnTo>
                    <a:pt x="244222" y="85813"/>
                  </a:lnTo>
                  <a:lnTo>
                    <a:pt x="233040" y="91129"/>
                  </a:lnTo>
                  <a:lnTo>
                    <a:pt x="222058" y="96467"/>
                  </a:lnTo>
                  <a:lnTo>
                    <a:pt x="211219" y="102057"/>
                  </a:lnTo>
                  <a:lnTo>
                    <a:pt x="200478" y="107795"/>
                  </a:lnTo>
                  <a:lnTo>
                    <a:pt x="189806" y="113348"/>
                  </a:lnTo>
                  <a:lnTo>
                    <a:pt x="179186" y="118533"/>
                  </a:lnTo>
                  <a:lnTo>
                    <a:pt x="168765" y="123491"/>
                  </a:lnTo>
                  <a:lnTo>
                    <a:pt x="158841" y="128579"/>
                  </a:lnTo>
                  <a:lnTo>
                    <a:pt x="149532" y="134002"/>
                  </a:lnTo>
                  <a:lnTo>
                    <a:pt x="140637" y="139797"/>
                  </a:lnTo>
                  <a:lnTo>
                    <a:pt x="131744" y="145920"/>
                  </a:lnTo>
                  <a:lnTo>
                    <a:pt x="122609" y="152296"/>
                  </a:lnTo>
                  <a:lnTo>
                    <a:pt x="113168" y="158698"/>
                  </a:lnTo>
                  <a:lnTo>
                    <a:pt x="103443" y="164762"/>
                  </a:lnTo>
                  <a:lnTo>
                    <a:pt x="93490" y="170328"/>
                  </a:lnTo>
                  <a:lnTo>
                    <a:pt x="83365" y="175725"/>
                  </a:lnTo>
                  <a:lnTo>
                    <a:pt x="73115" y="181649"/>
                  </a:lnTo>
                  <a:lnTo>
                    <a:pt x="62781" y="188440"/>
                  </a:lnTo>
                  <a:lnTo>
                    <a:pt x="52461" y="195661"/>
                  </a:lnTo>
                  <a:lnTo>
                    <a:pt x="41084" y="202975"/>
                  </a:lnTo>
                  <a:lnTo>
                    <a:pt x="25418" y="21103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53222" y="1726673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2"/>
                  </a:lnTo>
                  <a:lnTo>
                    <a:pt x="0" y="21371"/>
                  </a:lnTo>
                  <a:lnTo>
                    <a:pt x="0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29454" y="1333129"/>
              <a:ext cx="223852" cy="439712"/>
            </a:xfrm>
            <a:custGeom>
              <a:avLst/>
              <a:gdLst/>
              <a:ahLst/>
              <a:cxnLst/>
              <a:rect l="0" t="0" r="0" b="0"/>
              <a:pathLst>
                <a:path w="223852" h="439712">
                  <a:moveTo>
                    <a:pt x="192266" y="35575"/>
                  </a:moveTo>
                  <a:lnTo>
                    <a:pt x="186398" y="29708"/>
                  </a:lnTo>
                  <a:lnTo>
                    <a:pt x="180834" y="24143"/>
                  </a:lnTo>
                  <a:lnTo>
                    <a:pt x="175021" y="18353"/>
                  </a:lnTo>
                  <a:lnTo>
                    <a:pt x="168422" y="12618"/>
                  </a:lnTo>
                  <a:lnTo>
                    <a:pt x="160147" y="7585"/>
                  </a:lnTo>
                  <a:lnTo>
                    <a:pt x="149873" y="3573"/>
                  </a:lnTo>
                  <a:lnTo>
                    <a:pt x="138239" y="893"/>
                  </a:lnTo>
                  <a:lnTo>
                    <a:pt x="126512" y="0"/>
                  </a:lnTo>
                  <a:lnTo>
                    <a:pt x="115441" y="966"/>
                  </a:lnTo>
                  <a:lnTo>
                    <a:pt x="105080" y="3717"/>
                  </a:lnTo>
                  <a:lnTo>
                    <a:pt x="95063" y="8222"/>
                  </a:lnTo>
                  <a:lnTo>
                    <a:pt x="85111" y="14291"/>
                  </a:lnTo>
                  <a:lnTo>
                    <a:pt x="75258" y="21787"/>
                  </a:lnTo>
                  <a:lnTo>
                    <a:pt x="65774" y="30712"/>
                  </a:lnTo>
                  <a:lnTo>
                    <a:pt x="56799" y="40931"/>
                  </a:lnTo>
                  <a:lnTo>
                    <a:pt x="48480" y="52046"/>
                  </a:lnTo>
                  <a:lnTo>
                    <a:pt x="41046" y="63498"/>
                  </a:lnTo>
                  <a:lnTo>
                    <a:pt x="34529" y="74939"/>
                  </a:lnTo>
                  <a:lnTo>
                    <a:pt x="28815" y="86230"/>
                  </a:lnTo>
                  <a:lnTo>
                    <a:pt x="23735" y="97345"/>
                  </a:lnTo>
                  <a:lnTo>
                    <a:pt x="19129" y="108316"/>
                  </a:lnTo>
                  <a:lnTo>
                    <a:pt x="14864" y="119669"/>
                  </a:lnTo>
                  <a:lnTo>
                    <a:pt x="10839" y="132355"/>
                  </a:lnTo>
                  <a:lnTo>
                    <a:pt x="6988" y="146786"/>
                  </a:lnTo>
                  <a:lnTo>
                    <a:pt x="3588" y="162718"/>
                  </a:lnTo>
                  <a:lnTo>
                    <a:pt x="1217" y="179555"/>
                  </a:lnTo>
                  <a:lnTo>
                    <a:pt x="102" y="196844"/>
                  </a:lnTo>
                  <a:lnTo>
                    <a:pt x="0" y="214333"/>
                  </a:lnTo>
                  <a:lnTo>
                    <a:pt x="387" y="231899"/>
                  </a:lnTo>
                  <a:lnTo>
                    <a:pt x="909" y="249479"/>
                  </a:lnTo>
                  <a:lnTo>
                    <a:pt x="1562" y="266722"/>
                  </a:lnTo>
                  <a:lnTo>
                    <a:pt x="2599" y="283008"/>
                  </a:lnTo>
                  <a:lnTo>
                    <a:pt x="4150" y="298080"/>
                  </a:lnTo>
                  <a:lnTo>
                    <a:pt x="6361" y="312169"/>
                  </a:lnTo>
                  <a:lnTo>
                    <a:pt x="9456" y="325786"/>
                  </a:lnTo>
                  <a:lnTo>
                    <a:pt x="13469" y="339279"/>
                  </a:lnTo>
                  <a:lnTo>
                    <a:pt x="18284" y="352650"/>
                  </a:lnTo>
                  <a:lnTo>
                    <a:pt x="23734" y="365641"/>
                  </a:lnTo>
                  <a:lnTo>
                    <a:pt x="29657" y="378121"/>
                  </a:lnTo>
                  <a:lnTo>
                    <a:pt x="35921" y="389945"/>
                  </a:lnTo>
                  <a:lnTo>
                    <a:pt x="42424" y="400885"/>
                  </a:lnTo>
                  <a:lnTo>
                    <a:pt x="49102" y="410899"/>
                  </a:lnTo>
                  <a:lnTo>
                    <a:pt x="56231" y="419775"/>
                  </a:lnTo>
                  <a:lnTo>
                    <a:pt x="64387" y="427066"/>
                  </a:lnTo>
                  <a:lnTo>
                    <a:pt x="73802" y="432669"/>
                  </a:lnTo>
                  <a:lnTo>
                    <a:pt x="84228" y="436619"/>
                  </a:lnTo>
                  <a:lnTo>
                    <a:pt x="95144" y="438912"/>
                  </a:lnTo>
                  <a:lnTo>
                    <a:pt x="106190" y="439711"/>
                  </a:lnTo>
                  <a:lnTo>
                    <a:pt x="117198" y="439131"/>
                  </a:lnTo>
                  <a:lnTo>
                    <a:pt x="128116" y="437155"/>
                  </a:lnTo>
                  <a:lnTo>
                    <a:pt x="138937" y="433903"/>
                  </a:lnTo>
                  <a:lnTo>
                    <a:pt x="149678" y="429603"/>
                  </a:lnTo>
                  <a:lnTo>
                    <a:pt x="160356" y="424501"/>
                  </a:lnTo>
                  <a:lnTo>
                    <a:pt x="170980" y="418820"/>
                  </a:lnTo>
                  <a:lnTo>
                    <a:pt x="181300" y="413036"/>
                  </a:lnTo>
                  <a:lnTo>
                    <a:pt x="191932" y="407307"/>
                  </a:lnTo>
                  <a:lnTo>
                    <a:pt x="204930" y="401134"/>
                  </a:lnTo>
                  <a:lnTo>
                    <a:pt x="223851" y="393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79647" y="1705616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2876" y="11502"/>
                  </a:lnTo>
                  <a:lnTo>
                    <a:pt x="5343" y="21371"/>
                  </a:lnTo>
                  <a:lnTo>
                    <a:pt x="7709" y="30836"/>
                  </a:ln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328878" y="36045"/>
            <a:ext cx="818216" cy="1385303"/>
            <a:chOff x="5328878" y="36045"/>
            <a:chExt cx="818216" cy="1385303"/>
          </a:xfrm>
        </p:grpSpPr>
        <p:sp>
          <p:nvSpPr>
            <p:cNvPr id="62" name="Freeform 61"/>
            <p:cNvSpPr/>
            <p:nvPr/>
          </p:nvSpPr>
          <p:spPr>
            <a:xfrm>
              <a:off x="5328878" y="36045"/>
              <a:ext cx="818216" cy="636325"/>
            </a:xfrm>
            <a:custGeom>
              <a:avLst/>
              <a:gdLst/>
              <a:ahLst/>
              <a:cxnLst/>
              <a:rect l="0" t="0" r="0" b="0"/>
              <a:pathLst>
                <a:path w="818216" h="636325">
                  <a:moveTo>
                    <a:pt x="630251" y="58711"/>
                  </a:moveTo>
                  <a:lnTo>
                    <a:pt x="618517" y="55844"/>
                  </a:lnTo>
                  <a:lnTo>
                    <a:pt x="607388" y="53702"/>
                  </a:lnTo>
                  <a:lnTo>
                    <a:pt x="595785" y="52099"/>
                  </a:lnTo>
                  <a:lnTo>
                    <a:pt x="583451" y="50919"/>
                  </a:lnTo>
                  <a:lnTo>
                    <a:pt x="570142" y="50070"/>
                  </a:lnTo>
                  <a:lnTo>
                    <a:pt x="555833" y="49473"/>
                  </a:lnTo>
                  <a:lnTo>
                    <a:pt x="540655" y="49058"/>
                  </a:lnTo>
                  <a:lnTo>
                    <a:pt x="524794" y="48774"/>
                  </a:lnTo>
                  <a:lnTo>
                    <a:pt x="508428" y="48581"/>
                  </a:lnTo>
                  <a:lnTo>
                    <a:pt x="491863" y="48450"/>
                  </a:lnTo>
                  <a:lnTo>
                    <a:pt x="475516" y="48362"/>
                  </a:lnTo>
                  <a:lnTo>
                    <a:pt x="459592" y="48302"/>
                  </a:lnTo>
                  <a:lnTo>
                    <a:pt x="443950" y="48263"/>
                  </a:lnTo>
                  <a:lnTo>
                    <a:pt x="428221" y="48236"/>
                  </a:lnTo>
                  <a:lnTo>
                    <a:pt x="412200" y="48223"/>
                  </a:lnTo>
                  <a:lnTo>
                    <a:pt x="396167" y="48384"/>
                  </a:lnTo>
                  <a:lnTo>
                    <a:pt x="380775" y="49024"/>
                  </a:lnTo>
                  <a:lnTo>
                    <a:pt x="366342" y="50272"/>
                  </a:lnTo>
                  <a:lnTo>
                    <a:pt x="352701" y="52094"/>
                  </a:lnTo>
                  <a:lnTo>
                    <a:pt x="339393" y="54388"/>
                  </a:lnTo>
                  <a:lnTo>
                    <a:pt x="326110" y="57043"/>
                  </a:lnTo>
                  <a:lnTo>
                    <a:pt x="312883" y="59960"/>
                  </a:lnTo>
                  <a:lnTo>
                    <a:pt x="299989" y="63064"/>
                  </a:lnTo>
                  <a:lnTo>
                    <a:pt x="287569" y="66297"/>
                  </a:lnTo>
                  <a:lnTo>
                    <a:pt x="275616" y="69620"/>
                  </a:lnTo>
                  <a:lnTo>
                    <a:pt x="264057" y="73004"/>
                  </a:lnTo>
                  <a:lnTo>
                    <a:pt x="252801" y="76434"/>
                  </a:lnTo>
                  <a:lnTo>
                    <a:pt x="241766" y="80059"/>
                  </a:lnTo>
                  <a:lnTo>
                    <a:pt x="230891" y="84179"/>
                  </a:lnTo>
                  <a:lnTo>
                    <a:pt x="220126" y="88912"/>
                  </a:lnTo>
                  <a:lnTo>
                    <a:pt x="209437" y="94058"/>
                  </a:lnTo>
                  <a:lnTo>
                    <a:pt x="198802" y="99204"/>
                  </a:lnTo>
                  <a:lnTo>
                    <a:pt x="188205" y="104113"/>
                  </a:lnTo>
                  <a:lnTo>
                    <a:pt x="177801" y="108883"/>
                  </a:lnTo>
                  <a:lnTo>
                    <a:pt x="167889" y="113846"/>
                  </a:lnTo>
                  <a:lnTo>
                    <a:pt x="158587" y="119184"/>
                  </a:lnTo>
                  <a:lnTo>
                    <a:pt x="149697" y="124923"/>
                  </a:lnTo>
                  <a:lnTo>
                    <a:pt x="140807" y="131007"/>
                  </a:lnTo>
                  <a:lnTo>
                    <a:pt x="131679" y="137363"/>
                  </a:lnTo>
                  <a:lnTo>
                    <a:pt x="122412" y="143920"/>
                  </a:lnTo>
                  <a:lnTo>
                    <a:pt x="113337" y="150622"/>
                  </a:lnTo>
                  <a:lnTo>
                    <a:pt x="104638" y="157429"/>
                  </a:lnTo>
                  <a:lnTo>
                    <a:pt x="96338" y="164474"/>
                  </a:lnTo>
                  <a:lnTo>
                    <a:pt x="88385" y="172042"/>
                  </a:lnTo>
                  <a:lnTo>
                    <a:pt x="80703" y="180252"/>
                  </a:lnTo>
                  <a:lnTo>
                    <a:pt x="73222" y="189225"/>
                  </a:lnTo>
                  <a:lnTo>
                    <a:pt x="65885" y="199159"/>
                  </a:lnTo>
                  <a:lnTo>
                    <a:pt x="58655" y="210063"/>
                  </a:lnTo>
                  <a:lnTo>
                    <a:pt x="51661" y="221639"/>
                  </a:lnTo>
                  <a:lnTo>
                    <a:pt x="45192" y="233402"/>
                  </a:lnTo>
                  <a:lnTo>
                    <a:pt x="39360" y="245052"/>
                  </a:lnTo>
                  <a:lnTo>
                    <a:pt x="34122" y="256483"/>
                  </a:lnTo>
                  <a:lnTo>
                    <a:pt x="29369" y="267691"/>
                  </a:lnTo>
                  <a:lnTo>
                    <a:pt x="24987" y="278712"/>
                  </a:lnTo>
                  <a:lnTo>
                    <a:pt x="20872" y="289588"/>
                  </a:lnTo>
                  <a:lnTo>
                    <a:pt x="16949" y="300357"/>
                  </a:lnTo>
                  <a:lnTo>
                    <a:pt x="13162" y="311060"/>
                  </a:lnTo>
                  <a:lnTo>
                    <a:pt x="9635" y="322047"/>
                  </a:lnTo>
                  <a:lnTo>
                    <a:pt x="6646" y="333948"/>
                  </a:lnTo>
                  <a:lnTo>
                    <a:pt x="4304" y="347030"/>
                  </a:lnTo>
                  <a:lnTo>
                    <a:pt x="2562" y="361071"/>
                  </a:lnTo>
                  <a:lnTo>
                    <a:pt x="1310" y="375567"/>
                  </a:lnTo>
                  <a:lnTo>
                    <a:pt x="436" y="390165"/>
                  </a:lnTo>
                  <a:lnTo>
                    <a:pt x="0" y="404542"/>
                  </a:lnTo>
                  <a:lnTo>
                    <a:pt x="232" y="418342"/>
                  </a:lnTo>
                  <a:lnTo>
                    <a:pt x="1206" y="431434"/>
                  </a:lnTo>
                  <a:lnTo>
                    <a:pt x="3013" y="443868"/>
                  </a:lnTo>
                  <a:lnTo>
                    <a:pt x="5829" y="455766"/>
                  </a:lnTo>
                  <a:lnTo>
                    <a:pt x="9652" y="467256"/>
                  </a:lnTo>
                  <a:lnTo>
                    <a:pt x="14338" y="478450"/>
                  </a:lnTo>
                  <a:lnTo>
                    <a:pt x="19700" y="489434"/>
                  </a:lnTo>
                  <a:lnTo>
                    <a:pt x="25564" y="500272"/>
                  </a:lnTo>
                  <a:lnTo>
                    <a:pt x="31789" y="511010"/>
                  </a:lnTo>
                  <a:lnTo>
                    <a:pt x="38266" y="521679"/>
                  </a:lnTo>
                  <a:lnTo>
                    <a:pt x="44921" y="532293"/>
                  </a:lnTo>
                  <a:lnTo>
                    <a:pt x="51866" y="542539"/>
                  </a:lnTo>
                  <a:lnTo>
                    <a:pt x="59366" y="551814"/>
                  </a:lnTo>
                  <a:lnTo>
                    <a:pt x="67531" y="559869"/>
                  </a:lnTo>
                  <a:lnTo>
                    <a:pt x="76473" y="566938"/>
                  </a:lnTo>
                  <a:lnTo>
                    <a:pt x="86387" y="573534"/>
                  </a:lnTo>
                  <a:lnTo>
                    <a:pt x="97278" y="580008"/>
                  </a:lnTo>
                  <a:lnTo>
                    <a:pt x="108845" y="586358"/>
                  </a:lnTo>
                  <a:lnTo>
                    <a:pt x="120602" y="592329"/>
                  </a:lnTo>
                  <a:lnTo>
                    <a:pt x="132248" y="597795"/>
                  </a:lnTo>
                  <a:lnTo>
                    <a:pt x="143676" y="602772"/>
                  </a:lnTo>
                  <a:lnTo>
                    <a:pt x="154883" y="607341"/>
                  </a:lnTo>
                  <a:lnTo>
                    <a:pt x="165902" y="611598"/>
                  </a:lnTo>
                  <a:lnTo>
                    <a:pt x="176777" y="615626"/>
                  </a:lnTo>
                  <a:lnTo>
                    <a:pt x="187546" y="619491"/>
                  </a:lnTo>
                  <a:lnTo>
                    <a:pt x="198243" y="623238"/>
                  </a:lnTo>
                  <a:lnTo>
                    <a:pt x="209058" y="626738"/>
                  </a:lnTo>
                  <a:lnTo>
                    <a:pt x="220311" y="629710"/>
                  </a:lnTo>
                  <a:lnTo>
                    <a:pt x="232143" y="632040"/>
                  </a:lnTo>
                  <a:lnTo>
                    <a:pt x="244532" y="633774"/>
                  </a:lnTo>
                  <a:lnTo>
                    <a:pt x="257380" y="635020"/>
                  </a:lnTo>
                  <a:lnTo>
                    <a:pt x="270580" y="635891"/>
                  </a:lnTo>
                  <a:lnTo>
                    <a:pt x="284037" y="636324"/>
                  </a:lnTo>
                  <a:lnTo>
                    <a:pt x="297677" y="636091"/>
                  </a:lnTo>
                  <a:lnTo>
                    <a:pt x="311444" y="635124"/>
                  </a:lnTo>
                  <a:lnTo>
                    <a:pt x="325299" y="633662"/>
                  </a:lnTo>
                  <a:lnTo>
                    <a:pt x="339214" y="632142"/>
                  </a:lnTo>
                  <a:lnTo>
                    <a:pt x="353173" y="630821"/>
                  </a:lnTo>
                  <a:lnTo>
                    <a:pt x="367328" y="629614"/>
                  </a:lnTo>
                  <a:lnTo>
                    <a:pt x="381978" y="628196"/>
                  </a:lnTo>
                  <a:lnTo>
                    <a:pt x="397239" y="626390"/>
                  </a:lnTo>
                  <a:lnTo>
                    <a:pt x="412913" y="624177"/>
                  </a:lnTo>
                  <a:lnTo>
                    <a:pt x="428588" y="621613"/>
                  </a:lnTo>
                  <a:lnTo>
                    <a:pt x="444022" y="618769"/>
                  </a:lnTo>
                  <a:lnTo>
                    <a:pt x="459147" y="615553"/>
                  </a:lnTo>
                  <a:lnTo>
                    <a:pt x="473989" y="611716"/>
                  </a:lnTo>
                  <a:lnTo>
                    <a:pt x="488604" y="607177"/>
                  </a:lnTo>
                  <a:lnTo>
                    <a:pt x="503046" y="602163"/>
                  </a:lnTo>
                  <a:lnTo>
                    <a:pt x="517362" y="597105"/>
                  </a:lnTo>
                  <a:lnTo>
                    <a:pt x="531582" y="592255"/>
                  </a:lnTo>
                  <a:lnTo>
                    <a:pt x="545403" y="587525"/>
                  </a:lnTo>
                  <a:lnTo>
                    <a:pt x="558232" y="582590"/>
                  </a:lnTo>
                  <a:lnTo>
                    <a:pt x="569831" y="577269"/>
                  </a:lnTo>
                  <a:lnTo>
                    <a:pt x="580603" y="571543"/>
                  </a:lnTo>
                  <a:lnTo>
                    <a:pt x="591371" y="565466"/>
                  </a:lnTo>
                  <a:lnTo>
                    <a:pt x="602622" y="559111"/>
                  </a:lnTo>
                  <a:lnTo>
                    <a:pt x="614486" y="552384"/>
                  </a:lnTo>
                  <a:lnTo>
                    <a:pt x="626916" y="545037"/>
                  </a:lnTo>
                  <a:lnTo>
                    <a:pt x="639799" y="536983"/>
                  </a:lnTo>
                  <a:lnTo>
                    <a:pt x="652858" y="528286"/>
                  </a:lnTo>
                  <a:lnTo>
                    <a:pt x="665690" y="519071"/>
                  </a:lnTo>
                  <a:lnTo>
                    <a:pt x="678094" y="509458"/>
                  </a:lnTo>
                  <a:lnTo>
                    <a:pt x="690048" y="499393"/>
                  </a:lnTo>
                  <a:lnTo>
                    <a:pt x="701615" y="488651"/>
                  </a:lnTo>
                  <a:lnTo>
                    <a:pt x="712875" y="477170"/>
                  </a:lnTo>
                  <a:lnTo>
                    <a:pt x="723743" y="465188"/>
                  </a:lnTo>
                  <a:lnTo>
                    <a:pt x="733975" y="453146"/>
                  </a:lnTo>
                  <a:lnTo>
                    <a:pt x="743490" y="441300"/>
                  </a:lnTo>
                  <a:lnTo>
                    <a:pt x="752356" y="429567"/>
                  </a:lnTo>
                  <a:lnTo>
                    <a:pt x="760697" y="417622"/>
                  </a:lnTo>
                  <a:lnTo>
                    <a:pt x="768639" y="405290"/>
                  </a:lnTo>
                  <a:lnTo>
                    <a:pt x="776126" y="392549"/>
                  </a:lnTo>
                  <a:lnTo>
                    <a:pt x="782935" y="379456"/>
                  </a:lnTo>
                  <a:lnTo>
                    <a:pt x="788998" y="366089"/>
                  </a:lnTo>
                  <a:lnTo>
                    <a:pt x="794393" y="352518"/>
                  </a:lnTo>
                  <a:lnTo>
                    <a:pt x="799251" y="338801"/>
                  </a:lnTo>
                  <a:lnTo>
                    <a:pt x="803700" y="324977"/>
                  </a:lnTo>
                  <a:lnTo>
                    <a:pt x="807689" y="310914"/>
                  </a:lnTo>
                  <a:lnTo>
                    <a:pt x="810996" y="296328"/>
                  </a:lnTo>
                  <a:lnTo>
                    <a:pt x="813554" y="281104"/>
                  </a:lnTo>
                  <a:lnTo>
                    <a:pt x="815443" y="265285"/>
                  </a:lnTo>
                  <a:lnTo>
                    <a:pt x="816794" y="248981"/>
                  </a:lnTo>
                  <a:lnTo>
                    <a:pt x="817735" y="232312"/>
                  </a:lnTo>
                  <a:lnTo>
                    <a:pt x="818215" y="215542"/>
                  </a:lnTo>
                  <a:lnTo>
                    <a:pt x="818013" y="199057"/>
                  </a:lnTo>
                  <a:lnTo>
                    <a:pt x="817059" y="183044"/>
                  </a:lnTo>
                  <a:lnTo>
                    <a:pt x="815266" y="167512"/>
                  </a:lnTo>
                  <a:lnTo>
                    <a:pt x="812458" y="152389"/>
                  </a:lnTo>
                  <a:lnTo>
                    <a:pt x="808641" y="137589"/>
                  </a:lnTo>
                  <a:lnTo>
                    <a:pt x="803959" y="123190"/>
                  </a:lnTo>
                  <a:lnTo>
                    <a:pt x="798600" y="109434"/>
                  </a:lnTo>
                  <a:lnTo>
                    <a:pt x="792728" y="96404"/>
                  </a:lnTo>
                  <a:lnTo>
                    <a:pt x="786159" y="84195"/>
                  </a:lnTo>
                  <a:lnTo>
                    <a:pt x="778387" y="72988"/>
                  </a:lnTo>
                  <a:lnTo>
                    <a:pt x="769234" y="62783"/>
                  </a:lnTo>
                  <a:lnTo>
                    <a:pt x="758985" y="53437"/>
                  </a:lnTo>
                  <a:lnTo>
                    <a:pt x="748188" y="44766"/>
                  </a:lnTo>
                  <a:lnTo>
                    <a:pt x="737223" y="36600"/>
                  </a:lnTo>
                  <a:lnTo>
                    <a:pt x="726267" y="28961"/>
                  </a:lnTo>
                  <a:lnTo>
                    <a:pt x="715386" y="22049"/>
                  </a:lnTo>
                  <a:lnTo>
                    <a:pt x="704584" y="15922"/>
                  </a:lnTo>
                  <a:lnTo>
                    <a:pt x="693686" y="10654"/>
                  </a:lnTo>
                  <a:lnTo>
                    <a:pt x="682370" y="6413"/>
                  </a:lnTo>
                  <a:lnTo>
                    <a:pt x="670496" y="3196"/>
                  </a:lnTo>
                  <a:lnTo>
                    <a:pt x="658249" y="1019"/>
                  </a:lnTo>
                  <a:lnTo>
                    <a:pt x="646026" y="0"/>
                  </a:lnTo>
                  <a:lnTo>
                    <a:pt x="634050" y="90"/>
                  </a:lnTo>
                  <a:lnTo>
                    <a:pt x="621890" y="1116"/>
                  </a:lnTo>
                  <a:lnTo>
                    <a:pt x="608595" y="2867"/>
                  </a:lnTo>
                  <a:lnTo>
                    <a:pt x="593733" y="5158"/>
                  </a:lnTo>
                  <a:lnTo>
                    <a:pt x="577835" y="8000"/>
                  </a:lnTo>
                  <a:lnTo>
                    <a:pt x="562079" y="11585"/>
                  </a:lnTo>
                  <a:lnTo>
                    <a:pt x="547161" y="15951"/>
                  </a:lnTo>
                  <a:lnTo>
                    <a:pt x="533697" y="20699"/>
                  </a:lnTo>
                  <a:lnTo>
                    <a:pt x="521135" y="25546"/>
                  </a:lnTo>
                  <a:lnTo>
                    <a:pt x="508382" y="30918"/>
                  </a:lnTo>
                  <a:lnTo>
                    <a:pt x="493381" y="37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01160" y="610652"/>
              <a:ext cx="63172" cy="810696"/>
            </a:xfrm>
            <a:custGeom>
              <a:avLst/>
              <a:gdLst/>
              <a:ahLst/>
              <a:cxnLst/>
              <a:rect l="0" t="0" r="0" b="0"/>
              <a:pathLst>
                <a:path w="63172" h="810696">
                  <a:moveTo>
                    <a:pt x="63171" y="0"/>
                  </a:moveTo>
                  <a:lnTo>
                    <a:pt x="60304" y="11735"/>
                  </a:lnTo>
                  <a:lnTo>
                    <a:pt x="58162" y="22864"/>
                  </a:lnTo>
                  <a:lnTo>
                    <a:pt x="56564" y="34472"/>
                  </a:lnTo>
                  <a:lnTo>
                    <a:pt x="55557" y="46979"/>
                  </a:lnTo>
                  <a:lnTo>
                    <a:pt x="55356" y="60935"/>
                  </a:lnTo>
                  <a:lnTo>
                    <a:pt x="56007" y="76507"/>
                  </a:lnTo>
                  <a:lnTo>
                    <a:pt x="57246" y="93856"/>
                  </a:lnTo>
                  <a:lnTo>
                    <a:pt x="58610" y="113310"/>
                  </a:lnTo>
                  <a:lnTo>
                    <a:pt x="59815" y="134826"/>
                  </a:lnTo>
                  <a:lnTo>
                    <a:pt x="60603" y="157441"/>
                  </a:lnTo>
                  <a:lnTo>
                    <a:pt x="60675" y="179540"/>
                  </a:lnTo>
                  <a:lnTo>
                    <a:pt x="59945" y="200250"/>
                  </a:lnTo>
                  <a:lnTo>
                    <a:pt x="58658" y="219576"/>
                  </a:lnTo>
                  <a:lnTo>
                    <a:pt x="57262" y="238008"/>
                  </a:lnTo>
                  <a:lnTo>
                    <a:pt x="56033" y="255969"/>
                  </a:lnTo>
                  <a:lnTo>
                    <a:pt x="55058" y="273864"/>
                  </a:lnTo>
                  <a:lnTo>
                    <a:pt x="54330" y="292127"/>
                  </a:lnTo>
                  <a:lnTo>
                    <a:pt x="53801" y="310943"/>
                  </a:lnTo>
                  <a:lnTo>
                    <a:pt x="53259" y="330145"/>
                  </a:lnTo>
                  <a:lnTo>
                    <a:pt x="52356" y="349335"/>
                  </a:lnTo>
                  <a:lnTo>
                    <a:pt x="50932" y="368288"/>
                  </a:lnTo>
                  <a:lnTo>
                    <a:pt x="49161" y="387268"/>
                  </a:lnTo>
                  <a:lnTo>
                    <a:pt x="47432" y="406915"/>
                  </a:lnTo>
                  <a:lnTo>
                    <a:pt x="45970" y="427539"/>
                  </a:lnTo>
                  <a:lnTo>
                    <a:pt x="44668" y="448968"/>
                  </a:lnTo>
                  <a:lnTo>
                    <a:pt x="43187" y="470738"/>
                  </a:lnTo>
                  <a:lnTo>
                    <a:pt x="41340" y="492538"/>
                  </a:lnTo>
                  <a:lnTo>
                    <a:pt x="39098" y="514399"/>
                  </a:lnTo>
                  <a:lnTo>
                    <a:pt x="36516" y="536594"/>
                  </a:lnTo>
                  <a:lnTo>
                    <a:pt x="33664" y="559261"/>
                  </a:lnTo>
                  <a:lnTo>
                    <a:pt x="30612" y="582229"/>
                  </a:lnTo>
                  <a:lnTo>
                    <a:pt x="27417" y="605114"/>
                  </a:lnTo>
                  <a:lnTo>
                    <a:pt x="24128" y="627699"/>
                  </a:lnTo>
                  <a:lnTo>
                    <a:pt x="20937" y="649933"/>
                  </a:lnTo>
                  <a:lnTo>
                    <a:pt x="18174" y="671856"/>
                  </a:lnTo>
                  <a:lnTo>
                    <a:pt x="15979" y="693516"/>
                  </a:lnTo>
                  <a:lnTo>
                    <a:pt x="14166" y="714486"/>
                  </a:lnTo>
                  <a:lnTo>
                    <a:pt x="12335" y="733895"/>
                  </a:lnTo>
                  <a:lnTo>
                    <a:pt x="10252" y="751382"/>
                  </a:lnTo>
                  <a:lnTo>
                    <a:pt x="8012" y="766629"/>
                  </a:lnTo>
                  <a:lnTo>
                    <a:pt x="5726" y="780606"/>
                  </a:lnTo>
                  <a:lnTo>
                    <a:pt x="3188" y="794538"/>
                  </a:lnTo>
                  <a:lnTo>
                    <a:pt x="0" y="810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878881" y="1926715"/>
            <a:ext cx="1101306" cy="768581"/>
            <a:chOff x="4878881" y="1926715"/>
            <a:chExt cx="1101306" cy="768581"/>
          </a:xfrm>
        </p:grpSpPr>
        <p:sp>
          <p:nvSpPr>
            <p:cNvPr id="65" name="Freeform 64"/>
            <p:cNvSpPr/>
            <p:nvPr/>
          </p:nvSpPr>
          <p:spPr>
            <a:xfrm>
              <a:off x="4878881" y="2021471"/>
              <a:ext cx="379152" cy="673825"/>
            </a:xfrm>
            <a:custGeom>
              <a:avLst/>
              <a:gdLst/>
              <a:ahLst/>
              <a:cxnLst/>
              <a:rect l="0" t="0" r="0" b="0"/>
              <a:pathLst>
                <a:path w="379152" h="673825">
                  <a:moveTo>
                    <a:pt x="332725" y="0"/>
                  </a:moveTo>
                  <a:lnTo>
                    <a:pt x="318123" y="134"/>
                  </a:lnTo>
                  <a:lnTo>
                    <a:pt x="304852" y="1415"/>
                  </a:lnTo>
                  <a:lnTo>
                    <a:pt x="291655" y="4003"/>
                  </a:lnTo>
                  <a:lnTo>
                    <a:pt x="278486" y="7550"/>
                  </a:lnTo>
                  <a:lnTo>
                    <a:pt x="265626" y="11534"/>
                  </a:lnTo>
                  <a:lnTo>
                    <a:pt x="253226" y="15619"/>
                  </a:lnTo>
                  <a:lnTo>
                    <a:pt x="241285" y="19813"/>
                  </a:lnTo>
                  <a:lnTo>
                    <a:pt x="229732" y="24379"/>
                  </a:lnTo>
                  <a:lnTo>
                    <a:pt x="218480" y="29448"/>
                  </a:lnTo>
                  <a:lnTo>
                    <a:pt x="207448" y="35002"/>
                  </a:lnTo>
                  <a:lnTo>
                    <a:pt x="196574" y="40963"/>
                  </a:lnTo>
                  <a:lnTo>
                    <a:pt x="185811" y="47231"/>
                  </a:lnTo>
                  <a:lnTo>
                    <a:pt x="175123" y="53560"/>
                  </a:lnTo>
                  <a:lnTo>
                    <a:pt x="164487" y="59575"/>
                  </a:lnTo>
                  <a:lnTo>
                    <a:pt x="153886" y="65108"/>
                  </a:lnTo>
                  <a:lnTo>
                    <a:pt x="143309" y="70484"/>
                  </a:lnTo>
                  <a:lnTo>
                    <a:pt x="132748" y="76393"/>
                  </a:lnTo>
                  <a:lnTo>
                    <a:pt x="122203" y="83184"/>
                  </a:lnTo>
                  <a:lnTo>
                    <a:pt x="111833" y="90713"/>
                  </a:lnTo>
                  <a:lnTo>
                    <a:pt x="101943" y="98539"/>
                  </a:lnTo>
                  <a:lnTo>
                    <a:pt x="92661" y="106361"/>
                  </a:lnTo>
                  <a:lnTo>
                    <a:pt x="83954" y="114053"/>
                  </a:lnTo>
                  <a:lnTo>
                    <a:pt x="75720" y="121590"/>
                  </a:lnTo>
                  <a:lnTo>
                    <a:pt x="67850" y="128994"/>
                  </a:lnTo>
                  <a:lnTo>
                    <a:pt x="60411" y="136456"/>
                  </a:lnTo>
                  <a:lnTo>
                    <a:pt x="53634" y="144313"/>
                  </a:lnTo>
                  <a:lnTo>
                    <a:pt x="47588" y="152711"/>
                  </a:lnTo>
                  <a:lnTo>
                    <a:pt x="42035" y="161471"/>
                  </a:lnTo>
                  <a:lnTo>
                    <a:pt x="36539" y="170198"/>
                  </a:lnTo>
                  <a:lnTo>
                    <a:pt x="30842" y="178670"/>
                  </a:lnTo>
                  <a:lnTo>
                    <a:pt x="25032" y="187155"/>
                  </a:lnTo>
                  <a:lnTo>
                    <a:pt x="19432" y="196297"/>
                  </a:lnTo>
                  <a:lnTo>
                    <a:pt x="14223" y="206412"/>
                  </a:lnTo>
                  <a:lnTo>
                    <a:pt x="9590" y="217496"/>
                  </a:lnTo>
                  <a:lnTo>
                    <a:pt x="5785" y="229393"/>
                  </a:lnTo>
                  <a:lnTo>
                    <a:pt x="2863" y="241914"/>
                  </a:lnTo>
                  <a:lnTo>
                    <a:pt x="885" y="254729"/>
                  </a:lnTo>
                  <a:lnTo>
                    <a:pt x="0" y="267398"/>
                  </a:lnTo>
                  <a:lnTo>
                    <a:pt x="190" y="279683"/>
                  </a:lnTo>
                  <a:lnTo>
                    <a:pt x="1622" y="291218"/>
                  </a:lnTo>
                  <a:lnTo>
                    <a:pt x="4710" y="301438"/>
                  </a:lnTo>
                  <a:lnTo>
                    <a:pt x="9535" y="310159"/>
                  </a:lnTo>
                  <a:lnTo>
                    <a:pt x="16046" y="317354"/>
                  </a:lnTo>
                  <a:lnTo>
                    <a:pt x="24236" y="322978"/>
                  </a:lnTo>
                  <a:lnTo>
                    <a:pt x="33931" y="327167"/>
                  </a:lnTo>
                  <a:lnTo>
                    <a:pt x="44846" y="330017"/>
                  </a:lnTo>
                  <a:lnTo>
                    <a:pt x="56689" y="331497"/>
                  </a:lnTo>
                  <a:lnTo>
                    <a:pt x="69203" y="331714"/>
                  </a:lnTo>
                  <a:lnTo>
                    <a:pt x="82027" y="330727"/>
                  </a:lnTo>
                  <a:lnTo>
                    <a:pt x="94709" y="328470"/>
                  </a:lnTo>
                  <a:lnTo>
                    <a:pt x="107019" y="325035"/>
                  </a:lnTo>
                  <a:lnTo>
                    <a:pt x="119083" y="320950"/>
                  </a:lnTo>
                  <a:lnTo>
                    <a:pt x="131256" y="317056"/>
                  </a:lnTo>
                  <a:lnTo>
                    <a:pt x="143746" y="313810"/>
                  </a:lnTo>
                  <a:lnTo>
                    <a:pt x="156594" y="311141"/>
                  </a:lnTo>
                  <a:lnTo>
                    <a:pt x="169758" y="308660"/>
                  </a:lnTo>
                  <a:lnTo>
                    <a:pt x="183175" y="306107"/>
                  </a:lnTo>
                  <a:lnTo>
                    <a:pt x="196779" y="303543"/>
                  </a:lnTo>
                  <a:lnTo>
                    <a:pt x="210518" y="301266"/>
                  </a:lnTo>
                  <a:lnTo>
                    <a:pt x="224347" y="299439"/>
                  </a:lnTo>
                  <a:lnTo>
                    <a:pt x="238074" y="298229"/>
                  </a:lnTo>
                  <a:lnTo>
                    <a:pt x="251370" y="297873"/>
                  </a:lnTo>
                  <a:lnTo>
                    <a:pt x="264088" y="298420"/>
                  </a:lnTo>
                  <a:lnTo>
                    <a:pt x="276086" y="299926"/>
                  </a:lnTo>
                  <a:lnTo>
                    <a:pt x="287150" y="302532"/>
                  </a:lnTo>
                  <a:lnTo>
                    <a:pt x="297265" y="306214"/>
                  </a:lnTo>
                  <a:lnTo>
                    <a:pt x="306719" y="310975"/>
                  </a:lnTo>
                  <a:lnTo>
                    <a:pt x="315996" y="316919"/>
                  </a:lnTo>
                  <a:lnTo>
                    <a:pt x="325387" y="323996"/>
                  </a:lnTo>
                  <a:lnTo>
                    <a:pt x="334833" y="332188"/>
                  </a:lnTo>
                  <a:lnTo>
                    <a:pt x="344028" y="341590"/>
                  </a:lnTo>
                  <a:lnTo>
                    <a:pt x="352798" y="352142"/>
                  </a:lnTo>
                  <a:lnTo>
                    <a:pt x="360806" y="363821"/>
                  </a:lnTo>
                  <a:lnTo>
                    <a:pt x="367499" y="376716"/>
                  </a:lnTo>
                  <a:lnTo>
                    <a:pt x="372694" y="390758"/>
                  </a:lnTo>
                  <a:lnTo>
                    <a:pt x="376368" y="405594"/>
                  </a:lnTo>
                  <a:lnTo>
                    <a:pt x="378474" y="420697"/>
                  </a:lnTo>
                  <a:lnTo>
                    <a:pt x="379151" y="435739"/>
                  </a:lnTo>
                  <a:lnTo>
                    <a:pt x="378659" y="450431"/>
                  </a:lnTo>
                  <a:lnTo>
                    <a:pt x="377275" y="464450"/>
                  </a:lnTo>
                  <a:lnTo>
                    <a:pt x="375233" y="477688"/>
                  </a:lnTo>
                  <a:lnTo>
                    <a:pt x="372562" y="490052"/>
                  </a:lnTo>
                  <a:lnTo>
                    <a:pt x="369090" y="501372"/>
                  </a:lnTo>
                  <a:lnTo>
                    <a:pt x="364792" y="511655"/>
                  </a:lnTo>
                  <a:lnTo>
                    <a:pt x="359770" y="521055"/>
                  </a:lnTo>
                  <a:lnTo>
                    <a:pt x="354174" y="529764"/>
                  </a:lnTo>
                  <a:lnTo>
                    <a:pt x="348145" y="537960"/>
                  </a:lnTo>
                  <a:lnTo>
                    <a:pt x="341639" y="545789"/>
                  </a:lnTo>
                  <a:lnTo>
                    <a:pt x="334439" y="553360"/>
                  </a:lnTo>
                  <a:lnTo>
                    <a:pt x="326490" y="560758"/>
                  </a:lnTo>
                  <a:lnTo>
                    <a:pt x="318032" y="568203"/>
                  </a:lnTo>
                  <a:lnTo>
                    <a:pt x="309510" y="576040"/>
                  </a:lnTo>
                  <a:lnTo>
                    <a:pt x="301180" y="584421"/>
                  </a:lnTo>
                  <a:lnTo>
                    <a:pt x="292961" y="593169"/>
                  </a:lnTo>
                  <a:lnTo>
                    <a:pt x="284529" y="601888"/>
                  </a:lnTo>
                  <a:lnTo>
                    <a:pt x="275703" y="610348"/>
                  </a:lnTo>
                  <a:lnTo>
                    <a:pt x="266301" y="618656"/>
                  </a:lnTo>
                  <a:lnTo>
                    <a:pt x="256070" y="627146"/>
                  </a:lnTo>
                  <a:lnTo>
                    <a:pt x="244973" y="635993"/>
                  </a:lnTo>
                  <a:lnTo>
                    <a:pt x="233531" y="644764"/>
                  </a:lnTo>
                  <a:lnTo>
                    <a:pt x="221501" y="653370"/>
                  </a:lnTo>
                  <a:lnTo>
                    <a:pt x="206707" y="662570"/>
                  </a:lnTo>
                  <a:lnTo>
                    <a:pt x="185326" y="67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53761" y="24320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10838" y="1926715"/>
              <a:ext cx="290365" cy="464490"/>
            </a:xfrm>
            <a:custGeom>
              <a:avLst/>
              <a:gdLst/>
              <a:ahLst/>
              <a:cxnLst/>
              <a:rect l="0" t="0" r="0" b="0"/>
              <a:pathLst>
                <a:path w="290365" h="464490">
                  <a:moveTo>
                    <a:pt x="153493" y="0"/>
                  </a:moveTo>
                  <a:lnTo>
                    <a:pt x="141825" y="134"/>
                  </a:lnTo>
                  <a:lnTo>
                    <a:pt x="131336" y="1414"/>
                  </a:lnTo>
                  <a:lnTo>
                    <a:pt x="121035" y="4012"/>
                  </a:lnTo>
                  <a:lnTo>
                    <a:pt x="110733" y="7904"/>
                  </a:lnTo>
                  <a:lnTo>
                    <a:pt x="100390" y="13185"/>
                  </a:lnTo>
                  <a:lnTo>
                    <a:pt x="90004" y="19772"/>
                  </a:lnTo>
                  <a:lnTo>
                    <a:pt x="79749" y="27444"/>
                  </a:lnTo>
                  <a:lnTo>
                    <a:pt x="69939" y="35955"/>
                  </a:lnTo>
                  <a:lnTo>
                    <a:pt x="60713" y="45091"/>
                  </a:lnTo>
                  <a:lnTo>
                    <a:pt x="52043" y="55003"/>
                  </a:lnTo>
                  <a:lnTo>
                    <a:pt x="43834" y="66173"/>
                  </a:lnTo>
                  <a:lnTo>
                    <a:pt x="35981" y="78769"/>
                  </a:lnTo>
                  <a:lnTo>
                    <a:pt x="28554" y="92822"/>
                  </a:lnTo>
                  <a:lnTo>
                    <a:pt x="21786" y="108391"/>
                  </a:lnTo>
                  <a:lnTo>
                    <a:pt x="15754" y="125340"/>
                  </a:lnTo>
                  <a:lnTo>
                    <a:pt x="10550" y="143095"/>
                  </a:lnTo>
                  <a:lnTo>
                    <a:pt x="6353" y="160772"/>
                  </a:lnTo>
                  <a:lnTo>
                    <a:pt x="3164" y="177883"/>
                  </a:lnTo>
                  <a:lnTo>
                    <a:pt x="1007" y="194471"/>
                  </a:lnTo>
                  <a:lnTo>
                    <a:pt x="0" y="210909"/>
                  </a:lnTo>
                  <a:lnTo>
                    <a:pt x="99" y="227442"/>
                  </a:lnTo>
                  <a:lnTo>
                    <a:pt x="1131" y="243835"/>
                  </a:lnTo>
                  <a:lnTo>
                    <a:pt x="2886" y="259477"/>
                  </a:lnTo>
                  <a:lnTo>
                    <a:pt x="5175" y="274077"/>
                  </a:lnTo>
                  <a:lnTo>
                    <a:pt x="7846" y="287662"/>
                  </a:lnTo>
                  <a:lnTo>
                    <a:pt x="10783" y="300400"/>
                  </a:lnTo>
                  <a:lnTo>
                    <a:pt x="13915" y="312492"/>
                  </a:lnTo>
                  <a:lnTo>
                    <a:pt x="17509" y="324274"/>
                  </a:lnTo>
                  <a:lnTo>
                    <a:pt x="22140" y="336193"/>
                  </a:lnTo>
                  <a:lnTo>
                    <a:pt x="28033" y="348471"/>
                  </a:lnTo>
                  <a:lnTo>
                    <a:pt x="34942" y="360820"/>
                  </a:lnTo>
                  <a:lnTo>
                    <a:pt x="42343" y="372579"/>
                  </a:lnTo>
                  <a:lnTo>
                    <a:pt x="49876" y="383411"/>
                  </a:lnTo>
                  <a:lnTo>
                    <a:pt x="57373" y="393311"/>
                  </a:lnTo>
                  <a:lnTo>
                    <a:pt x="64780" y="402420"/>
                  </a:lnTo>
                  <a:lnTo>
                    <a:pt x="72096" y="410918"/>
                  </a:lnTo>
                  <a:lnTo>
                    <a:pt x="79499" y="418964"/>
                  </a:lnTo>
                  <a:lnTo>
                    <a:pt x="87315" y="426688"/>
                  </a:lnTo>
                  <a:lnTo>
                    <a:pt x="95696" y="434183"/>
                  </a:lnTo>
                  <a:lnTo>
                    <a:pt x="104785" y="441354"/>
                  </a:lnTo>
                  <a:lnTo>
                    <a:pt x="114797" y="447944"/>
                  </a:lnTo>
                  <a:lnTo>
                    <a:pt x="125758" y="453848"/>
                  </a:lnTo>
                  <a:lnTo>
                    <a:pt x="137543" y="458795"/>
                  </a:lnTo>
                  <a:lnTo>
                    <a:pt x="149978" y="462287"/>
                  </a:lnTo>
                  <a:lnTo>
                    <a:pt x="162892" y="464183"/>
                  </a:lnTo>
                  <a:lnTo>
                    <a:pt x="175986" y="464489"/>
                  </a:lnTo>
                  <a:lnTo>
                    <a:pt x="188850" y="463182"/>
                  </a:lnTo>
                  <a:lnTo>
                    <a:pt x="201278" y="460415"/>
                  </a:lnTo>
                  <a:lnTo>
                    <a:pt x="213250" y="456458"/>
                  </a:lnTo>
                  <a:lnTo>
                    <a:pt x="224829" y="451593"/>
                  </a:lnTo>
                  <a:lnTo>
                    <a:pt x="236093" y="446066"/>
                  </a:lnTo>
                  <a:lnTo>
                    <a:pt x="246861" y="439990"/>
                  </a:lnTo>
                  <a:lnTo>
                    <a:pt x="257851" y="432545"/>
                  </a:lnTo>
                  <a:lnTo>
                    <a:pt x="271148" y="420847"/>
                  </a:lnTo>
                  <a:lnTo>
                    <a:pt x="290364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69658" y="2232041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0" y="0"/>
                  </a:moveTo>
                  <a:lnTo>
                    <a:pt x="96" y="11597"/>
                  </a:lnTo>
                  <a:lnTo>
                    <a:pt x="950" y="22322"/>
                  </a:lnTo>
                  <a:lnTo>
                    <a:pt x="3825" y="34661"/>
                  </a:lnTo>
                  <a:lnTo>
                    <a:pt x="10528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456894" y="165680"/>
            <a:ext cx="3423980" cy="781030"/>
            <a:chOff x="456894" y="165680"/>
            <a:chExt cx="3423980" cy="781030"/>
          </a:xfrm>
        </p:grpSpPr>
        <p:sp>
          <p:nvSpPr>
            <p:cNvPr id="2" name="Freeform 1"/>
            <p:cNvSpPr/>
            <p:nvPr/>
          </p:nvSpPr>
          <p:spPr>
            <a:xfrm>
              <a:off x="456894" y="298646"/>
              <a:ext cx="387133" cy="393529"/>
            </a:xfrm>
            <a:custGeom>
              <a:avLst/>
              <a:gdLst/>
              <a:ahLst/>
              <a:cxnLst/>
              <a:rect l="0" t="0" r="0" b="0"/>
              <a:pathLst>
                <a:path w="387133" h="393529">
                  <a:moveTo>
                    <a:pt x="181198" y="26881"/>
                  </a:moveTo>
                  <a:lnTo>
                    <a:pt x="172263" y="24081"/>
                  </a:lnTo>
                  <a:lnTo>
                    <a:pt x="162636" y="22579"/>
                  </a:lnTo>
                  <a:lnTo>
                    <a:pt x="151353" y="22278"/>
                  </a:lnTo>
                  <a:lnTo>
                    <a:pt x="138858" y="23129"/>
                  </a:lnTo>
                  <a:lnTo>
                    <a:pt x="126027" y="25246"/>
                  </a:lnTo>
                  <a:lnTo>
                    <a:pt x="113408" y="28577"/>
                  </a:lnTo>
                  <a:lnTo>
                    <a:pt x="101198" y="33258"/>
                  </a:lnTo>
                  <a:lnTo>
                    <a:pt x="89403" y="39674"/>
                  </a:lnTo>
                  <a:lnTo>
                    <a:pt x="77962" y="47878"/>
                  </a:lnTo>
                  <a:lnTo>
                    <a:pt x="66960" y="57641"/>
                  </a:lnTo>
                  <a:lnTo>
                    <a:pt x="56631" y="68634"/>
                  </a:lnTo>
                  <a:lnTo>
                    <a:pt x="47052" y="80546"/>
                  </a:lnTo>
                  <a:lnTo>
                    <a:pt x="38312" y="93120"/>
                  </a:lnTo>
                  <a:lnTo>
                    <a:pt x="30587" y="106158"/>
                  </a:lnTo>
                  <a:lnTo>
                    <a:pt x="23872" y="119518"/>
                  </a:lnTo>
                  <a:lnTo>
                    <a:pt x="18023" y="133098"/>
                  </a:lnTo>
                  <a:lnTo>
                    <a:pt x="12853" y="146828"/>
                  </a:lnTo>
                  <a:lnTo>
                    <a:pt x="8195" y="160664"/>
                  </a:lnTo>
                  <a:lnTo>
                    <a:pt x="4234" y="174736"/>
                  </a:lnTo>
                  <a:lnTo>
                    <a:pt x="1478" y="189330"/>
                  </a:lnTo>
                  <a:lnTo>
                    <a:pt x="107" y="204554"/>
                  </a:lnTo>
                  <a:lnTo>
                    <a:pt x="0" y="220204"/>
                  </a:lnTo>
                  <a:lnTo>
                    <a:pt x="916" y="235863"/>
                  </a:lnTo>
                  <a:lnTo>
                    <a:pt x="2611" y="251280"/>
                  </a:lnTo>
                  <a:lnTo>
                    <a:pt x="5036" y="266226"/>
                  </a:lnTo>
                  <a:lnTo>
                    <a:pt x="8333" y="280416"/>
                  </a:lnTo>
                  <a:lnTo>
                    <a:pt x="12512" y="293768"/>
                  </a:lnTo>
                  <a:lnTo>
                    <a:pt x="17452" y="306209"/>
                  </a:lnTo>
                  <a:lnTo>
                    <a:pt x="22992" y="317579"/>
                  </a:lnTo>
                  <a:lnTo>
                    <a:pt x="28979" y="327898"/>
                  </a:lnTo>
                  <a:lnTo>
                    <a:pt x="35287" y="337321"/>
                  </a:lnTo>
                  <a:lnTo>
                    <a:pt x="41821" y="346045"/>
                  </a:lnTo>
                  <a:lnTo>
                    <a:pt x="48516" y="354246"/>
                  </a:lnTo>
                  <a:lnTo>
                    <a:pt x="55486" y="361909"/>
                  </a:lnTo>
                  <a:lnTo>
                    <a:pt x="63004" y="368837"/>
                  </a:lnTo>
                  <a:lnTo>
                    <a:pt x="71180" y="374975"/>
                  </a:lnTo>
                  <a:lnTo>
                    <a:pt x="80130" y="380250"/>
                  </a:lnTo>
                  <a:lnTo>
                    <a:pt x="90049" y="384495"/>
                  </a:lnTo>
                  <a:lnTo>
                    <a:pt x="100947" y="387720"/>
                  </a:lnTo>
                  <a:lnTo>
                    <a:pt x="112690" y="390072"/>
                  </a:lnTo>
                  <a:lnTo>
                    <a:pt x="125097" y="391741"/>
                  </a:lnTo>
                  <a:lnTo>
                    <a:pt x="137992" y="392900"/>
                  </a:lnTo>
                  <a:lnTo>
                    <a:pt x="151074" y="393528"/>
                  </a:lnTo>
                  <a:lnTo>
                    <a:pt x="163929" y="393426"/>
                  </a:lnTo>
                  <a:lnTo>
                    <a:pt x="176352" y="392542"/>
                  </a:lnTo>
                  <a:lnTo>
                    <a:pt x="188320" y="390966"/>
                  </a:lnTo>
                  <a:lnTo>
                    <a:pt x="199897" y="388838"/>
                  </a:lnTo>
                  <a:lnTo>
                    <a:pt x="211168" y="386285"/>
                  </a:lnTo>
                  <a:lnTo>
                    <a:pt x="222214" y="383096"/>
                  </a:lnTo>
                  <a:lnTo>
                    <a:pt x="233098" y="378745"/>
                  </a:lnTo>
                  <a:lnTo>
                    <a:pt x="243874" y="373039"/>
                  </a:lnTo>
                  <a:lnTo>
                    <a:pt x="254739" y="366087"/>
                  </a:lnTo>
                  <a:lnTo>
                    <a:pt x="266027" y="358125"/>
                  </a:lnTo>
                  <a:lnTo>
                    <a:pt x="277874" y="349393"/>
                  </a:lnTo>
                  <a:lnTo>
                    <a:pt x="289932" y="339938"/>
                  </a:lnTo>
                  <a:lnTo>
                    <a:pt x="301494" y="329613"/>
                  </a:lnTo>
                  <a:lnTo>
                    <a:pt x="312194" y="318410"/>
                  </a:lnTo>
                  <a:lnTo>
                    <a:pt x="322005" y="306447"/>
                  </a:lnTo>
                  <a:lnTo>
                    <a:pt x="331055" y="293886"/>
                  </a:lnTo>
                  <a:lnTo>
                    <a:pt x="339507" y="280883"/>
                  </a:lnTo>
                  <a:lnTo>
                    <a:pt x="347354" y="267728"/>
                  </a:lnTo>
                  <a:lnTo>
                    <a:pt x="354412" y="254823"/>
                  </a:lnTo>
                  <a:lnTo>
                    <a:pt x="360647" y="242361"/>
                  </a:lnTo>
                  <a:lnTo>
                    <a:pt x="366157" y="230198"/>
                  </a:lnTo>
                  <a:lnTo>
                    <a:pt x="371094" y="217957"/>
                  </a:lnTo>
                  <a:lnTo>
                    <a:pt x="375596" y="205418"/>
                  </a:lnTo>
                  <a:lnTo>
                    <a:pt x="379621" y="192367"/>
                  </a:lnTo>
                  <a:lnTo>
                    <a:pt x="382951" y="178534"/>
                  </a:lnTo>
                  <a:lnTo>
                    <a:pt x="385517" y="163855"/>
                  </a:lnTo>
                  <a:lnTo>
                    <a:pt x="387071" y="148589"/>
                  </a:lnTo>
                  <a:lnTo>
                    <a:pt x="387132" y="133196"/>
                  </a:lnTo>
                  <a:lnTo>
                    <a:pt x="385576" y="117960"/>
                  </a:lnTo>
                  <a:lnTo>
                    <a:pt x="382581" y="103137"/>
                  </a:lnTo>
                  <a:lnTo>
                    <a:pt x="378437" y="89031"/>
                  </a:lnTo>
                  <a:lnTo>
                    <a:pt x="373425" y="75735"/>
                  </a:lnTo>
                  <a:lnTo>
                    <a:pt x="367621" y="63331"/>
                  </a:lnTo>
                  <a:lnTo>
                    <a:pt x="360902" y="51986"/>
                  </a:lnTo>
                  <a:lnTo>
                    <a:pt x="353269" y="41690"/>
                  </a:lnTo>
                  <a:lnTo>
                    <a:pt x="344686" y="32451"/>
                  </a:lnTo>
                  <a:lnTo>
                    <a:pt x="335015" y="24383"/>
                  </a:lnTo>
                  <a:lnTo>
                    <a:pt x="324283" y="17439"/>
                  </a:lnTo>
                  <a:lnTo>
                    <a:pt x="312652" y="11605"/>
                  </a:lnTo>
                  <a:lnTo>
                    <a:pt x="300320" y="6977"/>
                  </a:lnTo>
                  <a:lnTo>
                    <a:pt x="287475" y="3496"/>
                  </a:lnTo>
                  <a:lnTo>
                    <a:pt x="274426" y="1140"/>
                  </a:lnTo>
                  <a:lnTo>
                    <a:pt x="261593" y="0"/>
                  </a:lnTo>
                  <a:lnTo>
                    <a:pt x="249181" y="14"/>
                  </a:lnTo>
                  <a:lnTo>
                    <a:pt x="237050" y="1159"/>
                  </a:lnTo>
                  <a:lnTo>
                    <a:pt x="224831" y="3522"/>
                  </a:lnTo>
                  <a:lnTo>
                    <a:pt x="212320" y="7042"/>
                  </a:lnTo>
                  <a:lnTo>
                    <a:pt x="199797" y="11693"/>
                  </a:lnTo>
                  <a:lnTo>
                    <a:pt x="187915" y="17564"/>
                  </a:lnTo>
                  <a:lnTo>
                    <a:pt x="176996" y="24582"/>
                  </a:lnTo>
                  <a:lnTo>
                    <a:pt x="167037" y="32396"/>
                  </a:lnTo>
                  <a:lnTo>
                    <a:pt x="157887" y="40480"/>
                  </a:lnTo>
                  <a:lnTo>
                    <a:pt x="149372" y="48497"/>
                  </a:lnTo>
                  <a:lnTo>
                    <a:pt x="141626" y="56022"/>
                  </a:lnTo>
                  <a:lnTo>
                    <a:pt x="134344" y="63192"/>
                  </a:lnTo>
                  <a:lnTo>
                    <a:pt x="126880" y="70629"/>
                  </a:lnTo>
                  <a:lnTo>
                    <a:pt x="118027" y="79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97836" y="496815"/>
              <a:ext cx="150868" cy="155097"/>
            </a:xfrm>
            <a:custGeom>
              <a:avLst/>
              <a:gdLst/>
              <a:ahLst/>
              <a:cxnLst/>
              <a:rect l="0" t="0" r="0" b="0"/>
              <a:pathLst>
                <a:path w="150868" h="155097">
                  <a:moveTo>
                    <a:pt x="3468" y="39282"/>
                  </a:moveTo>
                  <a:lnTo>
                    <a:pt x="3535" y="50950"/>
                  </a:lnTo>
                  <a:lnTo>
                    <a:pt x="4176" y="61439"/>
                  </a:lnTo>
                  <a:lnTo>
                    <a:pt x="5468" y="71745"/>
                  </a:lnTo>
                  <a:lnTo>
                    <a:pt x="7154" y="82219"/>
                  </a:lnTo>
                  <a:lnTo>
                    <a:pt x="8823" y="93211"/>
                  </a:lnTo>
                  <a:lnTo>
                    <a:pt x="10206" y="104756"/>
                  </a:lnTo>
                  <a:lnTo>
                    <a:pt x="10201" y="113395"/>
                  </a:lnTo>
                  <a:lnTo>
                    <a:pt x="8138" y="115180"/>
                  </a:lnTo>
                  <a:lnTo>
                    <a:pt x="5323" y="111974"/>
                  </a:lnTo>
                  <a:lnTo>
                    <a:pt x="2616" y="105646"/>
                  </a:lnTo>
                  <a:lnTo>
                    <a:pt x="747" y="97119"/>
                  </a:lnTo>
                  <a:lnTo>
                    <a:pt x="0" y="86975"/>
                  </a:lnTo>
                  <a:lnTo>
                    <a:pt x="328" y="75816"/>
                  </a:lnTo>
                  <a:lnTo>
                    <a:pt x="1543" y="64289"/>
                  </a:lnTo>
                  <a:lnTo>
                    <a:pt x="3443" y="52779"/>
                  </a:lnTo>
                  <a:lnTo>
                    <a:pt x="6006" y="41600"/>
                  </a:lnTo>
                  <a:lnTo>
                    <a:pt x="9397" y="31088"/>
                  </a:lnTo>
                  <a:lnTo>
                    <a:pt x="13648" y="21364"/>
                  </a:lnTo>
                  <a:lnTo>
                    <a:pt x="18976" y="12850"/>
                  </a:lnTo>
                  <a:lnTo>
                    <a:pt x="25841" y="6334"/>
                  </a:lnTo>
                  <a:lnTo>
                    <a:pt x="34344" y="2068"/>
                  </a:lnTo>
                  <a:lnTo>
                    <a:pt x="43971" y="0"/>
                  </a:lnTo>
                  <a:lnTo>
                    <a:pt x="53809" y="40"/>
                  </a:lnTo>
                  <a:lnTo>
                    <a:pt x="63310" y="1918"/>
                  </a:lnTo>
                  <a:lnTo>
                    <a:pt x="72297" y="5260"/>
                  </a:lnTo>
                  <a:lnTo>
                    <a:pt x="80785" y="9703"/>
                  </a:lnTo>
                  <a:lnTo>
                    <a:pt x="88857" y="14948"/>
                  </a:lnTo>
                  <a:lnTo>
                    <a:pt x="96447" y="20924"/>
                  </a:lnTo>
                  <a:lnTo>
                    <a:pt x="103333" y="27765"/>
                  </a:lnTo>
                  <a:lnTo>
                    <a:pt x="109451" y="35480"/>
                  </a:lnTo>
                  <a:lnTo>
                    <a:pt x="114884" y="43948"/>
                  </a:lnTo>
                  <a:lnTo>
                    <a:pt x="119769" y="53012"/>
                  </a:lnTo>
                  <a:lnTo>
                    <a:pt x="124241" y="62522"/>
                  </a:lnTo>
                  <a:lnTo>
                    <a:pt x="128415" y="72519"/>
                  </a:lnTo>
                  <a:lnTo>
                    <a:pt x="132379" y="83215"/>
                  </a:lnTo>
                  <a:lnTo>
                    <a:pt x="136192" y="94658"/>
                  </a:lnTo>
                  <a:lnTo>
                    <a:pt x="139749" y="106347"/>
                  </a:lnTo>
                  <a:lnTo>
                    <a:pt x="143138" y="118577"/>
                  </a:lnTo>
                  <a:lnTo>
                    <a:pt x="146655" y="133542"/>
                  </a:lnTo>
                  <a:lnTo>
                    <a:pt x="150867" y="155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86617" y="471629"/>
              <a:ext cx="341113" cy="198959"/>
            </a:xfrm>
            <a:custGeom>
              <a:avLst/>
              <a:gdLst/>
              <a:ahLst/>
              <a:cxnLst/>
              <a:rect l="0" t="0" r="0" b="0"/>
              <a:pathLst>
                <a:path w="341113" h="198959">
                  <a:moveTo>
                    <a:pt x="98957" y="32883"/>
                  </a:moveTo>
                  <a:lnTo>
                    <a:pt x="95822" y="24282"/>
                  </a:lnTo>
                  <a:lnTo>
                    <a:pt x="91119" y="17856"/>
                  </a:lnTo>
                  <a:lnTo>
                    <a:pt x="84334" y="13060"/>
                  </a:lnTo>
                  <a:lnTo>
                    <a:pt x="75888" y="10037"/>
                  </a:lnTo>
                  <a:lnTo>
                    <a:pt x="66422" y="9436"/>
                  </a:lnTo>
                  <a:lnTo>
                    <a:pt x="56416" y="11399"/>
                  </a:lnTo>
                  <a:lnTo>
                    <a:pt x="46305" y="15460"/>
                  </a:lnTo>
                  <a:lnTo>
                    <a:pt x="36538" y="20849"/>
                  </a:lnTo>
                  <a:lnTo>
                    <a:pt x="27321" y="26997"/>
                  </a:lnTo>
                  <a:lnTo>
                    <a:pt x="18984" y="34053"/>
                  </a:lnTo>
                  <a:lnTo>
                    <a:pt x="12056" y="42750"/>
                  </a:lnTo>
                  <a:lnTo>
                    <a:pt x="6696" y="53369"/>
                  </a:lnTo>
                  <a:lnTo>
                    <a:pt x="2910" y="65432"/>
                  </a:lnTo>
                  <a:lnTo>
                    <a:pt x="726" y="77993"/>
                  </a:lnTo>
                  <a:lnTo>
                    <a:pt x="0" y="90438"/>
                  </a:lnTo>
                  <a:lnTo>
                    <a:pt x="630" y="102369"/>
                  </a:lnTo>
                  <a:lnTo>
                    <a:pt x="2638" y="113449"/>
                  </a:lnTo>
                  <a:lnTo>
                    <a:pt x="5907" y="123601"/>
                  </a:lnTo>
                  <a:lnTo>
                    <a:pt x="10049" y="133096"/>
                  </a:lnTo>
                  <a:lnTo>
                    <a:pt x="14513" y="142407"/>
                  </a:lnTo>
                  <a:lnTo>
                    <a:pt x="18965" y="151824"/>
                  </a:lnTo>
                  <a:lnTo>
                    <a:pt x="23596" y="161289"/>
                  </a:lnTo>
                  <a:lnTo>
                    <a:pt x="28998" y="170498"/>
                  </a:lnTo>
                  <a:lnTo>
                    <a:pt x="35450" y="179273"/>
                  </a:lnTo>
                  <a:lnTo>
                    <a:pt x="42920" y="187115"/>
                  </a:lnTo>
                  <a:lnTo>
                    <a:pt x="51238" y="193163"/>
                  </a:lnTo>
                  <a:lnTo>
                    <a:pt x="60208" y="197109"/>
                  </a:lnTo>
                  <a:lnTo>
                    <a:pt x="69656" y="198958"/>
                  </a:lnTo>
                  <a:lnTo>
                    <a:pt x="79443" y="198769"/>
                  </a:lnTo>
                  <a:lnTo>
                    <a:pt x="89462" y="196787"/>
                  </a:lnTo>
                  <a:lnTo>
                    <a:pt x="99477" y="193205"/>
                  </a:lnTo>
                  <a:lnTo>
                    <a:pt x="109127" y="188068"/>
                  </a:lnTo>
                  <a:lnTo>
                    <a:pt x="118243" y="181544"/>
                  </a:lnTo>
                  <a:lnTo>
                    <a:pt x="126669" y="173896"/>
                  </a:lnTo>
                  <a:lnTo>
                    <a:pt x="134184" y="165393"/>
                  </a:lnTo>
                  <a:lnTo>
                    <a:pt x="140766" y="156276"/>
                  </a:lnTo>
                  <a:lnTo>
                    <a:pt x="146865" y="147054"/>
                  </a:lnTo>
                  <a:lnTo>
                    <a:pt x="153268" y="138476"/>
                  </a:lnTo>
                  <a:lnTo>
                    <a:pt x="160399" y="130891"/>
                  </a:lnTo>
                  <a:lnTo>
                    <a:pt x="168328" y="124138"/>
                  </a:lnTo>
                  <a:lnTo>
                    <a:pt x="176955" y="117754"/>
                  </a:lnTo>
                  <a:lnTo>
                    <a:pt x="186132" y="111418"/>
                  </a:lnTo>
                  <a:lnTo>
                    <a:pt x="195718" y="104991"/>
                  </a:lnTo>
                  <a:lnTo>
                    <a:pt x="205598" y="98435"/>
                  </a:lnTo>
                  <a:lnTo>
                    <a:pt x="215680" y="91758"/>
                  </a:lnTo>
                  <a:lnTo>
                    <a:pt x="225735" y="84985"/>
                  </a:lnTo>
                  <a:lnTo>
                    <a:pt x="235413" y="78138"/>
                  </a:lnTo>
                  <a:lnTo>
                    <a:pt x="244552" y="71238"/>
                  </a:lnTo>
                  <a:lnTo>
                    <a:pt x="253164" y="64300"/>
                  </a:lnTo>
                  <a:lnTo>
                    <a:pt x="261335" y="57336"/>
                  </a:lnTo>
                  <a:lnTo>
                    <a:pt x="269148" y="50354"/>
                  </a:lnTo>
                  <a:lnTo>
                    <a:pt x="276040" y="43360"/>
                  </a:lnTo>
                  <a:lnTo>
                    <a:pt x="280852" y="36358"/>
                  </a:lnTo>
                  <a:lnTo>
                    <a:pt x="283117" y="29354"/>
                  </a:lnTo>
                  <a:lnTo>
                    <a:pt x="282839" y="22516"/>
                  </a:lnTo>
                  <a:lnTo>
                    <a:pt x="280143" y="16151"/>
                  </a:lnTo>
                  <a:lnTo>
                    <a:pt x="275366" y="10397"/>
                  </a:lnTo>
                  <a:lnTo>
                    <a:pt x="268940" y="5551"/>
                  </a:lnTo>
                  <a:lnTo>
                    <a:pt x="261281" y="2127"/>
                  </a:lnTo>
                  <a:lnTo>
                    <a:pt x="252736" y="276"/>
                  </a:lnTo>
                  <a:lnTo>
                    <a:pt x="243733" y="0"/>
                  </a:lnTo>
                  <a:lnTo>
                    <a:pt x="234771" y="1327"/>
                  </a:lnTo>
                  <a:lnTo>
                    <a:pt x="226115" y="4108"/>
                  </a:lnTo>
                  <a:lnTo>
                    <a:pt x="217829" y="8075"/>
                  </a:lnTo>
                  <a:lnTo>
                    <a:pt x="209877" y="12945"/>
                  </a:lnTo>
                  <a:lnTo>
                    <a:pt x="202197" y="18485"/>
                  </a:lnTo>
                  <a:lnTo>
                    <a:pt x="194885" y="24830"/>
                  </a:lnTo>
                  <a:lnTo>
                    <a:pt x="188193" y="32452"/>
                  </a:lnTo>
                  <a:lnTo>
                    <a:pt x="182208" y="41503"/>
                  </a:lnTo>
                  <a:lnTo>
                    <a:pt x="176866" y="51685"/>
                  </a:lnTo>
                  <a:lnTo>
                    <a:pt x="172043" y="62436"/>
                  </a:lnTo>
                  <a:lnTo>
                    <a:pt x="167617" y="73376"/>
                  </a:lnTo>
                  <a:lnTo>
                    <a:pt x="163644" y="84484"/>
                  </a:lnTo>
                  <a:lnTo>
                    <a:pt x="160347" y="96000"/>
                  </a:lnTo>
                  <a:lnTo>
                    <a:pt x="157799" y="108037"/>
                  </a:lnTo>
                  <a:lnTo>
                    <a:pt x="156088" y="120408"/>
                  </a:lnTo>
                  <a:lnTo>
                    <a:pt x="155389" y="132720"/>
                  </a:lnTo>
                  <a:lnTo>
                    <a:pt x="155708" y="144736"/>
                  </a:lnTo>
                  <a:lnTo>
                    <a:pt x="157227" y="156077"/>
                  </a:lnTo>
                  <a:lnTo>
                    <a:pt x="160375" y="166161"/>
                  </a:lnTo>
                  <a:lnTo>
                    <a:pt x="165239" y="174786"/>
                  </a:lnTo>
                  <a:lnTo>
                    <a:pt x="171777" y="181916"/>
                  </a:lnTo>
                  <a:lnTo>
                    <a:pt x="179986" y="187496"/>
                  </a:lnTo>
                  <a:lnTo>
                    <a:pt x="189688" y="191655"/>
                  </a:lnTo>
                  <a:lnTo>
                    <a:pt x="200439" y="194484"/>
                  </a:lnTo>
                  <a:lnTo>
                    <a:pt x="211638" y="195950"/>
                  </a:lnTo>
                  <a:lnTo>
                    <a:pt x="222907" y="196164"/>
                  </a:lnTo>
                  <a:lnTo>
                    <a:pt x="234081" y="195343"/>
                  </a:lnTo>
                  <a:lnTo>
                    <a:pt x="245116" y="193730"/>
                  </a:lnTo>
                  <a:lnTo>
                    <a:pt x="256025" y="191532"/>
                  </a:lnTo>
                  <a:lnTo>
                    <a:pt x="266996" y="188753"/>
                  </a:lnTo>
                  <a:lnTo>
                    <a:pt x="278362" y="185209"/>
                  </a:lnTo>
                  <a:lnTo>
                    <a:pt x="290256" y="180872"/>
                  </a:lnTo>
                  <a:lnTo>
                    <a:pt x="302053" y="176142"/>
                  </a:lnTo>
                  <a:lnTo>
                    <a:pt x="313625" y="171310"/>
                  </a:lnTo>
                  <a:lnTo>
                    <a:pt x="325990" y="165950"/>
                  </a:lnTo>
                  <a:lnTo>
                    <a:pt x="341112" y="159224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93655" y="283413"/>
              <a:ext cx="18345" cy="315856"/>
            </a:xfrm>
            <a:custGeom>
              <a:avLst/>
              <a:gdLst/>
              <a:ahLst/>
              <a:cxnLst/>
              <a:rect l="0" t="0" r="0" b="0"/>
              <a:pathLst>
                <a:path w="18345" h="315856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5"/>
                  </a:lnTo>
                  <a:lnTo>
                    <a:pt x="1890" y="72666"/>
                  </a:lnTo>
                  <a:lnTo>
                    <a:pt x="3254" y="85596"/>
                  </a:lnTo>
                  <a:lnTo>
                    <a:pt x="4468" y="100221"/>
                  </a:lnTo>
                  <a:lnTo>
                    <a:pt x="5602" y="116468"/>
                  </a:lnTo>
                  <a:lnTo>
                    <a:pt x="6971" y="134055"/>
                  </a:lnTo>
                  <a:lnTo>
                    <a:pt x="8738" y="152659"/>
                  </a:lnTo>
                  <a:lnTo>
                    <a:pt x="10756" y="171676"/>
                  </a:lnTo>
                  <a:lnTo>
                    <a:pt x="12657" y="190276"/>
                  </a:lnTo>
                  <a:lnTo>
                    <a:pt x="14233" y="208037"/>
                  </a:lnTo>
                  <a:lnTo>
                    <a:pt x="15443" y="224909"/>
                  </a:lnTo>
                  <a:lnTo>
                    <a:pt x="16331" y="241012"/>
                  </a:lnTo>
                  <a:lnTo>
                    <a:pt x="16963" y="256498"/>
                  </a:lnTo>
                  <a:lnTo>
                    <a:pt x="17405" y="270915"/>
                  </a:lnTo>
                  <a:lnTo>
                    <a:pt x="17757" y="284628"/>
                  </a:lnTo>
                  <a:lnTo>
                    <a:pt x="18052" y="298847"/>
                  </a:lnTo>
                  <a:lnTo>
                    <a:pt x="1834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43543" y="399227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69667" y="0"/>
                  </a:lnTo>
                  <a:lnTo>
                    <a:pt x="256396" y="0"/>
                  </a:lnTo>
                  <a:lnTo>
                    <a:pt x="243199" y="5"/>
                  </a:lnTo>
                  <a:lnTo>
                    <a:pt x="230031" y="177"/>
                  </a:lnTo>
                  <a:lnTo>
                    <a:pt x="217170" y="825"/>
                  </a:lnTo>
                  <a:lnTo>
                    <a:pt x="204756" y="2079"/>
                  </a:lnTo>
                  <a:lnTo>
                    <a:pt x="192297" y="3904"/>
                  </a:lnTo>
                  <a:lnTo>
                    <a:pt x="178799" y="6201"/>
                  </a:lnTo>
                  <a:lnTo>
                    <a:pt x="163796" y="8857"/>
                  </a:lnTo>
                  <a:lnTo>
                    <a:pt x="147634" y="11775"/>
                  </a:lnTo>
                  <a:lnTo>
                    <a:pt x="131167" y="14880"/>
                  </a:lnTo>
                  <a:lnTo>
                    <a:pt x="114947" y="18114"/>
                  </a:lnTo>
                  <a:lnTo>
                    <a:pt x="99328" y="21437"/>
                  </a:lnTo>
                  <a:lnTo>
                    <a:pt x="84620" y="24821"/>
                  </a:lnTo>
                  <a:lnTo>
                    <a:pt x="70887" y="28242"/>
                  </a:lnTo>
                  <a:lnTo>
                    <a:pt x="58076" y="31534"/>
                  </a:lnTo>
                  <a:lnTo>
                    <a:pt x="44660" y="34715"/>
                  </a:lnTo>
                  <a:lnTo>
                    <a:pt x="27224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96227" y="220243"/>
              <a:ext cx="168457" cy="347441"/>
            </a:xfrm>
            <a:custGeom>
              <a:avLst/>
              <a:gdLst/>
              <a:ahLst/>
              <a:cxnLst/>
              <a:rect l="0" t="0" r="0" b="0"/>
              <a:pathLst>
                <a:path w="168457" h="347441">
                  <a:moveTo>
                    <a:pt x="0" y="0"/>
                  </a:moveTo>
                  <a:lnTo>
                    <a:pt x="67" y="14668"/>
                  </a:lnTo>
                  <a:lnTo>
                    <a:pt x="707" y="28580"/>
                  </a:lnTo>
                  <a:lnTo>
                    <a:pt x="2003" y="43068"/>
                  </a:lnTo>
                  <a:lnTo>
                    <a:pt x="3863" y="57924"/>
                  </a:lnTo>
                  <a:lnTo>
                    <a:pt x="6180" y="72452"/>
                  </a:lnTo>
                  <a:lnTo>
                    <a:pt x="8846" y="86284"/>
                  </a:lnTo>
                  <a:lnTo>
                    <a:pt x="11770" y="100014"/>
                  </a:lnTo>
                  <a:lnTo>
                    <a:pt x="14877" y="114971"/>
                  </a:lnTo>
                  <a:lnTo>
                    <a:pt x="18108" y="131807"/>
                  </a:lnTo>
                  <a:lnTo>
                    <a:pt x="21259" y="150200"/>
                  </a:lnTo>
                  <a:lnTo>
                    <a:pt x="23995" y="169243"/>
                  </a:lnTo>
                  <a:lnTo>
                    <a:pt x="26171" y="188312"/>
                  </a:lnTo>
                  <a:lnTo>
                    <a:pt x="27972" y="206979"/>
                  </a:lnTo>
                  <a:lnTo>
                    <a:pt x="29795" y="224879"/>
                  </a:lnTo>
                  <a:lnTo>
                    <a:pt x="31877" y="241910"/>
                  </a:lnTo>
                  <a:lnTo>
                    <a:pt x="34277" y="258157"/>
                  </a:lnTo>
                  <a:lnTo>
                    <a:pt x="36967" y="273775"/>
                  </a:lnTo>
                  <a:lnTo>
                    <a:pt x="39873" y="288892"/>
                  </a:lnTo>
                  <a:lnTo>
                    <a:pt x="42256" y="302655"/>
                  </a:lnTo>
                  <a:lnTo>
                    <a:pt x="41989" y="313214"/>
                  </a:lnTo>
                  <a:lnTo>
                    <a:pt x="38616" y="319231"/>
                  </a:lnTo>
                  <a:lnTo>
                    <a:pt x="34499" y="320234"/>
                  </a:lnTo>
                  <a:lnTo>
                    <a:pt x="30858" y="316957"/>
                  </a:lnTo>
                  <a:lnTo>
                    <a:pt x="28000" y="310429"/>
                  </a:lnTo>
                  <a:lnTo>
                    <a:pt x="25887" y="301557"/>
                  </a:lnTo>
                  <a:lnTo>
                    <a:pt x="24380" y="291045"/>
                  </a:lnTo>
                  <a:lnTo>
                    <a:pt x="23495" y="279566"/>
                  </a:lnTo>
                  <a:lnTo>
                    <a:pt x="23413" y="267785"/>
                  </a:lnTo>
                  <a:lnTo>
                    <a:pt x="24168" y="256082"/>
                  </a:lnTo>
                  <a:lnTo>
                    <a:pt x="25655" y="244595"/>
                  </a:lnTo>
                  <a:lnTo>
                    <a:pt x="27723" y="233340"/>
                  </a:lnTo>
                  <a:lnTo>
                    <a:pt x="30234" y="222287"/>
                  </a:lnTo>
                  <a:lnTo>
                    <a:pt x="33395" y="211558"/>
                  </a:lnTo>
                  <a:lnTo>
                    <a:pt x="37727" y="201417"/>
                  </a:lnTo>
                  <a:lnTo>
                    <a:pt x="43422" y="191978"/>
                  </a:lnTo>
                  <a:lnTo>
                    <a:pt x="50365" y="183671"/>
                  </a:lnTo>
                  <a:lnTo>
                    <a:pt x="58321" y="177302"/>
                  </a:lnTo>
                  <a:lnTo>
                    <a:pt x="67040" y="173142"/>
                  </a:lnTo>
                  <a:lnTo>
                    <a:pt x="76148" y="171318"/>
                  </a:lnTo>
                  <a:lnTo>
                    <a:pt x="85174" y="172055"/>
                  </a:lnTo>
                  <a:lnTo>
                    <a:pt x="93869" y="175218"/>
                  </a:lnTo>
                  <a:lnTo>
                    <a:pt x="102180" y="180408"/>
                  </a:lnTo>
                  <a:lnTo>
                    <a:pt x="110148" y="187162"/>
                  </a:lnTo>
                  <a:lnTo>
                    <a:pt x="117838" y="195078"/>
                  </a:lnTo>
                  <a:lnTo>
                    <a:pt x="125157" y="204151"/>
                  </a:lnTo>
                  <a:lnTo>
                    <a:pt x="131853" y="214749"/>
                  </a:lnTo>
                  <a:lnTo>
                    <a:pt x="137836" y="226954"/>
                  </a:lnTo>
                  <a:lnTo>
                    <a:pt x="143008" y="240573"/>
                  </a:lnTo>
                  <a:lnTo>
                    <a:pt x="147184" y="255319"/>
                  </a:lnTo>
                  <a:lnTo>
                    <a:pt x="150367" y="270898"/>
                  </a:lnTo>
                  <a:lnTo>
                    <a:pt x="152861" y="286748"/>
                  </a:lnTo>
                  <a:lnTo>
                    <a:pt x="155158" y="302076"/>
                  </a:lnTo>
                  <a:lnTo>
                    <a:pt x="157571" y="316459"/>
                  </a:lnTo>
                  <a:lnTo>
                    <a:pt x="160271" y="329742"/>
                  </a:lnTo>
                  <a:lnTo>
                    <a:pt x="163677" y="340722"/>
                  </a:lnTo>
                  <a:lnTo>
                    <a:pt x="16845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85740" y="356468"/>
              <a:ext cx="137743" cy="219267"/>
            </a:xfrm>
            <a:custGeom>
              <a:avLst/>
              <a:gdLst/>
              <a:ahLst/>
              <a:cxnLst/>
              <a:rect l="0" t="0" r="0" b="0"/>
              <a:pathLst>
                <a:path w="137743" h="219267">
                  <a:moveTo>
                    <a:pt x="0" y="158572"/>
                  </a:moveTo>
                  <a:lnTo>
                    <a:pt x="5934" y="149905"/>
                  </a:lnTo>
                  <a:lnTo>
                    <a:pt x="12139" y="142839"/>
                  </a:lnTo>
                  <a:lnTo>
                    <a:pt x="19235" y="136733"/>
                  </a:lnTo>
                  <a:lnTo>
                    <a:pt x="27175" y="131332"/>
                  </a:lnTo>
                  <a:lnTo>
                    <a:pt x="35821" y="126469"/>
                  </a:lnTo>
                  <a:lnTo>
                    <a:pt x="45016" y="122006"/>
                  </a:lnTo>
                  <a:lnTo>
                    <a:pt x="54615" y="117666"/>
                  </a:lnTo>
                  <a:lnTo>
                    <a:pt x="64505" y="113059"/>
                  </a:lnTo>
                  <a:lnTo>
                    <a:pt x="74598" y="107990"/>
                  </a:lnTo>
                  <a:lnTo>
                    <a:pt x="84832" y="102448"/>
                  </a:lnTo>
                  <a:lnTo>
                    <a:pt x="95161" y="96502"/>
                  </a:lnTo>
                  <a:lnTo>
                    <a:pt x="105542" y="90234"/>
                  </a:lnTo>
                  <a:lnTo>
                    <a:pt x="115462" y="83398"/>
                  </a:lnTo>
                  <a:lnTo>
                    <a:pt x="123986" y="75445"/>
                  </a:lnTo>
                  <a:lnTo>
                    <a:pt x="130705" y="66171"/>
                  </a:lnTo>
                  <a:lnTo>
                    <a:pt x="135384" y="55842"/>
                  </a:lnTo>
                  <a:lnTo>
                    <a:pt x="137709" y="44991"/>
                  </a:lnTo>
                  <a:lnTo>
                    <a:pt x="137742" y="34003"/>
                  </a:lnTo>
                  <a:lnTo>
                    <a:pt x="135510" y="23542"/>
                  </a:lnTo>
                  <a:lnTo>
                    <a:pt x="130831" y="14590"/>
                  </a:lnTo>
                  <a:lnTo>
                    <a:pt x="123839" y="7550"/>
                  </a:lnTo>
                  <a:lnTo>
                    <a:pt x="115081" y="2640"/>
                  </a:lnTo>
                  <a:lnTo>
                    <a:pt x="105302" y="154"/>
                  </a:lnTo>
                  <a:lnTo>
                    <a:pt x="95031" y="0"/>
                  </a:lnTo>
                  <a:lnTo>
                    <a:pt x="84715" y="1809"/>
                  </a:lnTo>
                  <a:lnTo>
                    <a:pt x="74796" y="5140"/>
                  </a:lnTo>
                  <a:lnTo>
                    <a:pt x="65462" y="9599"/>
                  </a:lnTo>
                  <a:lnTo>
                    <a:pt x="56704" y="15028"/>
                  </a:lnTo>
                  <a:lnTo>
                    <a:pt x="48427" y="21495"/>
                  </a:lnTo>
                  <a:lnTo>
                    <a:pt x="40530" y="28958"/>
                  </a:lnTo>
                  <a:lnTo>
                    <a:pt x="33241" y="37427"/>
                  </a:lnTo>
                  <a:lnTo>
                    <a:pt x="27097" y="47022"/>
                  </a:lnTo>
                  <a:lnTo>
                    <a:pt x="22292" y="57699"/>
                  </a:lnTo>
                  <a:lnTo>
                    <a:pt x="18557" y="69123"/>
                  </a:lnTo>
                  <a:lnTo>
                    <a:pt x="15352" y="80784"/>
                  </a:lnTo>
                  <a:lnTo>
                    <a:pt x="12312" y="92366"/>
                  </a:lnTo>
                  <a:lnTo>
                    <a:pt x="9591" y="103751"/>
                  </a:lnTo>
                  <a:lnTo>
                    <a:pt x="7742" y="114929"/>
                  </a:lnTo>
                  <a:lnTo>
                    <a:pt x="7019" y="125934"/>
                  </a:lnTo>
                  <a:lnTo>
                    <a:pt x="7535" y="136969"/>
                  </a:lnTo>
                  <a:lnTo>
                    <a:pt x="9409" y="148378"/>
                  </a:lnTo>
                  <a:lnTo>
                    <a:pt x="12569" y="160310"/>
                  </a:lnTo>
                  <a:lnTo>
                    <a:pt x="16962" y="172427"/>
                  </a:lnTo>
                  <a:lnTo>
                    <a:pt x="22653" y="184029"/>
                  </a:lnTo>
                  <a:lnTo>
                    <a:pt x="29556" y="194743"/>
                  </a:lnTo>
                  <a:lnTo>
                    <a:pt x="37631" y="204053"/>
                  </a:lnTo>
                  <a:lnTo>
                    <a:pt x="46953" y="211170"/>
                  </a:lnTo>
                  <a:lnTo>
                    <a:pt x="57433" y="215876"/>
                  </a:lnTo>
                  <a:lnTo>
                    <a:pt x="68458" y="218396"/>
                  </a:lnTo>
                  <a:lnTo>
                    <a:pt x="80161" y="219266"/>
                  </a:lnTo>
                  <a:lnTo>
                    <a:pt x="94689" y="217444"/>
                  </a:lnTo>
                  <a:lnTo>
                    <a:pt x="115813" y="2112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4724" y="420284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3001" y="8868"/>
                  </a:lnTo>
                  <a:lnTo>
                    <a:pt x="6423" y="17855"/>
                  </a:lnTo>
                  <a:lnTo>
                    <a:pt x="10619" y="27841"/>
                  </a:lnTo>
                  <a:lnTo>
                    <a:pt x="15519" y="38476"/>
                  </a:lnTo>
                  <a:lnTo>
                    <a:pt x="21001" y="48991"/>
                  </a:lnTo>
                  <a:lnTo>
                    <a:pt x="26927" y="58943"/>
                  </a:lnTo>
                  <a:lnTo>
                    <a:pt x="33067" y="68317"/>
                  </a:lnTo>
                  <a:lnTo>
                    <a:pt x="39815" y="78488"/>
                  </a:lnTo>
                  <a:lnTo>
                    <a:pt x="48877" y="92579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54196" y="378170"/>
              <a:ext cx="200042" cy="568540"/>
            </a:xfrm>
            <a:custGeom>
              <a:avLst/>
              <a:gdLst/>
              <a:ahLst/>
              <a:cxnLst/>
              <a:rect l="0" t="0" r="0" b="0"/>
              <a:pathLst>
                <a:path w="200042" h="568540">
                  <a:moveTo>
                    <a:pt x="200041" y="0"/>
                  </a:moveTo>
                  <a:lnTo>
                    <a:pt x="191307" y="5935"/>
                  </a:lnTo>
                  <a:lnTo>
                    <a:pt x="183600" y="12139"/>
                  </a:lnTo>
                  <a:lnTo>
                    <a:pt x="176198" y="19231"/>
                  </a:lnTo>
                  <a:lnTo>
                    <a:pt x="168937" y="26998"/>
                  </a:lnTo>
                  <a:lnTo>
                    <a:pt x="161758" y="34996"/>
                  </a:lnTo>
                  <a:lnTo>
                    <a:pt x="154628" y="42951"/>
                  </a:lnTo>
                  <a:lnTo>
                    <a:pt x="147365" y="51243"/>
                  </a:lnTo>
                  <a:lnTo>
                    <a:pt x="139650" y="60782"/>
                  </a:lnTo>
                  <a:lnTo>
                    <a:pt x="131355" y="71969"/>
                  </a:lnTo>
                  <a:lnTo>
                    <a:pt x="122835" y="84415"/>
                  </a:lnTo>
                  <a:lnTo>
                    <a:pt x="114802" y="97233"/>
                  </a:lnTo>
                  <a:lnTo>
                    <a:pt x="107619" y="109855"/>
                  </a:lnTo>
                  <a:lnTo>
                    <a:pt x="101153" y="122075"/>
                  </a:lnTo>
                  <a:lnTo>
                    <a:pt x="94970" y="133879"/>
                  </a:lnTo>
                  <a:lnTo>
                    <a:pt x="88778" y="145333"/>
                  </a:lnTo>
                  <a:lnTo>
                    <a:pt x="82618" y="156515"/>
                  </a:lnTo>
                  <a:lnTo>
                    <a:pt x="76774" y="167496"/>
                  </a:lnTo>
                  <a:lnTo>
                    <a:pt x="71390" y="178341"/>
                  </a:lnTo>
                  <a:lnTo>
                    <a:pt x="66298" y="189254"/>
                  </a:lnTo>
                  <a:lnTo>
                    <a:pt x="61119" y="200574"/>
                  </a:lnTo>
                  <a:lnTo>
                    <a:pt x="55639" y="212453"/>
                  </a:lnTo>
                  <a:lnTo>
                    <a:pt x="49976" y="224872"/>
                  </a:lnTo>
                  <a:lnTo>
                    <a:pt x="44474" y="237740"/>
                  </a:lnTo>
                  <a:lnTo>
                    <a:pt x="39328" y="250958"/>
                  </a:lnTo>
                  <a:lnTo>
                    <a:pt x="34567" y="264598"/>
                  </a:lnTo>
                  <a:lnTo>
                    <a:pt x="30143" y="278892"/>
                  </a:lnTo>
                  <a:lnTo>
                    <a:pt x="25983" y="293912"/>
                  </a:lnTo>
                  <a:lnTo>
                    <a:pt x="22021" y="309422"/>
                  </a:lnTo>
                  <a:lnTo>
                    <a:pt x="18199" y="324986"/>
                  </a:lnTo>
                  <a:lnTo>
                    <a:pt x="14481" y="340350"/>
                  </a:lnTo>
                  <a:lnTo>
                    <a:pt x="11001" y="355599"/>
                  </a:lnTo>
                  <a:lnTo>
                    <a:pt x="8042" y="371056"/>
                  </a:lnTo>
                  <a:lnTo>
                    <a:pt x="5721" y="386901"/>
                  </a:lnTo>
                  <a:lnTo>
                    <a:pt x="3993" y="403154"/>
                  </a:lnTo>
                  <a:lnTo>
                    <a:pt x="2750" y="419757"/>
                  </a:lnTo>
                  <a:lnTo>
                    <a:pt x="1877" y="436639"/>
                  </a:lnTo>
                  <a:lnTo>
                    <a:pt x="1273" y="453893"/>
                  </a:lnTo>
                  <a:lnTo>
                    <a:pt x="859" y="471768"/>
                  </a:lnTo>
                  <a:lnTo>
                    <a:pt x="578" y="490323"/>
                  </a:lnTo>
                  <a:lnTo>
                    <a:pt x="387" y="508580"/>
                  </a:lnTo>
                  <a:lnTo>
                    <a:pt x="238" y="526415"/>
                  </a:lnTo>
                  <a:lnTo>
                    <a:pt x="117" y="545396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09549" y="380709"/>
              <a:ext cx="271114" cy="208031"/>
            </a:xfrm>
            <a:custGeom>
              <a:avLst/>
              <a:gdLst/>
              <a:ahLst/>
              <a:cxnLst/>
              <a:rect l="0" t="0" r="0" b="0"/>
              <a:pathLst>
                <a:path w="271114" h="208031">
                  <a:moveTo>
                    <a:pt x="134242" y="81688"/>
                  </a:moveTo>
                  <a:lnTo>
                    <a:pt x="134109" y="70020"/>
                  </a:lnTo>
                  <a:lnTo>
                    <a:pt x="132828" y="59532"/>
                  </a:lnTo>
                  <a:lnTo>
                    <a:pt x="130235" y="49235"/>
                  </a:lnTo>
                  <a:lnTo>
                    <a:pt x="126515" y="39106"/>
                  </a:lnTo>
                  <a:lnTo>
                    <a:pt x="121883" y="29411"/>
                  </a:lnTo>
                  <a:lnTo>
                    <a:pt x="116540" y="20288"/>
                  </a:lnTo>
                  <a:lnTo>
                    <a:pt x="110347" y="12204"/>
                  </a:lnTo>
                  <a:lnTo>
                    <a:pt x="102836" y="5987"/>
                  </a:lnTo>
                  <a:lnTo>
                    <a:pt x="93868" y="1927"/>
                  </a:lnTo>
                  <a:lnTo>
                    <a:pt x="83915" y="0"/>
                  </a:lnTo>
                  <a:lnTo>
                    <a:pt x="73850" y="137"/>
                  </a:lnTo>
                  <a:lnTo>
                    <a:pt x="64198" y="2084"/>
                  </a:lnTo>
                  <a:lnTo>
                    <a:pt x="55279" y="5642"/>
                  </a:lnTo>
                  <a:lnTo>
                    <a:pt x="47369" y="10763"/>
                  </a:lnTo>
                  <a:lnTo>
                    <a:pt x="40492" y="17281"/>
                  </a:lnTo>
                  <a:lnTo>
                    <a:pt x="34350" y="25095"/>
                  </a:lnTo>
                  <a:lnTo>
                    <a:pt x="28443" y="34241"/>
                  </a:lnTo>
                  <a:lnTo>
                    <a:pt x="22468" y="44617"/>
                  </a:lnTo>
                  <a:lnTo>
                    <a:pt x="16638" y="56008"/>
                  </a:lnTo>
                  <a:lnTo>
                    <a:pt x="11555" y="68178"/>
                  </a:lnTo>
                  <a:lnTo>
                    <a:pt x="7508" y="80925"/>
                  </a:lnTo>
                  <a:lnTo>
                    <a:pt x="4468" y="94247"/>
                  </a:lnTo>
                  <a:lnTo>
                    <a:pt x="2271" y="108328"/>
                  </a:lnTo>
                  <a:lnTo>
                    <a:pt x="730" y="123195"/>
                  </a:lnTo>
                  <a:lnTo>
                    <a:pt x="0" y="138264"/>
                  </a:lnTo>
                  <a:lnTo>
                    <a:pt x="559" y="152468"/>
                  </a:lnTo>
                  <a:lnTo>
                    <a:pt x="2572" y="165273"/>
                  </a:lnTo>
                  <a:lnTo>
                    <a:pt x="6229" y="176497"/>
                  </a:lnTo>
                  <a:lnTo>
                    <a:pt x="11890" y="186046"/>
                  </a:lnTo>
                  <a:lnTo>
                    <a:pt x="19546" y="194046"/>
                  </a:lnTo>
                  <a:lnTo>
                    <a:pt x="28585" y="200284"/>
                  </a:lnTo>
                  <a:lnTo>
                    <a:pt x="38021" y="204134"/>
                  </a:lnTo>
                  <a:lnTo>
                    <a:pt x="47253" y="205468"/>
                  </a:lnTo>
                  <a:lnTo>
                    <a:pt x="56227" y="204587"/>
                  </a:lnTo>
                  <a:lnTo>
                    <a:pt x="65239" y="201945"/>
                  </a:lnTo>
                  <a:lnTo>
                    <a:pt x="74481" y="197982"/>
                  </a:lnTo>
                  <a:lnTo>
                    <a:pt x="83840" y="192900"/>
                  </a:lnTo>
                  <a:lnTo>
                    <a:pt x="92984" y="186674"/>
                  </a:lnTo>
                  <a:lnTo>
                    <a:pt x="101729" y="179380"/>
                  </a:lnTo>
                  <a:lnTo>
                    <a:pt x="109891" y="171195"/>
                  </a:lnTo>
                  <a:lnTo>
                    <a:pt x="117221" y="162325"/>
                  </a:lnTo>
                  <a:lnTo>
                    <a:pt x="123666" y="152948"/>
                  </a:lnTo>
                  <a:lnTo>
                    <a:pt x="129333" y="143210"/>
                  </a:lnTo>
                  <a:lnTo>
                    <a:pt x="134381" y="133220"/>
                  </a:lnTo>
                  <a:lnTo>
                    <a:pt x="138980" y="123089"/>
                  </a:lnTo>
                  <a:lnTo>
                    <a:pt x="143764" y="114053"/>
                  </a:lnTo>
                  <a:lnTo>
                    <a:pt x="149421" y="109314"/>
                  </a:lnTo>
                  <a:lnTo>
                    <a:pt x="155266" y="110162"/>
                  </a:lnTo>
                  <a:lnTo>
                    <a:pt x="160387" y="114570"/>
                  </a:lnTo>
                  <a:lnTo>
                    <a:pt x="164984" y="120945"/>
                  </a:lnTo>
                  <a:lnTo>
                    <a:pt x="169629" y="128197"/>
                  </a:lnTo>
                  <a:lnTo>
                    <a:pt x="174645" y="135728"/>
                  </a:lnTo>
                  <a:lnTo>
                    <a:pt x="180111" y="143270"/>
                  </a:lnTo>
                  <a:lnTo>
                    <a:pt x="185986" y="150730"/>
                  </a:lnTo>
                  <a:lnTo>
                    <a:pt x="192192" y="158083"/>
                  </a:lnTo>
                  <a:lnTo>
                    <a:pt x="198812" y="165178"/>
                  </a:lnTo>
                  <a:lnTo>
                    <a:pt x="206085" y="171725"/>
                  </a:lnTo>
                  <a:lnTo>
                    <a:pt x="214084" y="177614"/>
                  </a:lnTo>
                  <a:lnTo>
                    <a:pt x="222663" y="182937"/>
                  </a:lnTo>
                  <a:lnTo>
                    <a:pt x="232599" y="188528"/>
                  </a:lnTo>
                  <a:lnTo>
                    <a:pt x="247001" y="195997"/>
                  </a:lnTo>
                  <a:lnTo>
                    <a:pt x="271113" y="208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88627" y="409755"/>
              <a:ext cx="107850" cy="156675"/>
            </a:xfrm>
            <a:custGeom>
              <a:avLst/>
              <a:gdLst/>
              <a:ahLst/>
              <a:cxnLst/>
              <a:rect l="0" t="0" r="0" b="0"/>
              <a:pathLst>
                <a:path w="107850" h="156675">
                  <a:moveTo>
                    <a:pt x="2563" y="42114"/>
                  </a:moveTo>
                  <a:lnTo>
                    <a:pt x="5497" y="53849"/>
                  </a:lnTo>
                  <a:lnTo>
                    <a:pt x="8279" y="64978"/>
                  </a:lnTo>
                  <a:lnTo>
                    <a:pt x="11179" y="76572"/>
                  </a:lnTo>
                  <a:lnTo>
                    <a:pt x="14220" y="88560"/>
                  </a:lnTo>
                  <a:lnTo>
                    <a:pt x="17384" y="100571"/>
                  </a:lnTo>
                  <a:lnTo>
                    <a:pt x="20648" y="112374"/>
                  </a:lnTo>
                  <a:lnTo>
                    <a:pt x="23986" y="123901"/>
                  </a:lnTo>
                  <a:lnTo>
                    <a:pt x="27377" y="135170"/>
                  </a:lnTo>
                  <a:lnTo>
                    <a:pt x="30777" y="146156"/>
                  </a:lnTo>
                  <a:lnTo>
                    <a:pt x="33145" y="154349"/>
                  </a:lnTo>
                  <a:lnTo>
                    <a:pt x="33125" y="156674"/>
                  </a:lnTo>
                  <a:lnTo>
                    <a:pt x="30989" y="154291"/>
                  </a:lnTo>
                  <a:lnTo>
                    <a:pt x="27474" y="148867"/>
                  </a:lnTo>
                  <a:lnTo>
                    <a:pt x="23358" y="141554"/>
                  </a:lnTo>
                  <a:lnTo>
                    <a:pt x="19111" y="133067"/>
                  </a:lnTo>
                  <a:lnTo>
                    <a:pt x="14936" y="123681"/>
                  </a:lnTo>
                  <a:lnTo>
                    <a:pt x="10897" y="113356"/>
                  </a:lnTo>
                  <a:lnTo>
                    <a:pt x="7000" y="102134"/>
                  </a:lnTo>
                  <a:lnTo>
                    <a:pt x="3551" y="90318"/>
                  </a:lnTo>
                  <a:lnTo>
                    <a:pt x="1138" y="78381"/>
                  </a:lnTo>
                  <a:lnTo>
                    <a:pt x="0" y="66613"/>
                  </a:lnTo>
                  <a:lnTo>
                    <a:pt x="219" y="55269"/>
                  </a:lnTo>
                  <a:lnTo>
                    <a:pt x="1886" y="44652"/>
                  </a:lnTo>
                  <a:lnTo>
                    <a:pt x="4907" y="34853"/>
                  </a:lnTo>
                  <a:lnTo>
                    <a:pt x="9376" y="26122"/>
                  </a:lnTo>
                  <a:lnTo>
                    <a:pt x="15649" y="18927"/>
                  </a:lnTo>
                  <a:lnTo>
                    <a:pt x="23757" y="13384"/>
                  </a:lnTo>
                  <a:lnTo>
                    <a:pt x="33454" y="9304"/>
                  </a:lnTo>
                  <a:lnTo>
                    <a:pt x="44404" y="6391"/>
                  </a:lnTo>
                  <a:lnTo>
                    <a:pt x="56269" y="4354"/>
                  </a:lnTo>
                  <a:lnTo>
                    <a:pt x="68178" y="2946"/>
                  </a:lnTo>
                  <a:lnTo>
                    <a:pt x="79901" y="1831"/>
                  </a:lnTo>
                  <a:lnTo>
                    <a:pt x="92463" y="905"/>
                  </a:lnTo>
                  <a:lnTo>
                    <a:pt x="1078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74474" y="412980"/>
              <a:ext cx="111515" cy="146198"/>
            </a:xfrm>
            <a:custGeom>
              <a:avLst/>
              <a:gdLst/>
              <a:ahLst/>
              <a:cxnLst/>
              <a:rect l="0" t="0" r="0" b="0"/>
              <a:pathLst>
                <a:path w="111515" h="146198">
                  <a:moveTo>
                    <a:pt x="6229" y="28361"/>
                  </a:moveTo>
                  <a:lnTo>
                    <a:pt x="6296" y="42895"/>
                  </a:lnTo>
                  <a:lnTo>
                    <a:pt x="6937" y="55526"/>
                  </a:lnTo>
                  <a:lnTo>
                    <a:pt x="8233" y="67431"/>
                  </a:lnTo>
                  <a:lnTo>
                    <a:pt x="10093" y="78913"/>
                  </a:lnTo>
                  <a:lnTo>
                    <a:pt x="12409" y="90105"/>
                  </a:lnTo>
                  <a:lnTo>
                    <a:pt x="15076" y="101092"/>
                  </a:lnTo>
                  <a:lnTo>
                    <a:pt x="18000" y="111935"/>
                  </a:lnTo>
                  <a:lnTo>
                    <a:pt x="21107" y="122677"/>
                  </a:lnTo>
                  <a:lnTo>
                    <a:pt x="24304" y="133302"/>
                  </a:lnTo>
                  <a:lnTo>
                    <a:pt x="26213" y="142099"/>
                  </a:lnTo>
                  <a:lnTo>
                    <a:pt x="25495" y="146197"/>
                  </a:lnTo>
                  <a:lnTo>
                    <a:pt x="23210" y="145148"/>
                  </a:lnTo>
                  <a:lnTo>
                    <a:pt x="20196" y="140026"/>
                  </a:lnTo>
                  <a:lnTo>
                    <a:pt x="16860" y="132178"/>
                  </a:lnTo>
                  <a:lnTo>
                    <a:pt x="13391" y="122827"/>
                  </a:lnTo>
                  <a:lnTo>
                    <a:pt x="9874" y="112736"/>
                  </a:lnTo>
                  <a:lnTo>
                    <a:pt x="6512" y="101985"/>
                  </a:lnTo>
                  <a:lnTo>
                    <a:pt x="3624" y="90153"/>
                  </a:lnTo>
                  <a:lnTo>
                    <a:pt x="1356" y="77083"/>
                  </a:lnTo>
                  <a:lnTo>
                    <a:pt x="0" y="63368"/>
                  </a:lnTo>
                  <a:lnTo>
                    <a:pt x="72" y="50145"/>
                  </a:lnTo>
                  <a:lnTo>
                    <a:pt x="1725" y="38038"/>
                  </a:lnTo>
                  <a:lnTo>
                    <a:pt x="5124" y="27468"/>
                  </a:lnTo>
                  <a:lnTo>
                    <a:pt x="10605" y="18898"/>
                  </a:lnTo>
                  <a:lnTo>
                    <a:pt x="18145" y="12362"/>
                  </a:lnTo>
                  <a:lnTo>
                    <a:pt x="27444" y="7584"/>
                  </a:lnTo>
                  <a:lnTo>
                    <a:pt x="38120" y="4187"/>
                  </a:lnTo>
                  <a:lnTo>
                    <a:pt x="49801" y="1823"/>
                  </a:lnTo>
                  <a:lnTo>
                    <a:pt x="61784" y="391"/>
                  </a:lnTo>
                  <a:lnTo>
                    <a:pt x="74308" y="0"/>
                  </a:lnTo>
                  <a:lnTo>
                    <a:pt x="89586" y="1727"/>
                  </a:lnTo>
                  <a:lnTo>
                    <a:pt x="111514" y="7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59688" y="441341"/>
              <a:ext cx="31586" cy="147399"/>
            </a:xfrm>
            <a:custGeom>
              <a:avLst/>
              <a:gdLst/>
              <a:ahLst/>
              <a:cxnLst/>
              <a:rect l="0" t="0" r="0" b="0"/>
              <a:pathLst>
                <a:path w="31586" h="14739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2"/>
                  </a:lnTo>
                  <a:lnTo>
                    <a:pt x="3863" y="46623"/>
                  </a:lnTo>
                  <a:lnTo>
                    <a:pt x="6180" y="59283"/>
                  </a:lnTo>
                  <a:lnTo>
                    <a:pt x="8846" y="72330"/>
                  </a:lnTo>
                  <a:lnTo>
                    <a:pt x="11810" y="85442"/>
                  </a:lnTo>
                  <a:lnTo>
                    <a:pt x="15469" y="99596"/>
                  </a:lnTo>
                  <a:lnTo>
                    <a:pt x="21262" y="118270"/>
                  </a:lnTo>
                  <a:lnTo>
                    <a:pt x="31585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49159" y="304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54444" y="346584"/>
              <a:ext cx="115815" cy="230274"/>
            </a:xfrm>
            <a:custGeom>
              <a:avLst/>
              <a:gdLst/>
              <a:ahLst/>
              <a:cxnLst/>
              <a:rect l="0" t="0" r="0" b="0"/>
              <a:pathLst>
                <a:path w="115815" h="230274">
                  <a:moveTo>
                    <a:pt x="0" y="94757"/>
                  </a:moveTo>
                  <a:lnTo>
                    <a:pt x="3001" y="103625"/>
                  </a:lnTo>
                  <a:lnTo>
                    <a:pt x="6424" y="112612"/>
                  </a:lnTo>
                  <a:lnTo>
                    <a:pt x="10615" y="122603"/>
                  </a:lnTo>
                  <a:lnTo>
                    <a:pt x="15342" y="133411"/>
                  </a:lnTo>
                  <a:lnTo>
                    <a:pt x="20175" y="144574"/>
                  </a:lnTo>
                  <a:lnTo>
                    <a:pt x="24857" y="155779"/>
                  </a:lnTo>
                  <a:lnTo>
                    <a:pt x="29466" y="166891"/>
                  </a:lnTo>
                  <a:lnTo>
                    <a:pt x="34316" y="177876"/>
                  </a:lnTo>
                  <a:lnTo>
                    <a:pt x="39578" y="188737"/>
                  </a:lnTo>
                  <a:lnTo>
                    <a:pt x="45263" y="199334"/>
                  </a:lnTo>
                  <a:lnTo>
                    <a:pt x="51313" y="209383"/>
                  </a:lnTo>
                  <a:lnTo>
                    <a:pt x="57659" y="218744"/>
                  </a:lnTo>
                  <a:lnTo>
                    <a:pt x="64725" y="226333"/>
                  </a:lnTo>
                  <a:lnTo>
                    <a:pt x="72233" y="230273"/>
                  </a:lnTo>
                  <a:lnTo>
                    <a:pt x="78627" y="229895"/>
                  </a:lnTo>
                  <a:lnTo>
                    <a:pt x="83486" y="225354"/>
                  </a:lnTo>
                  <a:lnTo>
                    <a:pt x="86997" y="217288"/>
                  </a:lnTo>
                  <a:lnTo>
                    <a:pt x="89464" y="206636"/>
                  </a:lnTo>
                  <a:lnTo>
                    <a:pt x="91170" y="194421"/>
                  </a:lnTo>
                  <a:lnTo>
                    <a:pt x="92341" y="181349"/>
                  </a:lnTo>
                  <a:lnTo>
                    <a:pt x="93307" y="167824"/>
                  </a:lnTo>
                  <a:lnTo>
                    <a:pt x="94491" y="154062"/>
                  </a:lnTo>
                  <a:lnTo>
                    <a:pt x="96100" y="140170"/>
                  </a:lnTo>
                  <a:lnTo>
                    <a:pt x="97995" y="126044"/>
                  </a:lnTo>
                  <a:lnTo>
                    <a:pt x="99806" y="111406"/>
                  </a:lnTo>
                  <a:lnTo>
                    <a:pt x="101321" y="96152"/>
                  </a:lnTo>
                  <a:lnTo>
                    <a:pt x="102659" y="80651"/>
                  </a:lnTo>
                  <a:lnTo>
                    <a:pt x="104164" y="65623"/>
                  </a:lnTo>
                  <a:lnTo>
                    <a:pt x="106023" y="51455"/>
                  </a:lnTo>
                  <a:lnTo>
                    <a:pt x="108112" y="38630"/>
                  </a:lnTo>
                  <a:lnTo>
                    <a:pt x="110279" y="26632"/>
                  </a:lnTo>
                  <a:lnTo>
                    <a:pt x="112720" y="1441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21456" y="377365"/>
              <a:ext cx="148844" cy="236365"/>
            </a:xfrm>
            <a:custGeom>
              <a:avLst/>
              <a:gdLst/>
              <a:ahLst/>
              <a:cxnLst/>
              <a:rect l="0" t="0" r="0" b="0"/>
              <a:pathLst>
                <a:path w="148844" h="236365">
                  <a:moveTo>
                    <a:pt x="33030" y="85032"/>
                  </a:moveTo>
                  <a:lnTo>
                    <a:pt x="38965" y="90699"/>
                  </a:lnTo>
                  <a:lnTo>
                    <a:pt x="45169" y="94343"/>
                  </a:lnTo>
                  <a:lnTo>
                    <a:pt x="52269" y="96252"/>
                  </a:lnTo>
                  <a:lnTo>
                    <a:pt x="60383" y="96753"/>
                  </a:lnTo>
                  <a:lnTo>
                    <a:pt x="69677" y="96134"/>
                  </a:lnTo>
                  <a:lnTo>
                    <a:pt x="80116" y="94658"/>
                  </a:lnTo>
                  <a:lnTo>
                    <a:pt x="91195" y="92391"/>
                  </a:lnTo>
                  <a:lnTo>
                    <a:pt x="102085" y="89204"/>
                  </a:lnTo>
                  <a:lnTo>
                    <a:pt x="112319" y="85092"/>
                  </a:lnTo>
                  <a:lnTo>
                    <a:pt x="121474" y="79859"/>
                  </a:lnTo>
                  <a:lnTo>
                    <a:pt x="129018" y="73058"/>
                  </a:lnTo>
                  <a:lnTo>
                    <a:pt x="134818" y="64598"/>
                  </a:lnTo>
                  <a:lnTo>
                    <a:pt x="138747" y="55000"/>
                  </a:lnTo>
                  <a:lnTo>
                    <a:pt x="140501" y="45181"/>
                  </a:lnTo>
                  <a:lnTo>
                    <a:pt x="140123" y="35698"/>
                  </a:lnTo>
                  <a:lnTo>
                    <a:pt x="137771" y="26893"/>
                  </a:lnTo>
                  <a:lnTo>
                    <a:pt x="133535" y="19058"/>
                  </a:lnTo>
                  <a:lnTo>
                    <a:pt x="127651" y="12248"/>
                  </a:lnTo>
                  <a:lnTo>
                    <a:pt x="120450" y="6659"/>
                  </a:lnTo>
                  <a:lnTo>
                    <a:pt x="112254" y="2720"/>
                  </a:lnTo>
                  <a:lnTo>
                    <a:pt x="103343" y="516"/>
                  </a:lnTo>
                  <a:lnTo>
                    <a:pt x="94091" y="0"/>
                  </a:lnTo>
                  <a:lnTo>
                    <a:pt x="84959" y="1166"/>
                  </a:lnTo>
                  <a:lnTo>
                    <a:pt x="76191" y="3837"/>
                  </a:lnTo>
                  <a:lnTo>
                    <a:pt x="67828" y="7731"/>
                  </a:lnTo>
                  <a:lnTo>
                    <a:pt x="59825" y="12552"/>
                  </a:lnTo>
                  <a:lnTo>
                    <a:pt x="52106" y="18050"/>
                  </a:lnTo>
                  <a:lnTo>
                    <a:pt x="44599" y="24027"/>
                  </a:lnTo>
                  <a:lnTo>
                    <a:pt x="37243" y="30337"/>
                  </a:lnTo>
                  <a:lnTo>
                    <a:pt x="29999" y="36882"/>
                  </a:lnTo>
                  <a:lnTo>
                    <a:pt x="22998" y="43751"/>
                  </a:lnTo>
                  <a:lnTo>
                    <a:pt x="16521" y="51201"/>
                  </a:lnTo>
                  <a:lnTo>
                    <a:pt x="10694" y="59333"/>
                  </a:lnTo>
                  <a:lnTo>
                    <a:pt x="5799" y="68253"/>
                  </a:lnTo>
                  <a:lnTo>
                    <a:pt x="2341" y="78152"/>
                  </a:lnTo>
                  <a:lnTo>
                    <a:pt x="463" y="89041"/>
                  </a:lnTo>
                  <a:lnTo>
                    <a:pt x="0" y="100948"/>
                  </a:lnTo>
                  <a:lnTo>
                    <a:pt x="669" y="113997"/>
                  </a:lnTo>
                  <a:lnTo>
                    <a:pt x="2194" y="128137"/>
                  </a:lnTo>
                  <a:lnTo>
                    <a:pt x="4504" y="142869"/>
                  </a:lnTo>
                  <a:lnTo>
                    <a:pt x="7723" y="157371"/>
                  </a:lnTo>
                  <a:lnTo>
                    <a:pt x="11850" y="171190"/>
                  </a:lnTo>
                  <a:lnTo>
                    <a:pt x="16754" y="184077"/>
                  </a:lnTo>
                  <a:lnTo>
                    <a:pt x="22271" y="195813"/>
                  </a:lnTo>
                  <a:lnTo>
                    <a:pt x="28251" y="206400"/>
                  </a:lnTo>
                  <a:lnTo>
                    <a:pt x="34894" y="215680"/>
                  </a:lnTo>
                  <a:lnTo>
                    <a:pt x="42717" y="223250"/>
                  </a:lnTo>
                  <a:lnTo>
                    <a:pt x="51904" y="229045"/>
                  </a:lnTo>
                  <a:lnTo>
                    <a:pt x="62177" y="233125"/>
                  </a:lnTo>
                  <a:lnTo>
                    <a:pt x="72989" y="235506"/>
                  </a:lnTo>
                  <a:lnTo>
                    <a:pt x="83961" y="236364"/>
                  </a:lnTo>
                  <a:lnTo>
                    <a:pt x="94750" y="235824"/>
                  </a:lnTo>
                  <a:lnTo>
                    <a:pt x="104987" y="233874"/>
                  </a:lnTo>
                  <a:lnTo>
                    <a:pt x="114526" y="230649"/>
                  </a:lnTo>
                  <a:lnTo>
                    <a:pt x="123110" y="226688"/>
                  </a:lnTo>
                  <a:lnTo>
                    <a:pt x="131120" y="222463"/>
                  </a:lnTo>
                  <a:lnTo>
                    <a:pt x="139259" y="217607"/>
                  </a:lnTo>
                  <a:lnTo>
                    <a:pt x="148843" y="211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27640" y="165680"/>
              <a:ext cx="153234" cy="444340"/>
            </a:xfrm>
            <a:custGeom>
              <a:avLst/>
              <a:gdLst/>
              <a:ahLst/>
              <a:cxnLst/>
              <a:rect l="0" t="0" r="0" b="0"/>
              <a:pathLst>
                <a:path w="153234" h="444340">
                  <a:moveTo>
                    <a:pt x="100591" y="370417"/>
                  </a:moveTo>
                  <a:lnTo>
                    <a:pt x="103390" y="361616"/>
                  </a:lnTo>
                  <a:lnTo>
                    <a:pt x="104892" y="353269"/>
                  </a:lnTo>
                  <a:lnTo>
                    <a:pt x="105194" y="344574"/>
                  </a:lnTo>
                  <a:lnTo>
                    <a:pt x="104342" y="335626"/>
                  </a:lnTo>
                  <a:lnTo>
                    <a:pt x="102226" y="326780"/>
                  </a:lnTo>
                  <a:lnTo>
                    <a:pt x="98895" y="318250"/>
                  </a:lnTo>
                  <a:lnTo>
                    <a:pt x="94214" y="310408"/>
                  </a:lnTo>
                  <a:lnTo>
                    <a:pt x="87798" y="303827"/>
                  </a:lnTo>
                  <a:lnTo>
                    <a:pt x="79603" y="298712"/>
                  </a:lnTo>
                  <a:lnTo>
                    <a:pt x="70186" y="295263"/>
                  </a:lnTo>
                  <a:lnTo>
                    <a:pt x="60489" y="293839"/>
                  </a:lnTo>
                  <a:lnTo>
                    <a:pt x="51087" y="294442"/>
                  </a:lnTo>
                  <a:lnTo>
                    <a:pt x="42338" y="296948"/>
                  </a:lnTo>
                  <a:lnTo>
                    <a:pt x="34541" y="301287"/>
                  </a:lnTo>
                  <a:lnTo>
                    <a:pt x="27747" y="307240"/>
                  </a:lnTo>
                  <a:lnTo>
                    <a:pt x="21829" y="314488"/>
                  </a:lnTo>
                  <a:lnTo>
                    <a:pt x="16604" y="322715"/>
                  </a:lnTo>
                  <a:lnTo>
                    <a:pt x="11901" y="331661"/>
                  </a:lnTo>
                  <a:lnTo>
                    <a:pt x="7740" y="341446"/>
                  </a:lnTo>
                  <a:lnTo>
                    <a:pt x="4315" y="352532"/>
                  </a:lnTo>
                  <a:lnTo>
                    <a:pt x="1686" y="365053"/>
                  </a:lnTo>
                  <a:lnTo>
                    <a:pt x="90" y="378377"/>
                  </a:lnTo>
                  <a:lnTo>
                    <a:pt x="0" y="391327"/>
                  </a:lnTo>
                  <a:lnTo>
                    <a:pt x="1541" y="403252"/>
                  </a:lnTo>
                  <a:lnTo>
                    <a:pt x="4696" y="413866"/>
                  </a:lnTo>
                  <a:lnTo>
                    <a:pt x="9480" y="422998"/>
                  </a:lnTo>
                  <a:lnTo>
                    <a:pt x="15735" y="430719"/>
                  </a:lnTo>
                  <a:lnTo>
                    <a:pt x="23188" y="436938"/>
                  </a:lnTo>
                  <a:lnTo>
                    <a:pt x="31552" y="441307"/>
                  </a:lnTo>
                  <a:lnTo>
                    <a:pt x="40577" y="443799"/>
                  </a:lnTo>
                  <a:lnTo>
                    <a:pt x="49906" y="444339"/>
                  </a:lnTo>
                  <a:lnTo>
                    <a:pt x="59087" y="442659"/>
                  </a:lnTo>
                  <a:lnTo>
                    <a:pt x="67891" y="438820"/>
                  </a:lnTo>
                  <a:lnTo>
                    <a:pt x="76275" y="432987"/>
                  </a:lnTo>
                  <a:lnTo>
                    <a:pt x="84293" y="425261"/>
                  </a:lnTo>
                  <a:lnTo>
                    <a:pt x="92018" y="415886"/>
                  </a:lnTo>
                  <a:lnTo>
                    <a:pt x="99360" y="405356"/>
                  </a:lnTo>
                  <a:lnTo>
                    <a:pt x="106071" y="394305"/>
                  </a:lnTo>
                  <a:lnTo>
                    <a:pt x="112069" y="383122"/>
                  </a:lnTo>
                  <a:lnTo>
                    <a:pt x="117421" y="371497"/>
                  </a:lnTo>
                  <a:lnTo>
                    <a:pt x="122249" y="358561"/>
                  </a:lnTo>
                  <a:lnTo>
                    <a:pt x="126684" y="343927"/>
                  </a:lnTo>
                  <a:lnTo>
                    <a:pt x="130832" y="327672"/>
                  </a:lnTo>
                  <a:lnTo>
                    <a:pt x="134779" y="310078"/>
                  </a:lnTo>
                  <a:lnTo>
                    <a:pt x="138581" y="291469"/>
                  </a:lnTo>
                  <a:lnTo>
                    <a:pt x="142119" y="272448"/>
                  </a:lnTo>
                  <a:lnTo>
                    <a:pt x="145115" y="253846"/>
                  </a:lnTo>
                  <a:lnTo>
                    <a:pt x="147457" y="236084"/>
                  </a:lnTo>
                  <a:lnTo>
                    <a:pt x="149028" y="219211"/>
                  </a:lnTo>
                  <a:lnTo>
                    <a:pt x="149634" y="203106"/>
                  </a:lnTo>
                  <a:lnTo>
                    <a:pt x="149262" y="187593"/>
                  </a:lnTo>
                  <a:lnTo>
                    <a:pt x="148045" y="172189"/>
                  </a:lnTo>
                  <a:lnTo>
                    <a:pt x="146166" y="156152"/>
                  </a:lnTo>
                  <a:lnTo>
                    <a:pt x="143798" y="139133"/>
                  </a:lnTo>
                  <a:lnTo>
                    <a:pt x="141244" y="121293"/>
                  </a:lnTo>
                  <a:lnTo>
                    <a:pt x="138918" y="103092"/>
                  </a:lnTo>
                  <a:lnTo>
                    <a:pt x="137019" y="84853"/>
                  </a:lnTo>
                  <a:lnTo>
                    <a:pt x="135406" y="66878"/>
                  </a:lnTo>
                  <a:lnTo>
                    <a:pt x="133709" y="49509"/>
                  </a:lnTo>
                  <a:lnTo>
                    <a:pt x="131708" y="32896"/>
                  </a:lnTo>
                  <a:lnTo>
                    <a:pt x="129170" y="17965"/>
                  </a:lnTo>
                  <a:lnTo>
                    <a:pt x="125065" y="6517"/>
                  </a:lnTo>
                  <a:lnTo>
                    <a:pt x="119412" y="166"/>
                  </a:lnTo>
                  <a:lnTo>
                    <a:pt x="114213" y="0"/>
                  </a:lnTo>
                  <a:lnTo>
                    <a:pt x="110162" y="5491"/>
                  </a:lnTo>
                  <a:lnTo>
                    <a:pt x="107375" y="15485"/>
                  </a:lnTo>
                  <a:lnTo>
                    <a:pt x="105931" y="28833"/>
                  </a:lnTo>
                  <a:lnTo>
                    <a:pt x="105729" y="44577"/>
                  </a:lnTo>
                  <a:lnTo>
                    <a:pt x="106386" y="61673"/>
                  </a:lnTo>
                  <a:lnTo>
                    <a:pt x="107358" y="78983"/>
                  </a:lnTo>
                  <a:lnTo>
                    <a:pt x="108303" y="95880"/>
                  </a:lnTo>
                  <a:lnTo>
                    <a:pt x="109088" y="112175"/>
                  </a:lnTo>
                  <a:lnTo>
                    <a:pt x="109688" y="127893"/>
                  </a:lnTo>
                  <a:lnTo>
                    <a:pt x="110132" y="143134"/>
                  </a:lnTo>
                  <a:lnTo>
                    <a:pt x="110617" y="157848"/>
                  </a:lnTo>
                  <a:lnTo>
                    <a:pt x="111483" y="171824"/>
                  </a:lnTo>
                  <a:lnTo>
                    <a:pt x="112881" y="185015"/>
                  </a:lnTo>
                  <a:lnTo>
                    <a:pt x="114635" y="197673"/>
                  </a:lnTo>
                  <a:lnTo>
                    <a:pt x="116353" y="210247"/>
                  </a:lnTo>
                  <a:lnTo>
                    <a:pt x="117807" y="223002"/>
                  </a:lnTo>
                  <a:lnTo>
                    <a:pt x="119104" y="235858"/>
                  </a:lnTo>
                  <a:lnTo>
                    <a:pt x="120582" y="248496"/>
                  </a:lnTo>
                  <a:lnTo>
                    <a:pt x="122427" y="260744"/>
                  </a:lnTo>
                  <a:lnTo>
                    <a:pt x="124667" y="272750"/>
                  </a:lnTo>
                  <a:lnTo>
                    <a:pt x="127249" y="284877"/>
                  </a:lnTo>
                  <a:lnTo>
                    <a:pt x="130100" y="297341"/>
                  </a:lnTo>
                  <a:lnTo>
                    <a:pt x="133151" y="310510"/>
                  </a:lnTo>
                  <a:lnTo>
                    <a:pt x="136345" y="324954"/>
                  </a:lnTo>
                  <a:lnTo>
                    <a:pt x="139635" y="340842"/>
                  </a:lnTo>
                  <a:lnTo>
                    <a:pt x="142837" y="357318"/>
                  </a:lnTo>
                  <a:lnTo>
                    <a:pt x="145948" y="374419"/>
                  </a:lnTo>
                  <a:lnTo>
                    <a:pt x="149239" y="394767"/>
                  </a:lnTo>
                  <a:lnTo>
                    <a:pt x="153233" y="423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 rot="229148">
            <a:off x="4293979" y="208529"/>
            <a:ext cx="4622011" cy="694882"/>
            <a:chOff x="4293979" y="208529"/>
            <a:chExt cx="4622011" cy="694882"/>
          </a:xfrm>
        </p:grpSpPr>
        <p:sp>
          <p:nvSpPr>
            <p:cNvPr id="20" name="Freeform 19"/>
            <p:cNvSpPr/>
            <p:nvPr/>
          </p:nvSpPr>
          <p:spPr>
            <a:xfrm>
              <a:off x="4304510" y="566498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44"/>
                  </a:lnTo>
                  <a:lnTo>
                    <a:pt x="0" y="85868"/>
                  </a:lnTo>
                  <a:lnTo>
                    <a:pt x="0" y="100082"/>
                  </a:lnTo>
                  <a:lnTo>
                    <a:pt x="0" y="115032"/>
                  </a:lnTo>
                  <a:lnTo>
                    <a:pt x="0" y="130071"/>
                  </a:lnTo>
                  <a:lnTo>
                    <a:pt x="0" y="145527"/>
                  </a:lnTo>
                  <a:lnTo>
                    <a:pt x="0" y="16387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93979" y="4401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99264" y="559974"/>
              <a:ext cx="147400" cy="185510"/>
            </a:xfrm>
            <a:custGeom>
              <a:avLst/>
              <a:gdLst/>
              <a:ahLst/>
              <a:cxnLst/>
              <a:rect l="0" t="0" r="0" b="0"/>
              <a:pathLst>
                <a:path w="147400" h="185510">
                  <a:moveTo>
                    <a:pt x="0" y="38110"/>
                  </a:moveTo>
                  <a:lnTo>
                    <a:pt x="2934" y="47046"/>
                  </a:lnTo>
                  <a:lnTo>
                    <a:pt x="5716" y="56673"/>
                  </a:lnTo>
                  <a:lnTo>
                    <a:pt x="8611" y="67964"/>
                  </a:lnTo>
                  <a:lnTo>
                    <a:pt x="11478" y="80805"/>
                  </a:lnTo>
                  <a:lnTo>
                    <a:pt x="13995" y="94933"/>
                  </a:lnTo>
                  <a:lnTo>
                    <a:pt x="16010" y="110049"/>
                  </a:lnTo>
                  <a:lnTo>
                    <a:pt x="17696" y="125564"/>
                  </a:lnTo>
                  <a:lnTo>
                    <a:pt x="19439" y="140655"/>
                  </a:lnTo>
                  <a:lnTo>
                    <a:pt x="21425" y="154863"/>
                  </a:lnTo>
                  <a:lnTo>
                    <a:pt x="22308" y="166579"/>
                  </a:lnTo>
                  <a:lnTo>
                    <a:pt x="20913" y="173019"/>
                  </a:lnTo>
                  <a:lnTo>
                    <a:pt x="18703" y="173536"/>
                  </a:lnTo>
                  <a:lnTo>
                    <a:pt x="16591" y="169363"/>
                  </a:lnTo>
                  <a:lnTo>
                    <a:pt x="14870" y="161911"/>
                  </a:lnTo>
                  <a:lnTo>
                    <a:pt x="13570" y="152251"/>
                  </a:lnTo>
                  <a:lnTo>
                    <a:pt x="12629" y="141122"/>
                  </a:lnTo>
                  <a:lnTo>
                    <a:pt x="11965" y="129017"/>
                  </a:lnTo>
                  <a:lnTo>
                    <a:pt x="11503" y="116265"/>
                  </a:lnTo>
                  <a:lnTo>
                    <a:pt x="11187" y="103083"/>
                  </a:lnTo>
                  <a:lnTo>
                    <a:pt x="10972" y="89615"/>
                  </a:lnTo>
                  <a:lnTo>
                    <a:pt x="10826" y="75956"/>
                  </a:lnTo>
                  <a:lnTo>
                    <a:pt x="10737" y="62180"/>
                  </a:lnTo>
                  <a:lnTo>
                    <a:pt x="11017" y="48656"/>
                  </a:lnTo>
                  <a:lnTo>
                    <a:pt x="12269" y="36028"/>
                  </a:lnTo>
                  <a:lnTo>
                    <a:pt x="14754" y="24584"/>
                  </a:lnTo>
                  <a:lnTo>
                    <a:pt x="18732" y="14766"/>
                  </a:lnTo>
                  <a:lnTo>
                    <a:pt x="24608" y="7299"/>
                  </a:lnTo>
                  <a:lnTo>
                    <a:pt x="32409" y="2365"/>
                  </a:lnTo>
                  <a:lnTo>
                    <a:pt x="41545" y="0"/>
                  </a:lnTo>
                  <a:lnTo>
                    <a:pt x="51047" y="367"/>
                  </a:lnTo>
                  <a:lnTo>
                    <a:pt x="60318" y="3278"/>
                  </a:lnTo>
                  <a:lnTo>
                    <a:pt x="69148" y="8297"/>
                  </a:lnTo>
                  <a:lnTo>
                    <a:pt x="77530" y="14937"/>
                  </a:lnTo>
                  <a:lnTo>
                    <a:pt x="85532" y="22770"/>
                  </a:lnTo>
                  <a:lnTo>
                    <a:pt x="93074" y="31619"/>
                  </a:lnTo>
                  <a:lnTo>
                    <a:pt x="99928" y="41534"/>
                  </a:lnTo>
                  <a:lnTo>
                    <a:pt x="106026" y="52462"/>
                  </a:lnTo>
                  <a:lnTo>
                    <a:pt x="111444" y="64241"/>
                  </a:lnTo>
                  <a:lnTo>
                    <a:pt x="116319" y="76679"/>
                  </a:lnTo>
                  <a:lnTo>
                    <a:pt x="120785" y="89600"/>
                  </a:lnTo>
                  <a:lnTo>
                    <a:pt x="124955" y="102700"/>
                  </a:lnTo>
                  <a:lnTo>
                    <a:pt x="128916" y="115569"/>
                  </a:lnTo>
                  <a:lnTo>
                    <a:pt x="132727" y="127991"/>
                  </a:lnTo>
                  <a:lnTo>
                    <a:pt x="136284" y="139688"/>
                  </a:lnTo>
                  <a:lnTo>
                    <a:pt x="139670" y="151476"/>
                  </a:lnTo>
                  <a:lnTo>
                    <a:pt x="143187" y="165506"/>
                  </a:lnTo>
                  <a:lnTo>
                    <a:pt x="147399" y="185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20404" y="334871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1999" y="45087"/>
                  </a:lnTo>
                  <a:lnTo>
                    <a:pt x="3686" y="62321"/>
                  </a:lnTo>
                  <a:lnTo>
                    <a:pt x="5354" y="81111"/>
                  </a:lnTo>
                  <a:lnTo>
                    <a:pt x="6772" y="101337"/>
                  </a:lnTo>
                  <a:lnTo>
                    <a:pt x="8043" y="122257"/>
                  </a:lnTo>
                  <a:lnTo>
                    <a:pt x="9502" y="142672"/>
                  </a:lnTo>
                  <a:lnTo>
                    <a:pt x="11330" y="161948"/>
                  </a:lnTo>
                  <a:lnTo>
                    <a:pt x="13388" y="179988"/>
                  </a:lnTo>
                  <a:lnTo>
                    <a:pt x="15316" y="196949"/>
                  </a:lnTo>
                  <a:lnTo>
                    <a:pt x="16910" y="213077"/>
                  </a:lnTo>
                  <a:lnTo>
                    <a:pt x="18133" y="229082"/>
                  </a:lnTo>
                  <a:lnTo>
                    <a:pt x="19028" y="246060"/>
                  </a:lnTo>
                  <a:lnTo>
                    <a:pt x="19666" y="264528"/>
                  </a:lnTo>
                  <a:lnTo>
                    <a:pt x="20110" y="284157"/>
                  </a:lnTo>
                  <a:lnTo>
                    <a:pt x="20416" y="304099"/>
                  </a:lnTo>
                  <a:lnTo>
                    <a:pt x="20624" y="323798"/>
                  </a:lnTo>
                  <a:lnTo>
                    <a:pt x="20767" y="342887"/>
                  </a:lnTo>
                  <a:lnTo>
                    <a:pt x="20878" y="363211"/>
                  </a:lnTo>
                  <a:lnTo>
                    <a:pt x="20969" y="389902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71738" y="408570"/>
              <a:ext cx="138180" cy="336913"/>
            </a:xfrm>
            <a:custGeom>
              <a:avLst/>
              <a:gdLst/>
              <a:ahLst/>
              <a:cxnLst/>
              <a:rect l="0" t="0" r="0" b="0"/>
              <a:pathLst>
                <a:path w="138180" h="336913">
                  <a:moveTo>
                    <a:pt x="96065" y="0"/>
                  </a:moveTo>
                  <a:lnTo>
                    <a:pt x="93064" y="8802"/>
                  </a:lnTo>
                  <a:lnTo>
                    <a:pt x="89642" y="17149"/>
                  </a:lnTo>
                  <a:lnTo>
                    <a:pt x="85446" y="25843"/>
                  </a:lnTo>
                  <a:lnTo>
                    <a:pt x="80545" y="34791"/>
                  </a:lnTo>
                  <a:lnTo>
                    <a:pt x="75064" y="43637"/>
                  </a:lnTo>
                  <a:lnTo>
                    <a:pt x="69133" y="52176"/>
                  </a:lnTo>
                  <a:lnTo>
                    <a:pt x="62872" y="60365"/>
                  </a:lnTo>
                  <a:lnTo>
                    <a:pt x="56373" y="68242"/>
                  </a:lnTo>
                  <a:lnTo>
                    <a:pt x="49709" y="75872"/>
                  </a:lnTo>
                  <a:lnTo>
                    <a:pt x="42931" y="83319"/>
                  </a:lnTo>
                  <a:lnTo>
                    <a:pt x="36074" y="90631"/>
                  </a:lnTo>
                  <a:lnTo>
                    <a:pt x="29168" y="97856"/>
                  </a:lnTo>
                  <a:lnTo>
                    <a:pt x="22395" y="105184"/>
                  </a:lnTo>
                  <a:lnTo>
                    <a:pt x="16074" y="112943"/>
                  </a:lnTo>
                  <a:lnTo>
                    <a:pt x="10350" y="121277"/>
                  </a:lnTo>
                  <a:lnTo>
                    <a:pt x="5523" y="130163"/>
                  </a:lnTo>
                  <a:lnTo>
                    <a:pt x="2112" y="139507"/>
                  </a:lnTo>
                  <a:lnTo>
                    <a:pt x="270" y="149195"/>
                  </a:lnTo>
                  <a:lnTo>
                    <a:pt x="0" y="158972"/>
                  </a:lnTo>
                  <a:lnTo>
                    <a:pt x="1331" y="168456"/>
                  </a:lnTo>
                  <a:lnTo>
                    <a:pt x="4114" y="177461"/>
                  </a:lnTo>
                  <a:lnTo>
                    <a:pt x="8082" y="185982"/>
                  </a:lnTo>
                  <a:lnTo>
                    <a:pt x="12954" y="194091"/>
                  </a:lnTo>
                  <a:lnTo>
                    <a:pt x="18486" y="201885"/>
                  </a:lnTo>
                  <a:lnTo>
                    <a:pt x="24485" y="209613"/>
                  </a:lnTo>
                  <a:lnTo>
                    <a:pt x="30811" y="217648"/>
                  </a:lnTo>
                  <a:lnTo>
                    <a:pt x="37361" y="226171"/>
                  </a:lnTo>
                  <a:lnTo>
                    <a:pt x="44064" y="235185"/>
                  </a:lnTo>
                  <a:lnTo>
                    <a:pt x="50871" y="244615"/>
                  </a:lnTo>
                  <a:lnTo>
                    <a:pt x="57748" y="254362"/>
                  </a:lnTo>
                  <a:lnTo>
                    <a:pt x="64672" y="264178"/>
                  </a:lnTo>
                  <a:lnTo>
                    <a:pt x="71626" y="273688"/>
                  </a:lnTo>
                  <a:lnTo>
                    <a:pt x="78603" y="282711"/>
                  </a:lnTo>
                  <a:lnTo>
                    <a:pt x="85593" y="291243"/>
                  </a:lnTo>
                  <a:lnTo>
                    <a:pt x="92593" y="299360"/>
                  </a:lnTo>
                  <a:lnTo>
                    <a:pt x="99595" y="307146"/>
                  </a:lnTo>
                  <a:lnTo>
                    <a:pt x="106486" y="314384"/>
                  </a:lnTo>
                  <a:lnTo>
                    <a:pt x="113831" y="321263"/>
                  </a:lnTo>
                  <a:lnTo>
                    <a:pt x="123392" y="328391"/>
                  </a:lnTo>
                  <a:lnTo>
                    <a:pt x="13817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14479" y="527407"/>
              <a:ext cx="184954" cy="175962"/>
            </a:xfrm>
            <a:custGeom>
              <a:avLst/>
              <a:gdLst/>
              <a:ahLst/>
              <a:cxnLst/>
              <a:rect l="0" t="0" r="0" b="0"/>
              <a:pathLst>
                <a:path w="184954" h="175962">
                  <a:moveTo>
                    <a:pt x="79668" y="144376"/>
                  </a:moveTo>
                  <a:lnTo>
                    <a:pt x="82602" y="135575"/>
                  </a:lnTo>
                  <a:lnTo>
                    <a:pt x="85384" y="127228"/>
                  </a:lnTo>
                  <a:lnTo>
                    <a:pt x="88279" y="118525"/>
                  </a:lnTo>
                  <a:lnTo>
                    <a:pt x="91146" y="109231"/>
                  </a:lnTo>
                  <a:lnTo>
                    <a:pt x="93663" y="99088"/>
                  </a:lnTo>
                  <a:lnTo>
                    <a:pt x="95669" y="88047"/>
                  </a:lnTo>
                  <a:lnTo>
                    <a:pt x="97009" y="76380"/>
                  </a:lnTo>
                  <a:lnTo>
                    <a:pt x="97455" y="64558"/>
                  </a:lnTo>
                  <a:lnTo>
                    <a:pt x="96966" y="52874"/>
                  </a:lnTo>
                  <a:lnTo>
                    <a:pt x="95331" y="41589"/>
                  </a:lnTo>
                  <a:lnTo>
                    <a:pt x="92106" y="31012"/>
                  </a:lnTo>
                  <a:lnTo>
                    <a:pt x="87194" y="21247"/>
                  </a:lnTo>
                  <a:lnTo>
                    <a:pt x="80794" y="12708"/>
                  </a:lnTo>
                  <a:lnTo>
                    <a:pt x="73211" y="6175"/>
                  </a:lnTo>
                  <a:lnTo>
                    <a:pt x="64746" y="1902"/>
                  </a:lnTo>
                  <a:lnTo>
                    <a:pt x="55811" y="0"/>
                  </a:lnTo>
                  <a:lnTo>
                    <a:pt x="46900" y="684"/>
                  </a:lnTo>
                  <a:lnTo>
                    <a:pt x="38288" y="3812"/>
                  </a:lnTo>
                  <a:lnTo>
                    <a:pt x="30203" y="8978"/>
                  </a:lnTo>
                  <a:lnTo>
                    <a:pt x="22917" y="15717"/>
                  </a:lnTo>
                  <a:lnTo>
                    <a:pt x="16503" y="23621"/>
                  </a:lnTo>
                  <a:lnTo>
                    <a:pt x="11027" y="32687"/>
                  </a:lnTo>
                  <a:lnTo>
                    <a:pt x="6637" y="43280"/>
                  </a:lnTo>
                  <a:lnTo>
                    <a:pt x="3317" y="55477"/>
                  </a:lnTo>
                  <a:lnTo>
                    <a:pt x="1069" y="68922"/>
                  </a:lnTo>
                  <a:lnTo>
                    <a:pt x="0" y="83018"/>
                  </a:lnTo>
                  <a:lnTo>
                    <a:pt x="62" y="97347"/>
                  </a:lnTo>
                  <a:lnTo>
                    <a:pt x="1238" y="111544"/>
                  </a:lnTo>
                  <a:lnTo>
                    <a:pt x="3623" y="125223"/>
                  </a:lnTo>
                  <a:lnTo>
                    <a:pt x="7158" y="138216"/>
                  </a:lnTo>
                  <a:lnTo>
                    <a:pt x="11818" y="149905"/>
                  </a:lnTo>
                  <a:lnTo>
                    <a:pt x="17696" y="159174"/>
                  </a:lnTo>
                  <a:lnTo>
                    <a:pt x="24719" y="165623"/>
                  </a:lnTo>
                  <a:lnTo>
                    <a:pt x="32536" y="169326"/>
                  </a:lnTo>
                  <a:lnTo>
                    <a:pt x="40620" y="170465"/>
                  </a:lnTo>
                  <a:lnTo>
                    <a:pt x="48643" y="169413"/>
                  </a:lnTo>
                  <a:lnTo>
                    <a:pt x="56316" y="166475"/>
                  </a:lnTo>
                  <a:lnTo>
                    <a:pt x="63316" y="161778"/>
                  </a:lnTo>
                  <a:lnTo>
                    <a:pt x="69540" y="155554"/>
                  </a:lnTo>
                  <a:lnTo>
                    <a:pt x="75059" y="148108"/>
                  </a:lnTo>
                  <a:lnTo>
                    <a:pt x="80008" y="139740"/>
                  </a:lnTo>
                  <a:lnTo>
                    <a:pt x="84521" y="130701"/>
                  </a:lnTo>
                  <a:lnTo>
                    <a:pt x="88554" y="121022"/>
                  </a:lnTo>
                  <a:lnTo>
                    <a:pt x="91892" y="110539"/>
                  </a:lnTo>
                  <a:lnTo>
                    <a:pt x="94480" y="99324"/>
                  </a:lnTo>
                  <a:lnTo>
                    <a:pt x="96707" y="90914"/>
                  </a:lnTo>
                  <a:lnTo>
                    <a:pt x="98998" y="89295"/>
                  </a:lnTo>
                  <a:lnTo>
                    <a:pt x="101327" y="92600"/>
                  </a:lnTo>
                  <a:lnTo>
                    <a:pt x="103953" y="98814"/>
                  </a:lnTo>
                  <a:lnTo>
                    <a:pt x="107254" y="106726"/>
                  </a:lnTo>
                  <a:lnTo>
                    <a:pt x="111365" y="115635"/>
                  </a:lnTo>
                  <a:lnTo>
                    <a:pt x="116226" y="124978"/>
                  </a:lnTo>
                  <a:lnTo>
                    <a:pt x="121696" y="134215"/>
                  </a:lnTo>
                  <a:lnTo>
                    <a:pt x="127632" y="143069"/>
                  </a:lnTo>
                  <a:lnTo>
                    <a:pt x="134181" y="151186"/>
                  </a:lnTo>
                  <a:lnTo>
                    <a:pt x="142738" y="158830"/>
                  </a:lnTo>
                  <a:lnTo>
                    <a:pt x="157404" y="166667"/>
                  </a:lnTo>
                  <a:lnTo>
                    <a:pt x="184953" y="175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88901" y="519826"/>
              <a:ext cx="147400" cy="183543"/>
            </a:xfrm>
            <a:custGeom>
              <a:avLst/>
              <a:gdLst/>
              <a:ahLst/>
              <a:cxnLst/>
              <a:rect l="0" t="0" r="0" b="0"/>
              <a:pathLst>
                <a:path w="147400" h="183543">
                  <a:moveTo>
                    <a:pt x="0" y="25615"/>
                  </a:moveTo>
                  <a:lnTo>
                    <a:pt x="67" y="37283"/>
                  </a:lnTo>
                  <a:lnTo>
                    <a:pt x="707" y="47772"/>
                  </a:lnTo>
                  <a:lnTo>
                    <a:pt x="1999" y="58078"/>
                  </a:lnTo>
                  <a:lnTo>
                    <a:pt x="3687" y="68552"/>
                  </a:lnTo>
                  <a:lnTo>
                    <a:pt x="5355" y="79544"/>
                  </a:lnTo>
                  <a:lnTo>
                    <a:pt x="6772" y="91187"/>
                  </a:lnTo>
                  <a:lnTo>
                    <a:pt x="8043" y="103440"/>
                  </a:lnTo>
                  <a:lnTo>
                    <a:pt x="9502" y="116196"/>
                  </a:lnTo>
                  <a:lnTo>
                    <a:pt x="11338" y="129244"/>
                  </a:lnTo>
                  <a:lnTo>
                    <a:pt x="13679" y="139385"/>
                  </a:lnTo>
                  <a:lnTo>
                    <a:pt x="16302" y="142342"/>
                  </a:lnTo>
                  <a:lnTo>
                    <a:pt x="18765" y="138734"/>
                  </a:lnTo>
                  <a:lnTo>
                    <a:pt x="21186" y="130430"/>
                  </a:lnTo>
                  <a:lnTo>
                    <a:pt x="23735" y="118978"/>
                  </a:lnTo>
                  <a:lnTo>
                    <a:pt x="26478" y="105451"/>
                  </a:lnTo>
                  <a:lnTo>
                    <a:pt x="29414" y="90570"/>
                  </a:lnTo>
                  <a:lnTo>
                    <a:pt x="32508" y="75128"/>
                  </a:lnTo>
                  <a:lnTo>
                    <a:pt x="35725" y="60045"/>
                  </a:lnTo>
                  <a:lnTo>
                    <a:pt x="39041" y="45788"/>
                  </a:lnTo>
                  <a:lnTo>
                    <a:pt x="42757" y="32752"/>
                  </a:lnTo>
                  <a:lnTo>
                    <a:pt x="47469" y="21437"/>
                  </a:lnTo>
                  <a:lnTo>
                    <a:pt x="53417" y="11955"/>
                  </a:lnTo>
                  <a:lnTo>
                    <a:pt x="60361" y="4738"/>
                  </a:lnTo>
                  <a:lnTo>
                    <a:pt x="67787" y="687"/>
                  </a:lnTo>
                  <a:lnTo>
                    <a:pt x="75331" y="0"/>
                  </a:lnTo>
                  <a:lnTo>
                    <a:pt x="82666" y="2283"/>
                  </a:lnTo>
                  <a:lnTo>
                    <a:pt x="89431" y="6929"/>
                  </a:lnTo>
                  <a:lnTo>
                    <a:pt x="95498" y="13348"/>
                  </a:lnTo>
                  <a:lnTo>
                    <a:pt x="101079" y="21212"/>
                  </a:lnTo>
                  <a:lnTo>
                    <a:pt x="106602" y="30452"/>
                  </a:lnTo>
                  <a:lnTo>
                    <a:pt x="112313" y="40919"/>
                  </a:lnTo>
                  <a:lnTo>
                    <a:pt x="117966" y="52385"/>
                  </a:lnTo>
                  <a:lnTo>
                    <a:pt x="122929" y="64613"/>
                  </a:lnTo>
                  <a:lnTo>
                    <a:pt x="126902" y="77391"/>
                  </a:lnTo>
                  <a:lnTo>
                    <a:pt x="130061" y="90396"/>
                  </a:lnTo>
                  <a:lnTo>
                    <a:pt x="132870" y="103201"/>
                  </a:lnTo>
                  <a:lnTo>
                    <a:pt x="135645" y="115585"/>
                  </a:lnTo>
                  <a:lnTo>
                    <a:pt x="138368" y="127457"/>
                  </a:lnTo>
                  <a:lnTo>
                    <a:pt x="141037" y="140124"/>
                  </a:lnTo>
                  <a:lnTo>
                    <a:pt x="143895" y="156934"/>
                  </a:lnTo>
                  <a:lnTo>
                    <a:pt x="147399" y="1835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64679" y="481077"/>
              <a:ext cx="160333" cy="216778"/>
            </a:xfrm>
            <a:custGeom>
              <a:avLst/>
              <a:gdLst/>
              <a:ahLst/>
              <a:cxnLst/>
              <a:rect l="0" t="0" r="0" b="0"/>
              <a:pathLst>
                <a:path w="160333" h="216778">
                  <a:moveTo>
                    <a:pt x="140077" y="11722"/>
                  </a:moveTo>
                  <a:lnTo>
                    <a:pt x="131208" y="6055"/>
                  </a:lnTo>
                  <a:lnTo>
                    <a:pt x="122222" y="2411"/>
                  </a:lnTo>
                  <a:lnTo>
                    <a:pt x="112231" y="501"/>
                  </a:lnTo>
                  <a:lnTo>
                    <a:pt x="101423" y="0"/>
                  </a:lnTo>
                  <a:lnTo>
                    <a:pt x="90260" y="620"/>
                  </a:lnTo>
                  <a:lnTo>
                    <a:pt x="79059" y="2096"/>
                  </a:lnTo>
                  <a:lnTo>
                    <a:pt x="68120" y="4363"/>
                  </a:lnTo>
                  <a:lnTo>
                    <a:pt x="57784" y="7551"/>
                  </a:lnTo>
                  <a:lnTo>
                    <a:pt x="48171" y="11652"/>
                  </a:lnTo>
                  <a:lnTo>
                    <a:pt x="39227" y="16540"/>
                  </a:lnTo>
                  <a:lnTo>
                    <a:pt x="30826" y="22045"/>
                  </a:lnTo>
                  <a:lnTo>
                    <a:pt x="22846" y="28017"/>
                  </a:lnTo>
                  <a:lnTo>
                    <a:pt x="15501" y="34654"/>
                  </a:lnTo>
                  <a:lnTo>
                    <a:pt x="9320" y="42474"/>
                  </a:lnTo>
                  <a:lnTo>
                    <a:pt x="4504" y="51654"/>
                  </a:lnTo>
                  <a:lnTo>
                    <a:pt x="1271" y="61751"/>
                  </a:lnTo>
                  <a:lnTo>
                    <a:pt x="0" y="71914"/>
                  </a:lnTo>
                  <a:lnTo>
                    <a:pt x="714" y="81627"/>
                  </a:lnTo>
                  <a:lnTo>
                    <a:pt x="3464" y="90418"/>
                  </a:lnTo>
                  <a:lnTo>
                    <a:pt x="8501" y="97710"/>
                  </a:lnTo>
                  <a:lnTo>
                    <a:pt x="15740" y="103348"/>
                  </a:lnTo>
                  <a:lnTo>
                    <a:pt x="24836" y="107505"/>
                  </a:lnTo>
                  <a:lnTo>
                    <a:pt x="35375" y="110477"/>
                  </a:lnTo>
                  <a:lnTo>
                    <a:pt x="46978" y="112562"/>
                  </a:lnTo>
                  <a:lnTo>
                    <a:pt x="59342" y="114170"/>
                  </a:lnTo>
                  <a:lnTo>
                    <a:pt x="72240" y="115800"/>
                  </a:lnTo>
                  <a:lnTo>
                    <a:pt x="85501" y="117723"/>
                  </a:lnTo>
                  <a:lnTo>
                    <a:pt x="98846" y="120172"/>
                  </a:lnTo>
                  <a:lnTo>
                    <a:pt x="111885" y="123419"/>
                  </a:lnTo>
                  <a:lnTo>
                    <a:pt x="124421" y="127541"/>
                  </a:lnTo>
                  <a:lnTo>
                    <a:pt x="135957" y="132766"/>
                  </a:lnTo>
                  <a:lnTo>
                    <a:pt x="145648" y="139556"/>
                  </a:lnTo>
                  <a:lnTo>
                    <a:pt x="153187" y="148004"/>
                  </a:lnTo>
                  <a:lnTo>
                    <a:pt x="158265" y="157591"/>
                  </a:lnTo>
                  <a:lnTo>
                    <a:pt x="160332" y="167404"/>
                  </a:lnTo>
                  <a:lnTo>
                    <a:pt x="159388" y="176882"/>
                  </a:lnTo>
                  <a:lnTo>
                    <a:pt x="155857" y="185683"/>
                  </a:lnTo>
                  <a:lnTo>
                    <a:pt x="150298" y="193514"/>
                  </a:lnTo>
                  <a:lnTo>
                    <a:pt x="143225" y="200328"/>
                  </a:lnTo>
                  <a:lnTo>
                    <a:pt x="134736" y="206088"/>
                  </a:lnTo>
                  <a:lnTo>
                    <a:pt x="124537" y="210675"/>
                  </a:lnTo>
                  <a:lnTo>
                    <a:pt x="112614" y="214127"/>
                  </a:lnTo>
                  <a:lnTo>
                    <a:pt x="99523" y="216294"/>
                  </a:lnTo>
                  <a:lnTo>
                    <a:pt x="86199" y="216777"/>
                  </a:lnTo>
                  <a:lnTo>
                    <a:pt x="73210" y="215518"/>
                  </a:lnTo>
                  <a:lnTo>
                    <a:pt x="60996" y="213047"/>
                  </a:lnTo>
                  <a:lnTo>
                    <a:pt x="48739" y="210066"/>
                  </a:lnTo>
                  <a:lnTo>
                    <a:pt x="34253" y="206315"/>
                  </a:lnTo>
                  <a:lnTo>
                    <a:pt x="13735" y="201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34071" y="495378"/>
              <a:ext cx="212842" cy="188413"/>
            </a:xfrm>
            <a:custGeom>
              <a:avLst/>
              <a:gdLst/>
              <a:ahLst/>
              <a:cxnLst/>
              <a:rect l="0" t="0" r="0" b="0"/>
              <a:pathLst>
                <a:path w="212842" h="188413">
                  <a:moveTo>
                    <a:pt x="75970" y="134291"/>
                  </a:moveTo>
                  <a:lnTo>
                    <a:pt x="81771" y="125490"/>
                  </a:lnTo>
                  <a:lnTo>
                    <a:pt x="86695" y="117144"/>
                  </a:lnTo>
                  <a:lnTo>
                    <a:pt x="91188" y="108445"/>
                  </a:lnTo>
                  <a:lnTo>
                    <a:pt x="95064" y="99324"/>
                  </a:lnTo>
                  <a:lnTo>
                    <a:pt x="97780" y="89829"/>
                  </a:lnTo>
                  <a:lnTo>
                    <a:pt x="99135" y="80036"/>
                  </a:lnTo>
                  <a:lnTo>
                    <a:pt x="99237" y="70023"/>
                  </a:lnTo>
                  <a:lnTo>
                    <a:pt x="98319" y="59849"/>
                  </a:lnTo>
                  <a:lnTo>
                    <a:pt x="96625" y="49567"/>
                  </a:lnTo>
                  <a:lnTo>
                    <a:pt x="94200" y="39375"/>
                  </a:lnTo>
                  <a:lnTo>
                    <a:pt x="90904" y="29606"/>
                  </a:lnTo>
                  <a:lnTo>
                    <a:pt x="86722" y="20419"/>
                  </a:lnTo>
                  <a:lnTo>
                    <a:pt x="81610" y="12285"/>
                  </a:lnTo>
                  <a:lnTo>
                    <a:pt x="75423" y="6032"/>
                  </a:lnTo>
                  <a:lnTo>
                    <a:pt x="68187" y="1946"/>
                  </a:lnTo>
                  <a:lnTo>
                    <a:pt x="60227" y="0"/>
                  </a:lnTo>
                  <a:lnTo>
                    <a:pt x="52045" y="124"/>
                  </a:lnTo>
                  <a:lnTo>
                    <a:pt x="43956" y="2066"/>
                  </a:lnTo>
                  <a:lnTo>
                    <a:pt x="36240" y="5792"/>
                  </a:lnTo>
                  <a:lnTo>
                    <a:pt x="29210" y="11557"/>
                  </a:lnTo>
                  <a:lnTo>
                    <a:pt x="22966" y="19316"/>
                  </a:lnTo>
                  <a:lnTo>
                    <a:pt x="17434" y="28608"/>
                  </a:lnTo>
                  <a:lnTo>
                    <a:pt x="12477" y="38753"/>
                  </a:lnTo>
                  <a:lnTo>
                    <a:pt x="7963" y="49283"/>
                  </a:lnTo>
                  <a:lnTo>
                    <a:pt x="4098" y="60114"/>
                  </a:lnTo>
                  <a:lnTo>
                    <a:pt x="1407" y="71443"/>
                  </a:lnTo>
                  <a:lnTo>
                    <a:pt x="78" y="83356"/>
                  </a:lnTo>
                  <a:lnTo>
                    <a:pt x="0" y="95643"/>
                  </a:lnTo>
                  <a:lnTo>
                    <a:pt x="935" y="107899"/>
                  </a:lnTo>
                  <a:lnTo>
                    <a:pt x="2643" y="119882"/>
                  </a:lnTo>
                  <a:lnTo>
                    <a:pt x="5076" y="131371"/>
                  </a:lnTo>
                  <a:lnTo>
                    <a:pt x="8379" y="142086"/>
                  </a:lnTo>
                  <a:lnTo>
                    <a:pt x="12571" y="151945"/>
                  </a:lnTo>
                  <a:lnTo>
                    <a:pt x="17859" y="160547"/>
                  </a:lnTo>
                  <a:lnTo>
                    <a:pt x="24697" y="167123"/>
                  </a:lnTo>
                  <a:lnTo>
                    <a:pt x="33178" y="171423"/>
                  </a:lnTo>
                  <a:lnTo>
                    <a:pt x="42620" y="173345"/>
                  </a:lnTo>
                  <a:lnTo>
                    <a:pt x="51801" y="172673"/>
                  </a:lnTo>
                  <a:lnTo>
                    <a:pt x="60044" y="169553"/>
                  </a:lnTo>
                  <a:lnTo>
                    <a:pt x="67202" y="164393"/>
                  </a:lnTo>
                  <a:lnTo>
                    <a:pt x="73391" y="157658"/>
                  </a:lnTo>
                  <a:lnTo>
                    <a:pt x="78810" y="149766"/>
                  </a:lnTo>
                  <a:lnTo>
                    <a:pt x="83653" y="141047"/>
                  </a:lnTo>
                  <a:lnTo>
                    <a:pt x="88083" y="131751"/>
                  </a:lnTo>
                  <a:lnTo>
                    <a:pt x="92234" y="122114"/>
                  </a:lnTo>
                  <a:lnTo>
                    <a:pt x="96677" y="114279"/>
                  </a:lnTo>
                  <a:lnTo>
                    <a:pt x="101589" y="111511"/>
                  </a:lnTo>
                  <a:lnTo>
                    <a:pt x="106166" y="113869"/>
                  </a:lnTo>
                  <a:lnTo>
                    <a:pt x="110310" y="119697"/>
                  </a:lnTo>
                  <a:lnTo>
                    <a:pt x="114171" y="127555"/>
                  </a:lnTo>
                  <a:lnTo>
                    <a:pt x="118039" y="136387"/>
                  </a:lnTo>
                  <a:lnTo>
                    <a:pt x="122296" y="145381"/>
                  </a:lnTo>
                  <a:lnTo>
                    <a:pt x="127117" y="154125"/>
                  </a:lnTo>
                  <a:lnTo>
                    <a:pt x="132654" y="162338"/>
                  </a:lnTo>
                  <a:lnTo>
                    <a:pt x="139124" y="169725"/>
                  </a:lnTo>
                  <a:lnTo>
                    <a:pt x="146553" y="176212"/>
                  </a:lnTo>
                  <a:lnTo>
                    <a:pt x="154812" y="181573"/>
                  </a:lnTo>
                  <a:lnTo>
                    <a:pt x="163726" y="185353"/>
                  </a:lnTo>
                  <a:lnTo>
                    <a:pt x="173114" y="187457"/>
                  </a:lnTo>
                  <a:lnTo>
                    <a:pt x="182383" y="188241"/>
                  </a:lnTo>
                  <a:lnTo>
                    <a:pt x="191443" y="188412"/>
                  </a:lnTo>
                  <a:lnTo>
                    <a:pt x="201085" y="187986"/>
                  </a:lnTo>
                  <a:lnTo>
                    <a:pt x="212841" y="186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96893" y="482270"/>
              <a:ext cx="200588" cy="263214"/>
            </a:xfrm>
            <a:custGeom>
              <a:avLst/>
              <a:gdLst/>
              <a:ahLst/>
              <a:cxnLst/>
              <a:rect l="0" t="0" r="0" b="0"/>
              <a:pathLst>
                <a:path w="200588" h="263214">
                  <a:moveTo>
                    <a:pt x="165832" y="0"/>
                  </a:moveTo>
                  <a:lnTo>
                    <a:pt x="154164" y="67"/>
                  </a:lnTo>
                  <a:lnTo>
                    <a:pt x="143676" y="707"/>
                  </a:lnTo>
                  <a:lnTo>
                    <a:pt x="133369" y="2004"/>
                  </a:lnTo>
                  <a:lnTo>
                    <a:pt x="122895" y="3864"/>
                  </a:lnTo>
                  <a:lnTo>
                    <a:pt x="111903" y="6181"/>
                  </a:lnTo>
                  <a:lnTo>
                    <a:pt x="100269" y="8852"/>
                  </a:lnTo>
                  <a:lnTo>
                    <a:pt x="88361" y="11948"/>
                  </a:lnTo>
                  <a:lnTo>
                    <a:pt x="76903" y="15703"/>
                  </a:lnTo>
                  <a:lnTo>
                    <a:pt x="66269" y="20188"/>
                  </a:lnTo>
                  <a:lnTo>
                    <a:pt x="56334" y="25164"/>
                  </a:lnTo>
                  <a:lnTo>
                    <a:pt x="46668" y="30196"/>
                  </a:lnTo>
                  <a:lnTo>
                    <a:pt x="36989" y="35034"/>
                  </a:lnTo>
                  <a:lnTo>
                    <a:pt x="27504" y="39926"/>
                  </a:lnTo>
                  <a:lnTo>
                    <a:pt x="18808" y="45502"/>
                  </a:lnTo>
                  <a:lnTo>
                    <a:pt x="11191" y="52066"/>
                  </a:lnTo>
                  <a:lnTo>
                    <a:pt x="5110" y="59442"/>
                  </a:lnTo>
                  <a:lnTo>
                    <a:pt x="1314" y="67164"/>
                  </a:lnTo>
                  <a:lnTo>
                    <a:pt x="0" y="74907"/>
                  </a:lnTo>
                  <a:lnTo>
                    <a:pt x="1221" y="82206"/>
                  </a:lnTo>
                  <a:lnTo>
                    <a:pt x="5150" y="88416"/>
                  </a:lnTo>
                  <a:lnTo>
                    <a:pt x="11605" y="93288"/>
                  </a:lnTo>
                  <a:lnTo>
                    <a:pt x="20158" y="96913"/>
                  </a:lnTo>
                  <a:lnTo>
                    <a:pt x="30322" y="99518"/>
                  </a:lnTo>
                  <a:lnTo>
                    <a:pt x="41671" y="101349"/>
                  </a:lnTo>
                  <a:lnTo>
                    <a:pt x="53864" y="102617"/>
                  </a:lnTo>
                  <a:lnTo>
                    <a:pt x="66645" y="103484"/>
                  </a:lnTo>
                  <a:lnTo>
                    <a:pt x="79829" y="104078"/>
                  </a:lnTo>
                  <a:lnTo>
                    <a:pt x="93121" y="104650"/>
                  </a:lnTo>
                  <a:lnTo>
                    <a:pt x="106125" y="105566"/>
                  </a:lnTo>
                  <a:lnTo>
                    <a:pt x="118647" y="107004"/>
                  </a:lnTo>
                  <a:lnTo>
                    <a:pt x="130514" y="109123"/>
                  </a:lnTo>
                  <a:lnTo>
                    <a:pt x="141491" y="112149"/>
                  </a:lnTo>
                  <a:lnTo>
                    <a:pt x="151542" y="116113"/>
                  </a:lnTo>
                  <a:lnTo>
                    <a:pt x="160784" y="120893"/>
                  </a:lnTo>
                  <a:lnTo>
                    <a:pt x="169386" y="126318"/>
                  </a:lnTo>
                  <a:lnTo>
                    <a:pt x="177503" y="132233"/>
                  </a:lnTo>
                  <a:lnTo>
                    <a:pt x="184938" y="138831"/>
                  </a:lnTo>
                  <a:lnTo>
                    <a:pt x="191180" y="146623"/>
                  </a:lnTo>
                  <a:lnTo>
                    <a:pt x="196036" y="155785"/>
                  </a:lnTo>
                  <a:lnTo>
                    <a:pt x="199297" y="165869"/>
                  </a:lnTo>
                  <a:lnTo>
                    <a:pt x="200587" y="176024"/>
                  </a:lnTo>
                  <a:lnTo>
                    <a:pt x="199890" y="185740"/>
                  </a:lnTo>
                  <a:lnTo>
                    <a:pt x="197320" y="194872"/>
                  </a:lnTo>
                  <a:lnTo>
                    <a:pt x="192938" y="203459"/>
                  </a:lnTo>
                  <a:lnTo>
                    <a:pt x="186955" y="211597"/>
                  </a:lnTo>
                  <a:lnTo>
                    <a:pt x="179687" y="219231"/>
                  </a:lnTo>
                  <a:lnTo>
                    <a:pt x="171447" y="226147"/>
                  </a:lnTo>
                  <a:lnTo>
                    <a:pt x="162501" y="232286"/>
                  </a:lnTo>
                  <a:lnTo>
                    <a:pt x="153056" y="237732"/>
                  </a:lnTo>
                  <a:lnTo>
                    <a:pt x="143263" y="242625"/>
                  </a:lnTo>
                  <a:lnTo>
                    <a:pt x="133232" y="247099"/>
                  </a:lnTo>
                  <a:lnTo>
                    <a:pt x="122916" y="251117"/>
                  </a:lnTo>
                  <a:lnTo>
                    <a:pt x="110798" y="254873"/>
                  </a:lnTo>
                  <a:lnTo>
                    <a:pt x="92463" y="258697"/>
                  </a:lnTo>
                  <a:lnTo>
                    <a:pt x="6054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57481" y="734954"/>
              <a:ext cx="73942" cy="168457"/>
            </a:xfrm>
            <a:custGeom>
              <a:avLst/>
              <a:gdLst/>
              <a:ahLst/>
              <a:cxnLst/>
              <a:rect l="0" t="0" r="0" b="0"/>
              <a:pathLst>
                <a:path w="73942" h="168457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31" y="17232"/>
                  </a:lnTo>
                  <a:lnTo>
                    <a:pt x="23312" y="23312"/>
                  </a:lnTo>
                  <a:lnTo>
                    <a:pt x="29641" y="29642"/>
                  </a:lnTo>
                  <a:lnTo>
                    <a:pt x="36165" y="36175"/>
                  </a:lnTo>
                  <a:lnTo>
                    <a:pt x="42669" y="43023"/>
                  </a:lnTo>
                  <a:lnTo>
                    <a:pt x="48803" y="50454"/>
                  </a:lnTo>
                  <a:lnTo>
                    <a:pt x="54408" y="58565"/>
                  </a:lnTo>
                  <a:lnTo>
                    <a:pt x="59491" y="67300"/>
                  </a:lnTo>
                  <a:lnTo>
                    <a:pt x="64140" y="76542"/>
                  </a:lnTo>
                  <a:lnTo>
                    <a:pt x="68440" y="86167"/>
                  </a:lnTo>
                  <a:lnTo>
                    <a:pt x="71989" y="96071"/>
                  </a:lnTo>
                  <a:lnTo>
                    <a:pt x="73936" y="106172"/>
                  </a:lnTo>
                  <a:lnTo>
                    <a:pt x="73941" y="116401"/>
                  </a:lnTo>
                  <a:lnTo>
                    <a:pt x="71978" y="126387"/>
                  </a:lnTo>
                  <a:lnTo>
                    <a:pt x="68068" y="135487"/>
                  </a:lnTo>
                  <a:lnTo>
                    <a:pt x="62449" y="143416"/>
                  </a:lnTo>
                  <a:lnTo>
                    <a:pt x="55920" y="150080"/>
                  </a:lnTo>
                  <a:lnTo>
                    <a:pt x="49096" y="156055"/>
                  </a:lnTo>
                  <a:lnTo>
                    <a:pt x="41382" y="161862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12515" y="229586"/>
              <a:ext cx="276677" cy="400084"/>
            </a:xfrm>
            <a:custGeom>
              <a:avLst/>
              <a:gdLst/>
              <a:ahLst/>
              <a:cxnLst/>
              <a:rect l="0" t="0" r="0" b="0"/>
              <a:pathLst>
                <a:path w="276677" h="400084">
                  <a:moveTo>
                    <a:pt x="2935" y="0"/>
                  </a:moveTo>
                  <a:lnTo>
                    <a:pt x="2935" y="8683"/>
                  </a:lnTo>
                  <a:lnTo>
                    <a:pt x="2935" y="21376"/>
                  </a:lnTo>
                  <a:lnTo>
                    <a:pt x="2935" y="36851"/>
                  </a:lnTo>
                  <a:lnTo>
                    <a:pt x="2935" y="54621"/>
                  </a:lnTo>
                  <a:lnTo>
                    <a:pt x="2935" y="74257"/>
                  </a:lnTo>
                  <a:lnTo>
                    <a:pt x="2935" y="95331"/>
                  </a:lnTo>
                  <a:lnTo>
                    <a:pt x="2935" y="117454"/>
                  </a:lnTo>
                  <a:lnTo>
                    <a:pt x="2935" y="139830"/>
                  </a:lnTo>
                  <a:lnTo>
                    <a:pt x="2935" y="161312"/>
                  </a:lnTo>
                  <a:lnTo>
                    <a:pt x="2935" y="181347"/>
                  </a:lnTo>
                  <a:lnTo>
                    <a:pt x="2935" y="199916"/>
                  </a:lnTo>
                  <a:lnTo>
                    <a:pt x="2935" y="217243"/>
                  </a:lnTo>
                  <a:lnTo>
                    <a:pt x="2935" y="233611"/>
                  </a:lnTo>
                  <a:lnTo>
                    <a:pt x="2935" y="249437"/>
                  </a:lnTo>
                  <a:lnTo>
                    <a:pt x="2935" y="265234"/>
                  </a:lnTo>
                  <a:lnTo>
                    <a:pt x="2935" y="281276"/>
                  </a:lnTo>
                  <a:lnTo>
                    <a:pt x="2935" y="297479"/>
                  </a:lnTo>
                  <a:lnTo>
                    <a:pt x="2935" y="313510"/>
                  </a:lnTo>
                  <a:lnTo>
                    <a:pt x="2930" y="329178"/>
                  </a:lnTo>
                  <a:lnTo>
                    <a:pt x="2758" y="344291"/>
                  </a:lnTo>
                  <a:lnTo>
                    <a:pt x="2110" y="358594"/>
                  </a:lnTo>
                  <a:lnTo>
                    <a:pt x="880" y="372008"/>
                  </a:lnTo>
                  <a:lnTo>
                    <a:pt x="0" y="383975"/>
                  </a:lnTo>
                  <a:lnTo>
                    <a:pt x="1622" y="392332"/>
                  </a:lnTo>
                  <a:lnTo>
                    <a:pt x="6323" y="395654"/>
                  </a:lnTo>
                  <a:lnTo>
                    <a:pt x="12786" y="395231"/>
                  </a:lnTo>
                  <a:lnTo>
                    <a:pt x="20366" y="392573"/>
                  </a:lnTo>
                  <a:lnTo>
                    <a:pt x="28770" y="388880"/>
                  </a:lnTo>
                  <a:lnTo>
                    <a:pt x="37796" y="384842"/>
                  </a:lnTo>
                  <a:lnTo>
                    <a:pt x="47277" y="380771"/>
                  </a:lnTo>
                  <a:lnTo>
                    <a:pt x="57086" y="376783"/>
                  </a:lnTo>
                  <a:lnTo>
                    <a:pt x="67123" y="372911"/>
                  </a:lnTo>
                  <a:lnTo>
                    <a:pt x="77317" y="369474"/>
                  </a:lnTo>
                  <a:lnTo>
                    <a:pt x="87621" y="367066"/>
                  </a:lnTo>
                  <a:lnTo>
                    <a:pt x="98003" y="365926"/>
                  </a:lnTo>
                  <a:lnTo>
                    <a:pt x="108603" y="365975"/>
                  </a:lnTo>
                  <a:lnTo>
                    <a:pt x="119712" y="366994"/>
                  </a:lnTo>
                  <a:lnTo>
                    <a:pt x="131447" y="368753"/>
                  </a:lnTo>
                  <a:lnTo>
                    <a:pt x="143771" y="371051"/>
                  </a:lnTo>
                  <a:lnTo>
                    <a:pt x="156576" y="373731"/>
                  </a:lnTo>
                  <a:lnTo>
                    <a:pt x="169743" y="376676"/>
                  </a:lnTo>
                  <a:lnTo>
                    <a:pt x="183008" y="379804"/>
                  </a:lnTo>
                  <a:lnTo>
                    <a:pt x="195986" y="383056"/>
                  </a:lnTo>
                  <a:lnTo>
                    <a:pt x="208486" y="386390"/>
                  </a:lnTo>
                  <a:lnTo>
                    <a:pt x="220436" y="389622"/>
                  </a:lnTo>
                  <a:lnTo>
                    <a:pt x="233164" y="392757"/>
                  </a:lnTo>
                  <a:lnTo>
                    <a:pt x="250022" y="396068"/>
                  </a:lnTo>
                  <a:lnTo>
                    <a:pt x="27667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21397" y="463931"/>
              <a:ext cx="225721" cy="157651"/>
            </a:xfrm>
            <a:custGeom>
              <a:avLst/>
              <a:gdLst/>
              <a:ahLst/>
              <a:cxnLst/>
              <a:rect l="0" t="0" r="0" b="0"/>
              <a:pathLst>
                <a:path w="225721" h="157651">
                  <a:moveTo>
                    <a:pt x="120435" y="81510"/>
                  </a:moveTo>
                  <a:lnTo>
                    <a:pt x="120301" y="69842"/>
                  </a:lnTo>
                  <a:lnTo>
                    <a:pt x="119020" y="59353"/>
                  </a:lnTo>
                  <a:lnTo>
                    <a:pt x="116423" y="49056"/>
                  </a:lnTo>
                  <a:lnTo>
                    <a:pt x="112531" y="38928"/>
                  </a:lnTo>
                  <a:lnTo>
                    <a:pt x="107249" y="29232"/>
                  </a:lnTo>
                  <a:lnTo>
                    <a:pt x="100663" y="20109"/>
                  </a:lnTo>
                  <a:lnTo>
                    <a:pt x="92990" y="12025"/>
                  </a:lnTo>
                  <a:lnTo>
                    <a:pt x="84480" y="5809"/>
                  </a:lnTo>
                  <a:lnTo>
                    <a:pt x="75358" y="1754"/>
                  </a:lnTo>
                  <a:lnTo>
                    <a:pt x="65965" y="0"/>
                  </a:lnTo>
                  <a:lnTo>
                    <a:pt x="56740" y="785"/>
                  </a:lnTo>
                  <a:lnTo>
                    <a:pt x="47907" y="3984"/>
                  </a:lnTo>
                  <a:lnTo>
                    <a:pt x="39504" y="9368"/>
                  </a:lnTo>
                  <a:lnTo>
                    <a:pt x="31472" y="16785"/>
                  </a:lnTo>
                  <a:lnTo>
                    <a:pt x="23744" y="25955"/>
                  </a:lnTo>
                  <a:lnTo>
                    <a:pt x="16569" y="36514"/>
                  </a:lnTo>
                  <a:lnTo>
                    <a:pt x="10503" y="48117"/>
                  </a:lnTo>
                  <a:lnTo>
                    <a:pt x="5760" y="60469"/>
                  </a:lnTo>
                  <a:lnTo>
                    <a:pt x="2405" y="73185"/>
                  </a:lnTo>
                  <a:lnTo>
                    <a:pt x="521" y="85795"/>
                  </a:lnTo>
                  <a:lnTo>
                    <a:pt x="0" y="98048"/>
                  </a:lnTo>
                  <a:lnTo>
                    <a:pt x="767" y="109733"/>
                  </a:lnTo>
                  <a:lnTo>
                    <a:pt x="2869" y="120588"/>
                  </a:lnTo>
                  <a:lnTo>
                    <a:pt x="6216" y="130548"/>
                  </a:lnTo>
                  <a:lnTo>
                    <a:pt x="10918" y="139390"/>
                  </a:lnTo>
                  <a:lnTo>
                    <a:pt x="17354" y="146659"/>
                  </a:lnTo>
                  <a:lnTo>
                    <a:pt x="25566" y="152243"/>
                  </a:lnTo>
                  <a:lnTo>
                    <a:pt x="34995" y="156011"/>
                  </a:lnTo>
                  <a:lnTo>
                    <a:pt x="44702" y="157650"/>
                  </a:lnTo>
                  <a:lnTo>
                    <a:pt x="54114" y="157196"/>
                  </a:lnTo>
                  <a:lnTo>
                    <a:pt x="63041" y="154960"/>
                  </a:lnTo>
                  <a:lnTo>
                    <a:pt x="71490" y="151334"/>
                  </a:lnTo>
                  <a:lnTo>
                    <a:pt x="79535" y="146674"/>
                  </a:lnTo>
                  <a:lnTo>
                    <a:pt x="87107" y="141107"/>
                  </a:lnTo>
                  <a:lnTo>
                    <a:pt x="93982" y="134548"/>
                  </a:lnTo>
                  <a:lnTo>
                    <a:pt x="100091" y="127028"/>
                  </a:lnTo>
                  <a:lnTo>
                    <a:pt x="105520" y="118689"/>
                  </a:lnTo>
                  <a:lnTo>
                    <a:pt x="110401" y="109714"/>
                  </a:lnTo>
                  <a:lnTo>
                    <a:pt x="114897" y="100301"/>
                  </a:lnTo>
                  <a:lnTo>
                    <a:pt x="120037" y="91754"/>
                  </a:lnTo>
                  <a:lnTo>
                    <a:pt x="126454" y="86480"/>
                  </a:lnTo>
                  <a:lnTo>
                    <a:pt x="132923" y="85389"/>
                  </a:lnTo>
                  <a:lnTo>
                    <a:pt x="138870" y="87823"/>
                  </a:lnTo>
                  <a:lnTo>
                    <a:pt x="144231" y="92826"/>
                  </a:lnTo>
                  <a:lnTo>
                    <a:pt x="149418" y="99451"/>
                  </a:lnTo>
                  <a:lnTo>
                    <a:pt x="155162" y="106821"/>
                  </a:lnTo>
                  <a:lnTo>
                    <a:pt x="161827" y="114404"/>
                  </a:lnTo>
                  <a:lnTo>
                    <a:pt x="169550" y="121660"/>
                  </a:lnTo>
                  <a:lnTo>
                    <a:pt x="179484" y="128630"/>
                  </a:lnTo>
                  <a:lnTo>
                    <a:pt x="195862" y="135917"/>
                  </a:lnTo>
                  <a:lnTo>
                    <a:pt x="225720" y="1446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20132" y="429628"/>
              <a:ext cx="153328" cy="189024"/>
            </a:xfrm>
            <a:custGeom>
              <a:avLst/>
              <a:gdLst/>
              <a:ahLst/>
              <a:cxnLst/>
              <a:rect l="0" t="0" r="0" b="0"/>
              <a:pathLst>
                <a:path w="153328" h="189024">
                  <a:moveTo>
                    <a:pt x="16456" y="0"/>
                  </a:moveTo>
                  <a:lnTo>
                    <a:pt x="10723" y="8868"/>
                  </a:lnTo>
                  <a:lnTo>
                    <a:pt x="6439" y="17855"/>
                  </a:lnTo>
                  <a:lnTo>
                    <a:pt x="3238" y="27850"/>
                  </a:lnTo>
                  <a:lnTo>
                    <a:pt x="1049" y="38831"/>
                  </a:lnTo>
                  <a:lnTo>
                    <a:pt x="0" y="50643"/>
                  </a:lnTo>
                  <a:lnTo>
                    <a:pt x="58" y="63101"/>
                  </a:lnTo>
                  <a:lnTo>
                    <a:pt x="1055" y="76039"/>
                  </a:lnTo>
                  <a:lnTo>
                    <a:pt x="2783" y="89320"/>
                  </a:lnTo>
                  <a:lnTo>
                    <a:pt x="5052" y="102837"/>
                  </a:lnTo>
                  <a:lnTo>
                    <a:pt x="7709" y="116353"/>
                  </a:lnTo>
                  <a:lnTo>
                    <a:pt x="10637" y="129506"/>
                  </a:lnTo>
                  <a:lnTo>
                    <a:pt x="13762" y="142123"/>
                  </a:lnTo>
                  <a:lnTo>
                    <a:pt x="17352" y="153883"/>
                  </a:lnTo>
                  <a:lnTo>
                    <a:pt x="21979" y="164257"/>
                  </a:lnTo>
                  <a:lnTo>
                    <a:pt x="27876" y="173075"/>
                  </a:lnTo>
                  <a:lnTo>
                    <a:pt x="34956" y="180166"/>
                  </a:lnTo>
                  <a:lnTo>
                    <a:pt x="43004" y="185189"/>
                  </a:lnTo>
                  <a:lnTo>
                    <a:pt x="51791" y="188151"/>
                  </a:lnTo>
                  <a:lnTo>
                    <a:pt x="61112" y="189023"/>
                  </a:lnTo>
                  <a:lnTo>
                    <a:pt x="70814" y="187571"/>
                  </a:lnTo>
                  <a:lnTo>
                    <a:pt x="80771" y="183893"/>
                  </a:lnTo>
                  <a:lnTo>
                    <a:pt x="90575" y="178342"/>
                  </a:lnTo>
                  <a:lnTo>
                    <a:pt x="99552" y="171336"/>
                  </a:lnTo>
                  <a:lnTo>
                    <a:pt x="107406" y="163253"/>
                  </a:lnTo>
                  <a:lnTo>
                    <a:pt x="114341" y="154236"/>
                  </a:lnTo>
                  <a:lnTo>
                    <a:pt x="120849" y="144207"/>
                  </a:lnTo>
                  <a:lnTo>
                    <a:pt x="127258" y="133202"/>
                  </a:lnTo>
                  <a:lnTo>
                    <a:pt x="133395" y="121372"/>
                  </a:lnTo>
                  <a:lnTo>
                    <a:pt x="138691" y="108899"/>
                  </a:lnTo>
                  <a:lnTo>
                    <a:pt x="142887" y="95960"/>
                  </a:lnTo>
                  <a:lnTo>
                    <a:pt x="146032" y="82912"/>
                  </a:lnTo>
                  <a:lnTo>
                    <a:pt x="148642" y="68803"/>
                  </a:lnTo>
                  <a:lnTo>
                    <a:pt x="150943" y="50160"/>
                  </a:lnTo>
                  <a:lnTo>
                    <a:pt x="15332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26102" y="408570"/>
              <a:ext cx="115814" cy="183965"/>
            </a:xfrm>
            <a:custGeom>
              <a:avLst/>
              <a:gdLst/>
              <a:ahLst/>
              <a:cxnLst/>
              <a:rect l="0" t="0" r="0" b="0"/>
              <a:pathLst>
                <a:path w="115814" h="183965">
                  <a:moveTo>
                    <a:pt x="0" y="63171"/>
                  </a:moveTo>
                  <a:lnTo>
                    <a:pt x="67" y="74907"/>
                  </a:lnTo>
                  <a:lnTo>
                    <a:pt x="706" y="86035"/>
                  </a:lnTo>
                  <a:lnTo>
                    <a:pt x="2004" y="97634"/>
                  </a:lnTo>
                  <a:lnTo>
                    <a:pt x="3864" y="109794"/>
                  </a:lnTo>
                  <a:lnTo>
                    <a:pt x="6180" y="122455"/>
                  </a:lnTo>
                  <a:lnTo>
                    <a:pt x="8846" y="135506"/>
                  </a:lnTo>
                  <a:lnTo>
                    <a:pt x="11770" y="148686"/>
                  </a:lnTo>
                  <a:lnTo>
                    <a:pt x="14877" y="161602"/>
                  </a:lnTo>
                  <a:lnTo>
                    <a:pt x="18118" y="173975"/>
                  </a:lnTo>
                  <a:lnTo>
                    <a:pt x="21615" y="182640"/>
                  </a:lnTo>
                  <a:lnTo>
                    <a:pt x="24669" y="183964"/>
                  </a:lnTo>
                  <a:lnTo>
                    <a:pt x="25825" y="179608"/>
                  </a:lnTo>
                  <a:lnTo>
                    <a:pt x="24884" y="171640"/>
                  </a:lnTo>
                  <a:lnTo>
                    <a:pt x="22535" y="161438"/>
                  </a:lnTo>
                  <a:lnTo>
                    <a:pt x="19825" y="149848"/>
                  </a:lnTo>
                  <a:lnTo>
                    <a:pt x="17380" y="137391"/>
                  </a:lnTo>
                  <a:lnTo>
                    <a:pt x="15251" y="124550"/>
                  </a:lnTo>
                  <a:lnTo>
                    <a:pt x="13131" y="111830"/>
                  </a:lnTo>
                  <a:lnTo>
                    <a:pt x="10824" y="99485"/>
                  </a:lnTo>
                  <a:lnTo>
                    <a:pt x="8596" y="87562"/>
                  </a:lnTo>
                  <a:lnTo>
                    <a:pt x="7077" y="76013"/>
                  </a:lnTo>
                  <a:lnTo>
                    <a:pt x="6581" y="64762"/>
                  </a:lnTo>
                  <a:lnTo>
                    <a:pt x="7416" y="53899"/>
                  </a:lnTo>
                  <a:lnTo>
                    <a:pt x="10037" y="43671"/>
                  </a:lnTo>
                  <a:lnTo>
                    <a:pt x="14515" y="34166"/>
                  </a:lnTo>
                  <a:lnTo>
                    <a:pt x="20778" y="25648"/>
                  </a:lnTo>
                  <a:lnTo>
                    <a:pt x="28795" y="18603"/>
                  </a:lnTo>
                  <a:lnTo>
                    <a:pt x="38365" y="13164"/>
                  </a:lnTo>
                  <a:lnTo>
                    <a:pt x="49155" y="9147"/>
                  </a:lnTo>
                  <a:lnTo>
                    <a:pt x="62155" y="5842"/>
                  </a:lnTo>
                  <a:lnTo>
                    <a:pt x="81858" y="295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30626" y="485361"/>
              <a:ext cx="221860" cy="124031"/>
            </a:xfrm>
            <a:custGeom>
              <a:avLst/>
              <a:gdLst/>
              <a:ahLst/>
              <a:cxnLst/>
              <a:rect l="0" t="0" r="0" b="0"/>
              <a:pathLst>
                <a:path w="221860" h="124031">
                  <a:moveTo>
                    <a:pt x="148160" y="7438"/>
                  </a:moveTo>
                  <a:lnTo>
                    <a:pt x="136359" y="4571"/>
                  </a:lnTo>
                  <a:lnTo>
                    <a:pt x="124589" y="2429"/>
                  </a:lnTo>
                  <a:lnTo>
                    <a:pt x="111703" y="835"/>
                  </a:lnTo>
                  <a:lnTo>
                    <a:pt x="98028" y="0"/>
                  </a:lnTo>
                  <a:lnTo>
                    <a:pt x="84348" y="448"/>
                  </a:lnTo>
                  <a:lnTo>
                    <a:pt x="71136" y="2357"/>
                  </a:lnTo>
                  <a:lnTo>
                    <a:pt x="58685" y="5594"/>
                  </a:lnTo>
                  <a:lnTo>
                    <a:pt x="47254" y="9903"/>
                  </a:lnTo>
                  <a:lnTo>
                    <a:pt x="36873" y="15026"/>
                  </a:lnTo>
                  <a:lnTo>
                    <a:pt x="27565" y="20905"/>
                  </a:lnTo>
                  <a:lnTo>
                    <a:pt x="19445" y="27674"/>
                  </a:lnTo>
                  <a:lnTo>
                    <a:pt x="12468" y="35336"/>
                  </a:lnTo>
                  <a:lnTo>
                    <a:pt x="6779" y="43769"/>
                  </a:lnTo>
                  <a:lnTo>
                    <a:pt x="2780" y="52806"/>
                  </a:lnTo>
                  <a:lnTo>
                    <a:pt x="539" y="62290"/>
                  </a:lnTo>
                  <a:lnTo>
                    <a:pt x="0" y="71930"/>
                  </a:lnTo>
                  <a:lnTo>
                    <a:pt x="1150" y="81321"/>
                  </a:lnTo>
                  <a:lnTo>
                    <a:pt x="3822" y="90261"/>
                  </a:lnTo>
                  <a:lnTo>
                    <a:pt x="8054" y="98567"/>
                  </a:lnTo>
                  <a:lnTo>
                    <a:pt x="14168" y="106001"/>
                  </a:lnTo>
                  <a:lnTo>
                    <a:pt x="22164" y="112510"/>
                  </a:lnTo>
                  <a:lnTo>
                    <a:pt x="31618" y="117881"/>
                  </a:lnTo>
                  <a:lnTo>
                    <a:pt x="41871" y="121667"/>
                  </a:lnTo>
                  <a:lnTo>
                    <a:pt x="52466" y="123759"/>
                  </a:lnTo>
                  <a:lnTo>
                    <a:pt x="63000" y="124030"/>
                  </a:lnTo>
                  <a:lnTo>
                    <a:pt x="73066" y="122166"/>
                  </a:lnTo>
                  <a:lnTo>
                    <a:pt x="82499" y="118208"/>
                  </a:lnTo>
                  <a:lnTo>
                    <a:pt x="91323" y="112467"/>
                  </a:lnTo>
                  <a:lnTo>
                    <a:pt x="99643" y="105334"/>
                  </a:lnTo>
                  <a:lnTo>
                    <a:pt x="107570" y="97165"/>
                  </a:lnTo>
                  <a:lnTo>
                    <a:pt x="114879" y="88090"/>
                  </a:lnTo>
                  <a:lnTo>
                    <a:pt x="121037" y="78022"/>
                  </a:lnTo>
                  <a:lnTo>
                    <a:pt x="125861" y="67024"/>
                  </a:lnTo>
                  <a:lnTo>
                    <a:pt x="130033" y="56450"/>
                  </a:lnTo>
                  <a:lnTo>
                    <a:pt x="134808" y="49900"/>
                  </a:lnTo>
                  <a:lnTo>
                    <a:pt x="140326" y="49225"/>
                  </a:lnTo>
                  <a:lnTo>
                    <a:pt x="146011" y="52594"/>
                  </a:lnTo>
                  <a:lnTo>
                    <a:pt x="151991" y="58144"/>
                  </a:lnTo>
                  <a:lnTo>
                    <a:pt x="158653" y="64344"/>
                  </a:lnTo>
                  <a:lnTo>
                    <a:pt x="166145" y="70366"/>
                  </a:lnTo>
                  <a:lnTo>
                    <a:pt x="174336" y="75770"/>
                  </a:lnTo>
                  <a:lnTo>
                    <a:pt x="183946" y="80773"/>
                  </a:lnTo>
                  <a:lnTo>
                    <a:pt x="198055" y="85802"/>
                  </a:lnTo>
                  <a:lnTo>
                    <a:pt x="221859" y="91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78786" y="240115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0" y="0"/>
                  </a:moveTo>
                  <a:lnTo>
                    <a:pt x="2876" y="11597"/>
                  </a:lnTo>
                  <a:lnTo>
                    <a:pt x="5342" y="22322"/>
                  </a:lnTo>
                  <a:lnTo>
                    <a:pt x="7709" y="34661"/>
                  </a:lnTo>
                  <a:lnTo>
                    <a:pt x="10529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05129" y="400756"/>
              <a:ext cx="190051" cy="205533"/>
            </a:xfrm>
            <a:custGeom>
              <a:avLst/>
              <a:gdLst/>
              <a:ahLst/>
              <a:cxnLst/>
              <a:rect l="0" t="0" r="0" b="0"/>
              <a:pathLst>
                <a:path w="190051" h="205533">
                  <a:moveTo>
                    <a:pt x="157927" y="7815"/>
                  </a:moveTo>
                  <a:lnTo>
                    <a:pt x="149059" y="4948"/>
                  </a:lnTo>
                  <a:lnTo>
                    <a:pt x="140071" y="2806"/>
                  </a:lnTo>
                  <a:lnTo>
                    <a:pt x="130081" y="1208"/>
                  </a:lnTo>
                  <a:lnTo>
                    <a:pt x="119274" y="200"/>
                  </a:lnTo>
                  <a:lnTo>
                    <a:pt x="108110" y="0"/>
                  </a:lnTo>
                  <a:lnTo>
                    <a:pt x="96909" y="660"/>
                  </a:lnTo>
                  <a:lnTo>
                    <a:pt x="85970" y="2244"/>
                  </a:lnTo>
                  <a:lnTo>
                    <a:pt x="75634" y="4905"/>
                  </a:lnTo>
                  <a:lnTo>
                    <a:pt x="66022" y="8621"/>
                  </a:lnTo>
                  <a:lnTo>
                    <a:pt x="57077" y="13233"/>
                  </a:lnTo>
                  <a:lnTo>
                    <a:pt x="48676" y="18546"/>
                  </a:lnTo>
                  <a:lnTo>
                    <a:pt x="40700" y="24382"/>
                  </a:lnTo>
                  <a:lnTo>
                    <a:pt x="33530" y="30756"/>
                  </a:lnTo>
                  <a:lnTo>
                    <a:pt x="27997" y="37867"/>
                  </a:lnTo>
                  <a:lnTo>
                    <a:pt x="24439" y="45748"/>
                  </a:lnTo>
                  <a:lnTo>
                    <a:pt x="23205" y="53819"/>
                  </a:lnTo>
                  <a:lnTo>
                    <a:pt x="24878" y="61019"/>
                  </a:lnTo>
                  <a:lnTo>
                    <a:pt x="29491" y="66819"/>
                  </a:lnTo>
                  <a:lnTo>
                    <a:pt x="36640" y="71203"/>
                  </a:lnTo>
                  <a:lnTo>
                    <a:pt x="45781" y="74385"/>
                  </a:lnTo>
                  <a:lnTo>
                    <a:pt x="56399" y="76640"/>
                  </a:lnTo>
                  <a:lnTo>
                    <a:pt x="67913" y="78378"/>
                  </a:lnTo>
                  <a:lnTo>
                    <a:pt x="79699" y="80100"/>
                  </a:lnTo>
                  <a:lnTo>
                    <a:pt x="91395" y="82090"/>
                  </a:lnTo>
                  <a:lnTo>
                    <a:pt x="102874" y="84583"/>
                  </a:lnTo>
                  <a:lnTo>
                    <a:pt x="114122" y="87862"/>
                  </a:lnTo>
                  <a:lnTo>
                    <a:pt x="125168" y="91996"/>
                  </a:lnTo>
                  <a:lnTo>
                    <a:pt x="135893" y="96890"/>
                  </a:lnTo>
                  <a:lnTo>
                    <a:pt x="146030" y="102392"/>
                  </a:lnTo>
                  <a:lnTo>
                    <a:pt x="155477" y="108354"/>
                  </a:lnTo>
                  <a:lnTo>
                    <a:pt x="164128" y="114813"/>
                  </a:lnTo>
                  <a:lnTo>
                    <a:pt x="171792" y="121980"/>
                  </a:lnTo>
                  <a:lnTo>
                    <a:pt x="178457" y="129913"/>
                  </a:lnTo>
                  <a:lnTo>
                    <a:pt x="183932" y="138529"/>
                  </a:lnTo>
                  <a:lnTo>
                    <a:pt x="187788" y="147690"/>
                  </a:lnTo>
                  <a:lnTo>
                    <a:pt x="189922" y="157252"/>
                  </a:lnTo>
                  <a:lnTo>
                    <a:pt x="190050" y="166775"/>
                  </a:lnTo>
                  <a:lnTo>
                    <a:pt x="187560" y="175555"/>
                  </a:lnTo>
                  <a:lnTo>
                    <a:pt x="182362" y="183266"/>
                  </a:lnTo>
                  <a:lnTo>
                    <a:pt x="174805" y="189763"/>
                  </a:lnTo>
                  <a:lnTo>
                    <a:pt x="165382" y="194911"/>
                  </a:lnTo>
                  <a:lnTo>
                    <a:pt x="154566" y="198781"/>
                  </a:lnTo>
                  <a:lnTo>
                    <a:pt x="142748" y="201584"/>
                  </a:lnTo>
                  <a:lnTo>
                    <a:pt x="130227" y="203566"/>
                  </a:lnTo>
                  <a:lnTo>
                    <a:pt x="117216" y="204933"/>
                  </a:lnTo>
                  <a:lnTo>
                    <a:pt x="103872" y="205532"/>
                  </a:lnTo>
                  <a:lnTo>
                    <a:pt x="90301" y="204878"/>
                  </a:lnTo>
                  <a:lnTo>
                    <a:pt x="76585" y="202817"/>
                  </a:lnTo>
                  <a:lnTo>
                    <a:pt x="62997" y="199789"/>
                  </a:lnTo>
                  <a:lnTo>
                    <a:pt x="48457" y="196365"/>
                  </a:lnTo>
                  <a:lnTo>
                    <a:pt x="29456" y="192243"/>
                  </a:lnTo>
                  <a:lnTo>
                    <a:pt x="0" y="186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35069" y="222491"/>
              <a:ext cx="185998" cy="417708"/>
            </a:xfrm>
            <a:custGeom>
              <a:avLst/>
              <a:gdLst/>
              <a:ahLst/>
              <a:cxnLst/>
              <a:rect l="0" t="0" r="0" b="0"/>
              <a:pathLst>
                <a:path w="185998" h="417708">
                  <a:moveTo>
                    <a:pt x="59655" y="417707"/>
                  </a:moveTo>
                  <a:lnTo>
                    <a:pt x="59654" y="405972"/>
                  </a:lnTo>
                  <a:lnTo>
                    <a:pt x="59654" y="394842"/>
                  </a:lnTo>
                  <a:lnTo>
                    <a:pt x="59650" y="383240"/>
                  </a:lnTo>
                  <a:lnTo>
                    <a:pt x="59478" y="370906"/>
                  </a:lnTo>
                  <a:lnTo>
                    <a:pt x="58830" y="357597"/>
                  </a:lnTo>
                  <a:lnTo>
                    <a:pt x="57577" y="343288"/>
                  </a:lnTo>
                  <a:lnTo>
                    <a:pt x="55751" y="328111"/>
                  </a:lnTo>
                  <a:lnTo>
                    <a:pt x="53454" y="312249"/>
                  </a:lnTo>
                  <a:lnTo>
                    <a:pt x="50798" y="295887"/>
                  </a:lnTo>
                  <a:lnTo>
                    <a:pt x="47880" y="279495"/>
                  </a:lnTo>
                  <a:lnTo>
                    <a:pt x="44775" y="263797"/>
                  </a:lnTo>
                  <a:lnTo>
                    <a:pt x="41540" y="249122"/>
                  </a:lnTo>
                  <a:lnTo>
                    <a:pt x="38217" y="235133"/>
                  </a:lnTo>
                  <a:lnTo>
                    <a:pt x="34833" y="221052"/>
                  </a:lnTo>
                  <a:lnTo>
                    <a:pt x="31408" y="206434"/>
                  </a:lnTo>
                  <a:lnTo>
                    <a:pt x="27955" y="191494"/>
                  </a:lnTo>
                  <a:lnTo>
                    <a:pt x="24483" y="176910"/>
                  </a:lnTo>
                  <a:lnTo>
                    <a:pt x="21000" y="163055"/>
                  </a:lnTo>
                  <a:lnTo>
                    <a:pt x="17507" y="149818"/>
                  </a:lnTo>
                  <a:lnTo>
                    <a:pt x="14009" y="136790"/>
                  </a:lnTo>
                  <a:lnTo>
                    <a:pt x="10512" y="123694"/>
                  </a:lnTo>
                  <a:lnTo>
                    <a:pt x="7181" y="110423"/>
                  </a:lnTo>
                  <a:lnTo>
                    <a:pt x="4323" y="96968"/>
                  </a:lnTo>
                  <a:lnTo>
                    <a:pt x="2073" y="83358"/>
                  </a:lnTo>
                  <a:lnTo>
                    <a:pt x="563" y="69793"/>
                  </a:lnTo>
                  <a:lnTo>
                    <a:pt x="0" y="56612"/>
                  </a:lnTo>
                  <a:lnTo>
                    <a:pt x="413" y="43980"/>
                  </a:lnTo>
                  <a:lnTo>
                    <a:pt x="2167" y="32210"/>
                  </a:lnTo>
                  <a:lnTo>
                    <a:pt x="6003" y="21832"/>
                  </a:lnTo>
                  <a:lnTo>
                    <a:pt x="12144" y="13015"/>
                  </a:lnTo>
                  <a:lnTo>
                    <a:pt x="20353" y="6094"/>
                  </a:lnTo>
                  <a:lnTo>
                    <a:pt x="30222" y="1718"/>
                  </a:lnTo>
                  <a:lnTo>
                    <a:pt x="41340" y="0"/>
                  </a:lnTo>
                  <a:lnTo>
                    <a:pt x="53361" y="608"/>
                  </a:lnTo>
                  <a:lnTo>
                    <a:pt x="66020" y="3058"/>
                  </a:lnTo>
                  <a:lnTo>
                    <a:pt x="79118" y="6890"/>
                  </a:lnTo>
                  <a:lnTo>
                    <a:pt x="92352" y="11882"/>
                  </a:lnTo>
                  <a:lnTo>
                    <a:pt x="105316" y="18048"/>
                  </a:lnTo>
                  <a:lnTo>
                    <a:pt x="117809" y="25292"/>
                  </a:lnTo>
                  <a:lnTo>
                    <a:pt x="129754" y="33163"/>
                  </a:lnTo>
                  <a:lnTo>
                    <a:pt x="142482" y="41803"/>
                  </a:lnTo>
                  <a:lnTo>
                    <a:pt x="159341" y="53085"/>
                  </a:lnTo>
                  <a:lnTo>
                    <a:pt x="185997" y="70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36795" y="440156"/>
              <a:ext cx="252685" cy="23445"/>
            </a:xfrm>
            <a:custGeom>
              <a:avLst/>
              <a:gdLst/>
              <a:ahLst/>
              <a:cxnLst/>
              <a:rect l="0" t="0" r="0" b="0"/>
              <a:pathLst>
                <a:path w="252685" h="23445">
                  <a:moveTo>
                    <a:pt x="252684" y="0"/>
                  </a:moveTo>
                  <a:lnTo>
                    <a:pt x="243884" y="5800"/>
                  </a:lnTo>
                  <a:lnTo>
                    <a:pt x="235536" y="10725"/>
                  </a:lnTo>
                  <a:lnTo>
                    <a:pt x="226834" y="15219"/>
                  </a:lnTo>
                  <a:lnTo>
                    <a:pt x="217540" y="19093"/>
                  </a:lnTo>
                  <a:lnTo>
                    <a:pt x="207396" y="21810"/>
                  </a:lnTo>
                  <a:lnTo>
                    <a:pt x="196347" y="23170"/>
                  </a:lnTo>
                  <a:lnTo>
                    <a:pt x="184334" y="23444"/>
                  </a:lnTo>
                  <a:lnTo>
                    <a:pt x="171216" y="23175"/>
                  </a:lnTo>
                  <a:lnTo>
                    <a:pt x="157025" y="22738"/>
                  </a:lnTo>
                  <a:lnTo>
                    <a:pt x="142089" y="22313"/>
                  </a:lnTo>
                  <a:lnTo>
                    <a:pt x="126918" y="21961"/>
                  </a:lnTo>
                  <a:lnTo>
                    <a:pt x="111823" y="21693"/>
                  </a:lnTo>
                  <a:lnTo>
                    <a:pt x="96757" y="21497"/>
                  </a:lnTo>
                  <a:lnTo>
                    <a:pt x="81421" y="21358"/>
                  </a:lnTo>
                  <a:lnTo>
                    <a:pt x="65681" y="21262"/>
                  </a:lnTo>
                  <a:lnTo>
                    <a:pt x="50290" y="21196"/>
                  </a:lnTo>
                  <a:lnTo>
                    <a:pt x="35296" y="21143"/>
                  </a:lnTo>
                  <a:lnTo>
                    <a:pt x="19377" y="211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00062" y="483750"/>
              <a:ext cx="242104" cy="142411"/>
            </a:xfrm>
            <a:custGeom>
              <a:avLst/>
              <a:gdLst/>
              <a:ahLst/>
              <a:cxnLst/>
              <a:rect l="0" t="0" r="0" b="0"/>
              <a:pathLst>
                <a:path w="242104" h="142411">
                  <a:moveTo>
                    <a:pt x="94703" y="82748"/>
                  </a:moveTo>
                  <a:lnTo>
                    <a:pt x="97503" y="73947"/>
                  </a:lnTo>
                  <a:lnTo>
                    <a:pt x="99004" y="65600"/>
                  </a:lnTo>
                  <a:lnTo>
                    <a:pt x="99307" y="56906"/>
                  </a:lnTo>
                  <a:lnTo>
                    <a:pt x="98455" y="47958"/>
                  </a:lnTo>
                  <a:lnTo>
                    <a:pt x="96339" y="39111"/>
                  </a:lnTo>
                  <a:lnTo>
                    <a:pt x="93007" y="30577"/>
                  </a:lnTo>
                  <a:lnTo>
                    <a:pt x="88327" y="22561"/>
                  </a:lnTo>
                  <a:lnTo>
                    <a:pt x="81911" y="15333"/>
                  </a:lnTo>
                  <a:lnTo>
                    <a:pt x="73711" y="8969"/>
                  </a:lnTo>
                  <a:lnTo>
                    <a:pt x="64122" y="3867"/>
                  </a:lnTo>
                  <a:lnTo>
                    <a:pt x="53775" y="796"/>
                  </a:lnTo>
                  <a:lnTo>
                    <a:pt x="43126" y="0"/>
                  </a:lnTo>
                  <a:lnTo>
                    <a:pt x="32725" y="1585"/>
                  </a:lnTo>
                  <a:lnTo>
                    <a:pt x="23279" y="5766"/>
                  </a:lnTo>
                  <a:lnTo>
                    <a:pt x="15091" y="12398"/>
                  </a:lnTo>
                  <a:lnTo>
                    <a:pt x="8425" y="21239"/>
                  </a:lnTo>
                  <a:lnTo>
                    <a:pt x="3689" y="32131"/>
                  </a:lnTo>
                  <a:lnTo>
                    <a:pt x="916" y="44777"/>
                  </a:lnTo>
                  <a:lnTo>
                    <a:pt x="0" y="58485"/>
                  </a:lnTo>
                  <a:lnTo>
                    <a:pt x="888" y="72291"/>
                  </a:lnTo>
                  <a:lnTo>
                    <a:pt x="3371" y="85639"/>
                  </a:lnTo>
                  <a:lnTo>
                    <a:pt x="7136" y="98209"/>
                  </a:lnTo>
                  <a:lnTo>
                    <a:pt x="11871" y="109732"/>
                  </a:lnTo>
                  <a:lnTo>
                    <a:pt x="17314" y="120172"/>
                  </a:lnTo>
                  <a:lnTo>
                    <a:pt x="23424" y="129182"/>
                  </a:lnTo>
                  <a:lnTo>
                    <a:pt x="30357" y="136040"/>
                  </a:lnTo>
                  <a:lnTo>
                    <a:pt x="38128" y="140530"/>
                  </a:lnTo>
                  <a:lnTo>
                    <a:pt x="46467" y="142410"/>
                  </a:lnTo>
                  <a:lnTo>
                    <a:pt x="54909" y="141179"/>
                  </a:lnTo>
                  <a:lnTo>
                    <a:pt x="63172" y="136866"/>
                  </a:lnTo>
                  <a:lnTo>
                    <a:pt x="70836" y="129921"/>
                  </a:lnTo>
                  <a:lnTo>
                    <a:pt x="77300" y="120917"/>
                  </a:lnTo>
                  <a:lnTo>
                    <a:pt x="82353" y="110414"/>
                  </a:lnTo>
                  <a:lnTo>
                    <a:pt x="86464" y="99830"/>
                  </a:lnTo>
                  <a:lnTo>
                    <a:pt x="91247" y="91497"/>
                  </a:lnTo>
                  <a:lnTo>
                    <a:pt x="97622" y="86731"/>
                  </a:lnTo>
                  <a:lnTo>
                    <a:pt x="104797" y="85477"/>
                  </a:lnTo>
                  <a:lnTo>
                    <a:pt x="112593" y="86897"/>
                  </a:lnTo>
                  <a:lnTo>
                    <a:pt x="121167" y="90007"/>
                  </a:lnTo>
                  <a:lnTo>
                    <a:pt x="130764" y="93891"/>
                  </a:lnTo>
                  <a:lnTo>
                    <a:pt x="141406" y="97989"/>
                  </a:lnTo>
                  <a:lnTo>
                    <a:pt x="152789" y="101563"/>
                  </a:lnTo>
                  <a:lnTo>
                    <a:pt x="164414" y="103608"/>
                  </a:lnTo>
                  <a:lnTo>
                    <a:pt x="175962" y="103723"/>
                  </a:lnTo>
                  <a:lnTo>
                    <a:pt x="187154" y="102023"/>
                  </a:lnTo>
                  <a:lnTo>
                    <a:pt x="197668" y="98831"/>
                  </a:lnTo>
                  <a:lnTo>
                    <a:pt x="207395" y="94513"/>
                  </a:lnTo>
                  <a:lnTo>
                    <a:pt x="216107" y="89682"/>
                  </a:lnTo>
                  <a:lnTo>
                    <a:pt x="224218" y="84714"/>
                  </a:lnTo>
                  <a:lnTo>
                    <a:pt x="232439" y="79179"/>
                  </a:lnTo>
                  <a:lnTo>
                    <a:pt x="242103" y="72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25708" y="261171"/>
              <a:ext cx="48043" cy="336913"/>
            </a:xfrm>
            <a:custGeom>
              <a:avLst/>
              <a:gdLst/>
              <a:ahLst/>
              <a:cxnLst/>
              <a:rect l="0" t="0" r="0" b="0"/>
              <a:pathLst>
                <a:path w="48043" h="336913">
                  <a:moveTo>
                    <a:pt x="16457" y="0"/>
                  </a:moveTo>
                  <a:lnTo>
                    <a:pt x="10723" y="8936"/>
                  </a:lnTo>
                  <a:lnTo>
                    <a:pt x="6439" y="18563"/>
                  </a:lnTo>
                  <a:lnTo>
                    <a:pt x="3238" y="29850"/>
                  </a:lnTo>
                  <a:lnTo>
                    <a:pt x="1049" y="42518"/>
                  </a:lnTo>
                  <a:lnTo>
                    <a:pt x="0" y="55997"/>
                  </a:lnTo>
                  <a:lnTo>
                    <a:pt x="58" y="69883"/>
                  </a:lnTo>
                  <a:lnTo>
                    <a:pt x="1055" y="84437"/>
                  </a:lnTo>
                  <a:lnTo>
                    <a:pt x="2783" y="100473"/>
                  </a:lnTo>
                  <a:lnTo>
                    <a:pt x="5047" y="118330"/>
                  </a:lnTo>
                  <a:lnTo>
                    <a:pt x="7532" y="137727"/>
                  </a:lnTo>
                  <a:lnTo>
                    <a:pt x="9812" y="158050"/>
                  </a:lnTo>
                  <a:lnTo>
                    <a:pt x="11679" y="178827"/>
                  </a:lnTo>
                  <a:lnTo>
                    <a:pt x="13270" y="199472"/>
                  </a:lnTo>
                  <a:lnTo>
                    <a:pt x="14954" y="219246"/>
                  </a:lnTo>
                  <a:lnTo>
                    <a:pt x="16940" y="237831"/>
                  </a:lnTo>
                  <a:lnTo>
                    <a:pt x="19277" y="255104"/>
                  </a:lnTo>
                  <a:lnTo>
                    <a:pt x="21924" y="270954"/>
                  </a:lnTo>
                  <a:lnTo>
                    <a:pt x="24820" y="285457"/>
                  </a:lnTo>
                  <a:lnTo>
                    <a:pt x="27940" y="298395"/>
                  </a:lnTo>
                  <a:lnTo>
                    <a:pt x="31723" y="310424"/>
                  </a:lnTo>
                  <a:lnTo>
                    <a:pt x="37619" y="322604"/>
                  </a:lnTo>
                  <a:lnTo>
                    <a:pt x="480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05289" y="366457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52642"/>
                  </a:moveTo>
                  <a:lnTo>
                    <a:pt x="201702" y="43975"/>
                  </a:lnTo>
                  <a:lnTo>
                    <a:pt x="192715" y="36908"/>
                  </a:lnTo>
                  <a:lnTo>
                    <a:pt x="182719" y="30803"/>
                  </a:lnTo>
                  <a:lnTo>
                    <a:pt x="171739" y="25402"/>
                  </a:lnTo>
                  <a:lnTo>
                    <a:pt x="159928" y="20540"/>
                  </a:lnTo>
                  <a:lnTo>
                    <a:pt x="147465" y="16085"/>
                  </a:lnTo>
                  <a:lnTo>
                    <a:pt x="134355" y="12091"/>
                  </a:lnTo>
                  <a:lnTo>
                    <a:pt x="120424" y="8780"/>
                  </a:lnTo>
                  <a:lnTo>
                    <a:pt x="105654" y="6218"/>
                  </a:lnTo>
                  <a:lnTo>
                    <a:pt x="90313" y="4327"/>
                  </a:lnTo>
                  <a:lnTo>
                    <a:pt x="74862" y="2974"/>
                  </a:lnTo>
                  <a:lnTo>
                    <a:pt x="59598" y="2027"/>
                  </a:lnTo>
                  <a:lnTo>
                    <a:pt x="45215" y="1372"/>
                  </a:lnTo>
                  <a:lnTo>
                    <a:pt x="31470" y="853"/>
                  </a:lnTo>
                  <a:lnTo>
                    <a:pt x="17162" y="4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368507" y="208529"/>
              <a:ext cx="315856" cy="370451"/>
            </a:xfrm>
            <a:custGeom>
              <a:avLst/>
              <a:gdLst/>
              <a:ahLst/>
              <a:cxnLst/>
              <a:rect l="0" t="0" r="0" b="0"/>
              <a:pathLst>
                <a:path w="315856" h="370451">
                  <a:moveTo>
                    <a:pt x="0" y="0"/>
                  </a:moveTo>
                  <a:lnTo>
                    <a:pt x="5" y="8674"/>
                  </a:lnTo>
                  <a:lnTo>
                    <a:pt x="178" y="21021"/>
                  </a:lnTo>
                  <a:lnTo>
                    <a:pt x="826" y="35199"/>
                  </a:lnTo>
                  <a:lnTo>
                    <a:pt x="2078" y="50472"/>
                  </a:lnTo>
                  <a:lnTo>
                    <a:pt x="3905" y="66803"/>
                  </a:lnTo>
                  <a:lnTo>
                    <a:pt x="6201" y="84581"/>
                  </a:lnTo>
                  <a:lnTo>
                    <a:pt x="8857" y="103907"/>
                  </a:lnTo>
                  <a:lnTo>
                    <a:pt x="11776" y="124443"/>
                  </a:lnTo>
                  <a:lnTo>
                    <a:pt x="14880" y="145606"/>
                  </a:lnTo>
                  <a:lnTo>
                    <a:pt x="18114" y="166977"/>
                  </a:lnTo>
                  <a:lnTo>
                    <a:pt x="21438" y="187869"/>
                  </a:lnTo>
                  <a:lnTo>
                    <a:pt x="24822" y="207285"/>
                  </a:lnTo>
                  <a:lnTo>
                    <a:pt x="28247" y="224827"/>
                  </a:lnTo>
                  <a:lnTo>
                    <a:pt x="31700" y="240928"/>
                  </a:lnTo>
                  <a:lnTo>
                    <a:pt x="35171" y="256517"/>
                  </a:lnTo>
                  <a:lnTo>
                    <a:pt x="38646" y="272162"/>
                  </a:lnTo>
                  <a:lnTo>
                    <a:pt x="41780" y="286763"/>
                  </a:lnTo>
                  <a:lnTo>
                    <a:pt x="43475" y="296842"/>
                  </a:lnTo>
                  <a:lnTo>
                    <a:pt x="43198" y="300466"/>
                  </a:lnTo>
                  <a:lnTo>
                    <a:pt x="41716" y="299090"/>
                  </a:lnTo>
                  <a:lnTo>
                    <a:pt x="39865" y="294258"/>
                  </a:lnTo>
                  <a:lnTo>
                    <a:pt x="38520" y="286857"/>
                  </a:lnTo>
                  <a:lnTo>
                    <a:pt x="38100" y="277525"/>
                  </a:lnTo>
                  <a:lnTo>
                    <a:pt x="38799" y="266936"/>
                  </a:lnTo>
                  <a:lnTo>
                    <a:pt x="40789" y="255803"/>
                  </a:lnTo>
                  <a:lnTo>
                    <a:pt x="44021" y="244577"/>
                  </a:lnTo>
                  <a:lnTo>
                    <a:pt x="48460" y="234100"/>
                  </a:lnTo>
                  <a:lnTo>
                    <a:pt x="54181" y="225658"/>
                  </a:lnTo>
                  <a:lnTo>
                    <a:pt x="61095" y="219767"/>
                  </a:lnTo>
                  <a:lnTo>
                    <a:pt x="68837" y="216441"/>
                  </a:lnTo>
                  <a:lnTo>
                    <a:pt x="76871" y="215555"/>
                  </a:lnTo>
                  <a:lnTo>
                    <a:pt x="84859" y="216776"/>
                  </a:lnTo>
                  <a:lnTo>
                    <a:pt x="92509" y="219828"/>
                  </a:lnTo>
                  <a:lnTo>
                    <a:pt x="99493" y="224600"/>
                  </a:lnTo>
                  <a:lnTo>
                    <a:pt x="105707" y="230876"/>
                  </a:lnTo>
                  <a:lnTo>
                    <a:pt x="111218" y="238356"/>
                  </a:lnTo>
                  <a:lnTo>
                    <a:pt x="116161" y="246746"/>
                  </a:lnTo>
                  <a:lnTo>
                    <a:pt x="120672" y="255800"/>
                  </a:lnTo>
                  <a:lnTo>
                    <a:pt x="124703" y="265490"/>
                  </a:lnTo>
                  <a:lnTo>
                    <a:pt x="128039" y="275979"/>
                  </a:lnTo>
                  <a:lnTo>
                    <a:pt x="130627" y="287269"/>
                  </a:lnTo>
                  <a:lnTo>
                    <a:pt x="132895" y="298269"/>
                  </a:lnTo>
                  <a:lnTo>
                    <a:pt x="136300" y="306821"/>
                  </a:lnTo>
                  <a:lnTo>
                    <a:pt x="141482" y="311538"/>
                  </a:lnTo>
                  <a:lnTo>
                    <a:pt x="147325" y="312214"/>
                  </a:lnTo>
                  <a:lnTo>
                    <a:pt x="153435" y="309582"/>
                  </a:lnTo>
                  <a:lnTo>
                    <a:pt x="159912" y="304840"/>
                  </a:lnTo>
                  <a:lnTo>
                    <a:pt x="167042" y="299320"/>
                  </a:lnTo>
                  <a:lnTo>
                    <a:pt x="174923" y="293812"/>
                  </a:lnTo>
                  <a:lnTo>
                    <a:pt x="183491" y="288630"/>
                  </a:lnTo>
                  <a:lnTo>
                    <a:pt x="192614" y="283835"/>
                  </a:lnTo>
                  <a:lnTo>
                    <a:pt x="202161" y="279388"/>
                  </a:lnTo>
                  <a:lnTo>
                    <a:pt x="212181" y="275381"/>
                  </a:lnTo>
                  <a:lnTo>
                    <a:pt x="222892" y="272052"/>
                  </a:lnTo>
                  <a:lnTo>
                    <a:pt x="234348" y="269465"/>
                  </a:lnTo>
                  <a:lnTo>
                    <a:pt x="246142" y="267216"/>
                  </a:lnTo>
                  <a:lnTo>
                    <a:pt x="257526" y="264558"/>
                  </a:lnTo>
                  <a:lnTo>
                    <a:pt x="268093" y="261088"/>
                  </a:lnTo>
                  <a:lnTo>
                    <a:pt x="277306" y="256432"/>
                  </a:lnTo>
                  <a:lnTo>
                    <a:pt x="284357" y="250093"/>
                  </a:lnTo>
                  <a:lnTo>
                    <a:pt x="289015" y="241977"/>
                  </a:lnTo>
                  <a:lnTo>
                    <a:pt x="291362" y="232628"/>
                  </a:lnTo>
                  <a:lnTo>
                    <a:pt x="291514" y="222984"/>
                  </a:lnTo>
                  <a:lnTo>
                    <a:pt x="289765" y="213617"/>
                  </a:lnTo>
                  <a:lnTo>
                    <a:pt x="286340" y="204722"/>
                  </a:lnTo>
                  <a:lnTo>
                    <a:pt x="281311" y="196297"/>
                  </a:lnTo>
                  <a:lnTo>
                    <a:pt x="274859" y="188276"/>
                  </a:lnTo>
                  <a:lnTo>
                    <a:pt x="267258" y="181060"/>
                  </a:lnTo>
                  <a:lnTo>
                    <a:pt x="258787" y="175490"/>
                  </a:lnTo>
                  <a:lnTo>
                    <a:pt x="249687" y="171895"/>
                  </a:lnTo>
                  <a:lnTo>
                    <a:pt x="240308" y="170294"/>
                  </a:lnTo>
                  <a:lnTo>
                    <a:pt x="231091" y="170657"/>
                  </a:lnTo>
                  <a:lnTo>
                    <a:pt x="222268" y="172763"/>
                  </a:lnTo>
                  <a:lnTo>
                    <a:pt x="214040" y="176599"/>
                  </a:lnTo>
                  <a:lnTo>
                    <a:pt x="206658" y="182439"/>
                  </a:lnTo>
                  <a:lnTo>
                    <a:pt x="200183" y="190258"/>
                  </a:lnTo>
                  <a:lnTo>
                    <a:pt x="194836" y="199930"/>
                  </a:lnTo>
                  <a:lnTo>
                    <a:pt x="191066" y="211394"/>
                  </a:lnTo>
                  <a:lnTo>
                    <a:pt x="188975" y="224432"/>
                  </a:lnTo>
                  <a:lnTo>
                    <a:pt x="188366" y="238405"/>
                  </a:lnTo>
                  <a:lnTo>
                    <a:pt x="188937" y="252390"/>
                  </a:lnTo>
                  <a:lnTo>
                    <a:pt x="190393" y="265868"/>
                  </a:lnTo>
                  <a:lnTo>
                    <a:pt x="192485" y="278864"/>
                  </a:lnTo>
                  <a:lnTo>
                    <a:pt x="195027" y="291738"/>
                  </a:lnTo>
                  <a:lnTo>
                    <a:pt x="197884" y="304726"/>
                  </a:lnTo>
                  <a:lnTo>
                    <a:pt x="201123" y="317585"/>
                  </a:lnTo>
                  <a:lnTo>
                    <a:pt x="204982" y="329700"/>
                  </a:lnTo>
                  <a:lnTo>
                    <a:pt x="209553" y="340770"/>
                  </a:lnTo>
                  <a:lnTo>
                    <a:pt x="215100" y="350493"/>
                  </a:lnTo>
                  <a:lnTo>
                    <a:pt x="222112" y="358420"/>
                  </a:lnTo>
                  <a:lnTo>
                    <a:pt x="230720" y="364479"/>
                  </a:lnTo>
                  <a:lnTo>
                    <a:pt x="240586" y="368581"/>
                  </a:lnTo>
                  <a:lnTo>
                    <a:pt x="251118" y="370450"/>
                  </a:lnTo>
                  <a:lnTo>
                    <a:pt x="261893" y="370155"/>
                  </a:lnTo>
                  <a:lnTo>
                    <a:pt x="272446" y="367955"/>
                  </a:lnTo>
                  <a:lnTo>
                    <a:pt x="283326" y="363706"/>
                  </a:lnTo>
                  <a:lnTo>
                    <a:pt x="296596" y="354802"/>
                  </a:lnTo>
                  <a:lnTo>
                    <a:pt x="31585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26476" y="366456"/>
              <a:ext cx="189514" cy="175685"/>
            </a:xfrm>
            <a:custGeom>
              <a:avLst/>
              <a:gdLst/>
              <a:ahLst/>
              <a:cxnLst/>
              <a:rect l="0" t="0" r="0" b="0"/>
              <a:pathLst>
                <a:path w="189514" h="175685">
                  <a:moveTo>
                    <a:pt x="0" y="105285"/>
                  </a:moveTo>
                  <a:lnTo>
                    <a:pt x="2934" y="116954"/>
                  </a:lnTo>
                  <a:lnTo>
                    <a:pt x="5716" y="127442"/>
                  </a:lnTo>
                  <a:lnTo>
                    <a:pt x="8615" y="137744"/>
                  </a:lnTo>
                  <a:lnTo>
                    <a:pt x="11654" y="148045"/>
                  </a:lnTo>
                  <a:lnTo>
                    <a:pt x="14820" y="158389"/>
                  </a:lnTo>
                  <a:lnTo>
                    <a:pt x="18068" y="168686"/>
                  </a:lnTo>
                  <a:lnTo>
                    <a:pt x="20787" y="175684"/>
                  </a:lnTo>
                  <a:lnTo>
                    <a:pt x="22051" y="175679"/>
                  </a:lnTo>
                  <a:lnTo>
                    <a:pt x="21814" y="170440"/>
                  </a:lnTo>
                  <a:lnTo>
                    <a:pt x="20459" y="161935"/>
                  </a:lnTo>
                  <a:lnTo>
                    <a:pt x="18356" y="151413"/>
                  </a:lnTo>
                  <a:lnTo>
                    <a:pt x="15768" y="139631"/>
                  </a:lnTo>
                  <a:lnTo>
                    <a:pt x="12871" y="127055"/>
                  </a:lnTo>
                  <a:lnTo>
                    <a:pt x="10105" y="113970"/>
                  </a:lnTo>
                  <a:lnTo>
                    <a:pt x="8154" y="100557"/>
                  </a:lnTo>
                  <a:lnTo>
                    <a:pt x="7328" y="86939"/>
                  </a:lnTo>
                  <a:lnTo>
                    <a:pt x="7758" y="73519"/>
                  </a:lnTo>
                  <a:lnTo>
                    <a:pt x="9566" y="60957"/>
                  </a:lnTo>
                  <a:lnTo>
                    <a:pt x="12682" y="49549"/>
                  </a:lnTo>
                  <a:lnTo>
                    <a:pt x="17214" y="39415"/>
                  </a:lnTo>
                  <a:lnTo>
                    <a:pt x="23529" y="30671"/>
                  </a:lnTo>
                  <a:lnTo>
                    <a:pt x="31670" y="23238"/>
                  </a:lnTo>
                  <a:lnTo>
                    <a:pt x="41560" y="17058"/>
                  </a:lnTo>
                  <a:lnTo>
                    <a:pt x="53171" y="12190"/>
                  </a:lnTo>
                  <a:lnTo>
                    <a:pt x="66315" y="8539"/>
                  </a:lnTo>
                  <a:lnTo>
                    <a:pt x="80701" y="5898"/>
                  </a:lnTo>
                  <a:lnTo>
                    <a:pt x="96025" y="4034"/>
                  </a:lnTo>
                  <a:lnTo>
                    <a:pt x="112017" y="2740"/>
                  </a:lnTo>
                  <a:lnTo>
                    <a:pt x="127908" y="1849"/>
                  </a:lnTo>
                  <a:lnTo>
                    <a:pt x="144102" y="1147"/>
                  </a:lnTo>
                  <a:lnTo>
                    <a:pt x="163135" y="56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 rot="197661">
            <a:off x="543688" y="1074366"/>
            <a:ext cx="2835563" cy="616732"/>
            <a:chOff x="543688" y="1074366"/>
            <a:chExt cx="2835563" cy="616732"/>
          </a:xfrm>
        </p:grpSpPr>
        <p:sp>
          <p:nvSpPr>
            <p:cNvPr id="46" name="Freeform 45"/>
            <p:cNvSpPr/>
            <p:nvPr/>
          </p:nvSpPr>
          <p:spPr>
            <a:xfrm>
              <a:off x="543688" y="1253351"/>
              <a:ext cx="219680" cy="437747"/>
            </a:xfrm>
            <a:custGeom>
              <a:avLst/>
              <a:gdLst/>
              <a:ahLst/>
              <a:cxnLst/>
              <a:rect l="0" t="0" r="0" b="0"/>
              <a:pathLst>
                <a:path w="219680" h="437747">
                  <a:moveTo>
                    <a:pt x="13927" y="0"/>
                  </a:moveTo>
                  <a:lnTo>
                    <a:pt x="10993" y="8868"/>
                  </a:lnTo>
                  <a:lnTo>
                    <a:pt x="8211" y="17855"/>
                  </a:lnTo>
                  <a:lnTo>
                    <a:pt x="5320" y="27860"/>
                  </a:lnTo>
                  <a:lnTo>
                    <a:pt x="2626" y="39186"/>
                  </a:lnTo>
                  <a:lnTo>
                    <a:pt x="758" y="52294"/>
                  </a:lnTo>
                  <a:lnTo>
                    <a:pt x="0" y="67263"/>
                  </a:lnTo>
                  <a:lnTo>
                    <a:pt x="313" y="84025"/>
                  </a:lnTo>
                  <a:lnTo>
                    <a:pt x="1515" y="102547"/>
                  </a:lnTo>
                  <a:lnTo>
                    <a:pt x="3393" y="122630"/>
                  </a:lnTo>
                  <a:lnTo>
                    <a:pt x="5603" y="143808"/>
                  </a:lnTo>
                  <a:lnTo>
                    <a:pt x="7691" y="165467"/>
                  </a:lnTo>
                  <a:lnTo>
                    <a:pt x="9425" y="187203"/>
                  </a:lnTo>
                  <a:lnTo>
                    <a:pt x="10926" y="208355"/>
                  </a:lnTo>
                  <a:lnTo>
                    <a:pt x="12548" y="227954"/>
                  </a:lnTo>
                  <a:lnTo>
                    <a:pt x="14494" y="245621"/>
                  </a:lnTo>
                  <a:lnTo>
                    <a:pt x="16802" y="261807"/>
                  </a:lnTo>
                  <a:lnTo>
                    <a:pt x="19432" y="277454"/>
                  </a:lnTo>
                  <a:lnTo>
                    <a:pt x="22310" y="293171"/>
                  </a:lnTo>
                  <a:lnTo>
                    <a:pt x="25210" y="309038"/>
                  </a:lnTo>
                  <a:lnTo>
                    <a:pt x="27770" y="324785"/>
                  </a:lnTo>
                  <a:lnTo>
                    <a:pt x="29820" y="340238"/>
                  </a:lnTo>
                  <a:lnTo>
                    <a:pt x="31365" y="355363"/>
                  </a:lnTo>
                  <a:lnTo>
                    <a:pt x="32484" y="370198"/>
                  </a:lnTo>
                  <a:lnTo>
                    <a:pt x="33275" y="384718"/>
                  </a:lnTo>
                  <a:lnTo>
                    <a:pt x="33854" y="395941"/>
                  </a:lnTo>
                  <a:lnTo>
                    <a:pt x="34286" y="399875"/>
                  </a:lnTo>
                  <a:lnTo>
                    <a:pt x="34566" y="397437"/>
                  </a:lnTo>
                  <a:lnTo>
                    <a:pt x="34734" y="390693"/>
                  </a:lnTo>
                  <a:lnTo>
                    <a:pt x="34832" y="381077"/>
                  </a:lnTo>
                  <a:lnTo>
                    <a:pt x="34890" y="369307"/>
                  </a:lnTo>
                  <a:lnTo>
                    <a:pt x="34930" y="355894"/>
                  </a:lnTo>
                  <a:lnTo>
                    <a:pt x="35124" y="341585"/>
                  </a:lnTo>
                  <a:lnTo>
                    <a:pt x="35786" y="327334"/>
                  </a:lnTo>
                  <a:lnTo>
                    <a:pt x="37052" y="313661"/>
                  </a:lnTo>
                  <a:lnTo>
                    <a:pt x="39056" y="300695"/>
                  </a:lnTo>
                  <a:lnTo>
                    <a:pt x="42004" y="288369"/>
                  </a:lnTo>
                  <a:lnTo>
                    <a:pt x="45925" y="276562"/>
                  </a:lnTo>
                  <a:lnTo>
                    <a:pt x="51016" y="265309"/>
                  </a:lnTo>
                  <a:lnTo>
                    <a:pt x="57714" y="254809"/>
                  </a:lnTo>
                  <a:lnTo>
                    <a:pt x="66112" y="245124"/>
                  </a:lnTo>
                  <a:lnTo>
                    <a:pt x="76005" y="236653"/>
                  </a:lnTo>
                  <a:lnTo>
                    <a:pt x="87086" y="230172"/>
                  </a:lnTo>
                  <a:lnTo>
                    <a:pt x="99058" y="225937"/>
                  </a:lnTo>
                  <a:lnTo>
                    <a:pt x="111671" y="224062"/>
                  </a:lnTo>
                  <a:lnTo>
                    <a:pt x="124736" y="224765"/>
                  </a:lnTo>
                  <a:lnTo>
                    <a:pt x="138104" y="227906"/>
                  </a:lnTo>
                  <a:lnTo>
                    <a:pt x="151351" y="233081"/>
                  </a:lnTo>
                  <a:lnTo>
                    <a:pt x="163792" y="239825"/>
                  </a:lnTo>
                  <a:lnTo>
                    <a:pt x="175118" y="247724"/>
                  </a:lnTo>
                  <a:lnTo>
                    <a:pt x="185197" y="256448"/>
                  </a:lnTo>
                  <a:lnTo>
                    <a:pt x="193903" y="265747"/>
                  </a:lnTo>
                  <a:lnTo>
                    <a:pt x="201311" y="275448"/>
                  </a:lnTo>
                  <a:lnTo>
                    <a:pt x="207474" y="285588"/>
                  </a:lnTo>
                  <a:lnTo>
                    <a:pt x="212331" y="296387"/>
                  </a:lnTo>
                  <a:lnTo>
                    <a:pt x="215969" y="307911"/>
                  </a:lnTo>
                  <a:lnTo>
                    <a:pt x="218432" y="319923"/>
                  </a:lnTo>
                  <a:lnTo>
                    <a:pt x="219645" y="331986"/>
                  </a:lnTo>
                  <a:lnTo>
                    <a:pt x="219679" y="343837"/>
                  </a:lnTo>
                  <a:lnTo>
                    <a:pt x="218568" y="355235"/>
                  </a:lnTo>
                  <a:lnTo>
                    <a:pt x="216226" y="365890"/>
                  </a:lnTo>
                  <a:lnTo>
                    <a:pt x="212721" y="375720"/>
                  </a:lnTo>
                  <a:lnTo>
                    <a:pt x="208080" y="384814"/>
                  </a:lnTo>
                  <a:lnTo>
                    <a:pt x="202216" y="393315"/>
                  </a:lnTo>
                  <a:lnTo>
                    <a:pt x="195197" y="401367"/>
                  </a:lnTo>
                  <a:lnTo>
                    <a:pt x="187213" y="408930"/>
                  </a:lnTo>
                  <a:lnTo>
                    <a:pt x="178483" y="415790"/>
                  </a:lnTo>
                  <a:lnTo>
                    <a:pt x="169200" y="421884"/>
                  </a:lnTo>
                  <a:lnTo>
                    <a:pt x="159358" y="427129"/>
                  </a:lnTo>
                  <a:lnTo>
                    <a:pt x="148766" y="431354"/>
                  </a:lnTo>
                  <a:lnTo>
                    <a:pt x="137385" y="434561"/>
                  </a:lnTo>
                  <a:lnTo>
                    <a:pt x="125471" y="436731"/>
                  </a:lnTo>
                  <a:lnTo>
                    <a:pt x="113473" y="437746"/>
                  </a:lnTo>
                  <a:lnTo>
                    <a:pt x="101662" y="437652"/>
                  </a:lnTo>
                  <a:lnTo>
                    <a:pt x="90122" y="436624"/>
                  </a:lnTo>
                  <a:lnTo>
                    <a:pt x="78839" y="434872"/>
                  </a:lnTo>
                  <a:lnTo>
                    <a:pt x="67778" y="432589"/>
                  </a:lnTo>
                  <a:lnTo>
                    <a:pt x="57148" y="430082"/>
                  </a:lnTo>
                  <a:lnTo>
                    <a:pt x="46266" y="427522"/>
                  </a:lnTo>
                  <a:lnTo>
                    <a:pt x="33058" y="424688"/>
                  </a:lnTo>
                  <a:lnTo>
                    <a:pt x="1392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4900" y="1463920"/>
              <a:ext cx="138997" cy="221696"/>
            </a:xfrm>
            <a:custGeom>
              <a:avLst/>
              <a:gdLst/>
              <a:ahLst/>
              <a:cxnLst/>
              <a:rect l="0" t="0" r="0" b="0"/>
              <a:pathLst>
                <a:path w="138997" h="221696">
                  <a:moveTo>
                    <a:pt x="16456" y="52643"/>
                  </a:moveTo>
                  <a:lnTo>
                    <a:pt x="10722" y="58645"/>
                  </a:lnTo>
                  <a:lnTo>
                    <a:pt x="6439" y="65489"/>
                  </a:lnTo>
                  <a:lnTo>
                    <a:pt x="3237" y="73887"/>
                  </a:lnTo>
                  <a:lnTo>
                    <a:pt x="1049" y="83860"/>
                  </a:lnTo>
                  <a:lnTo>
                    <a:pt x="0" y="95470"/>
                  </a:lnTo>
                  <a:lnTo>
                    <a:pt x="58" y="108575"/>
                  </a:lnTo>
                  <a:lnTo>
                    <a:pt x="1055" y="122579"/>
                  </a:lnTo>
                  <a:lnTo>
                    <a:pt x="2783" y="136575"/>
                  </a:lnTo>
                  <a:lnTo>
                    <a:pt x="5057" y="150053"/>
                  </a:lnTo>
                  <a:lnTo>
                    <a:pt x="7886" y="162878"/>
                  </a:lnTo>
                  <a:lnTo>
                    <a:pt x="11463" y="175103"/>
                  </a:lnTo>
                  <a:lnTo>
                    <a:pt x="15841" y="186831"/>
                  </a:lnTo>
                  <a:lnTo>
                    <a:pt x="21255" y="197691"/>
                  </a:lnTo>
                  <a:lnTo>
                    <a:pt x="28179" y="206861"/>
                  </a:lnTo>
                  <a:lnTo>
                    <a:pt x="36722" y="214022"/>
                  </a:lnTo>
                  <a:lnTo>
                    <a:pt x="46375" y="219000"/>
                  </a:lnTo>
                  <a:lnTo>
                    <a:pt x="56232" y="221527"/>
                  </a:lnTo>
                  <a:lnTo>
                    <a:pt x="65746" y="221695"/>
                  </a:lnTo>
                  <a:lnTo>
                    <a:pt x="74740" y="219555"/>
                  </a:lnTo>
                  <a:lnTo>
                    <a:pt x="83233" y="214936"/>
                  </a:lnTo>
                  <a:lnTo>
                    <a:pt x="91309" y="207986"/>
                  </a:lnTo>
                  <a:lnTo>
                    <a:pt x="98901" y="199254"/>
                  </a:lnTo>
                  <a:lnTo>
                    <a:pt x="105788" y="189494"/>
                  </a:lnTo>
                  <a:lnTo>
                    <a:pt x="111908" y="179226"/>
                  </a:lnTo>
                  <a:lnTo>
                    <a:pt x="117342" y="168573"/>
                  </a:lnTo>
                  <a:lnTo>
                    <a:pt x="122227" y="157362"/>
                  </a:lnTo>
                  <a:lnTo>
                    <a:pt x="126695" y="145526"/>
                  </a:lnTo>
                  <a:lnTo>
                    <a:pt x="130697" y="133119"/>
                  </a:lnTo>
                  <a:lnTo>
                    <a:pt x="134012" y="120251"/>
                  </a:lnTo>
                  <a:lnTo>
                    <a:pt x="136572" y="107038"/>
                  </a:lnTo>
                  <a:lnTo>
                    <a:pt x="138291" y="93740"/>
                  </a:lnTo>
                  <a:lnTo>
                    <a:pt x="138996" y="80739"/>
                  </a:lnTo>
                  <a:lnTo>
                    <a:pt x="138695" y="68223"/>
                  </a:lnTo>
                  <a:lnTo>
                    <a:pt x="137689" y="56264"/>
                  </a:lnTo>
                  <a:lnTo>
                    <a:pt x="136382" y="43527"/>
                  </a:lnTo>
                  <a:lnTo>
                    <a:pt x="134659" y="26661"/>
                  </a:lnTo>
                  <a:lnTo>
                    <a:pt x="132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41926" y="153762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6" y="11668"/>
                  </a:lnTo>
                  <a:lnTo>
                    <a:pt x="707" y="22157"/>
                  </a:lnTo>
                  <a:lnTo>
                    <a:pt x="2003" y="32463"/>
                  </a:lnTo>
                  <a:lnTo>
                    <a:pt x="3863" y="42937"/>
                  </a:lnTo>
                  <a:lnTo>
                    <a:pt x="6180" y="53929"/>
                  </a:lnTo>
                  <a:lnTo>
                    <a:pt x="8841" y="65567"/>
                  </a:lnTo>
                  <a:lnTo>
                    <a:pt x="11603" y="77780"/>
                  </a:lnTo>
                  <a:lnTo>
                    <a:pt x="14361" y="91905"/>
                  </a:lnTo>
                  <a:lnTo>
                    <a:pt x="17356" y="11253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41926" y="13481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20910" y="1200708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67" y="11870"/>
                  </a:lnTo>
                  <a:lnTo>
                    <a:pt x="707" y="24279"/>
                  </a:lnTo>
                  <a:lnTo>
                    <a:pt x="1994" y="38466"/>
                  </a:lnTo>
                  <a:lnTo>
                    <a:pt x="3509" y="54174"/>
                  </a:lnTo>
                  <a:lnTo>
                    <a:pt x="4528" y="70818"/>
                  </a:lnTo>
                  <a:lnTo>
                    <a:pt x="4693" y="87949"/>
                  </a:lnTo>
                  <a:lnTo>
                    <a:pt x="4138" y="105151"/>
                  </a:lnTo>
                  <a:lnTo>
                    <a:pt x="3301" y="121985"/>
                  </a:lnTo>
                  <a:lnTo>
                    <a:pt x="2482" y="138262"/>
                  </a:lnTo>
                  <a:lnTo>
                    <a:pt x="1968" y="153985"/>
                  </a:lnTo>
                  <a:lnTo>
                    <a:pt x="2088" y="169242"/>
                  </a:lnTo>
                  <a:lnTo>
                    <a:pt x="2954" y="184142"/>
                  </a:lnTo>
                  <a:lnTo>
                    <a:pt x="4504" y="198777"/>
                  </a:lnTo>
                  <a:lnTo>
                    <a:pt x="6609" y="213225"/>
                  </a:lnTo>
                  <a:lnTo>
                    <a:pt x="9128" y="227556"/>
                  </a:lnTo>
                  <a:lnTo>
                    <a:pt x="11784" y="242302"/>
                  </a:lnTo>
                  <a:lnTo>
                    <a:pt x="14179" y="258412"/>
                  </a:lnTo>
                  <a:lnTo>
                    <a:pt x="16123" y="276287"/>
                  </a:lnTo>
                  <a:lnTo>
                    <a:pt x="17766" y="295513"/>
                  </a:lnTo>
                  <a:lnTo>
                    <a:pt x="19483" y="315182"/>
                  </a:lnTo>
                  <a:lnTo>
                    <a:pt x="21488" y="334698"/>
                  </a:lnTo>
                  <a:lnTo>
                    <a:pt x="23677" y="353663"/>
                  </a:lnTo>
                  <a:lnTo>
                    <a:pt x="25923" y="373892"/>
                  </a:lnTo>
                  <a:lnTo>
                    <a:pt x="28428" y="400505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22862" y="1232293"/>
              <a:ext cx="29676" cy="442198"/>
            </a:xfrm>
            <a:custGeom>
              <a:avLst/>
              <a:gdLst/>
              <a:ahLst/>
              <a:cxnLst/>
              <a:rect l="0" t="0" r="0" b="0"/>
              <a:pathLst>
                <a:path w="29676" h="442198">
                  <a:moveTo>
                    <a:pt x="19146" y="0"/>
                  </a:moveTo>
                  <a:lnTo>
                    <a:pt x="19137" y="10111"/>
                  </a:lnTo>
                  <a:lnTo>
                    <a:pt x="18791" y="24200"/>
                  </a:lnTo>
                  <a:lnTo>
                    <a:pt x="17495" y="39553"/>
                  </a:lnTo>
                  <a:lnTo>
                    <a:pt x="14998" y="55062"/>
                  </a:lnTo>
                  <a:lnTo>
                    <a:pt x="11692" y="70364"/>
                  </a:lnTo>
                  <a:lnTo>
                    <a:pt x="8396" y="85383"/>
                  </a:lnTo>
                  <a:lnTo>
                    <a:pt x="5590" y="100146"/>
                  </a:lnTo>
                  <a:lnTo>
                    <a:pt x="3404" y="114870"/>
                  </a:lnTo>
                  <a:lnTo>
                    <a:pt x="1789" y="129915"/>
                  </a:lnTo>
                  <a:lnTo>
                    <a:pt x="637" y="145448"/>
                  </a:lnTo>
                  <a:lnTo>
                    <a:pt x="0" y="161307"/>
                  </a:lnTo>
                  <a:lnTo>
                    <a:pt x="89" y="177107"/>
                  </a:lnTo>
                  <a:lnTo>
                    <a:pt x="956" y="192625"/>
                  </a:lnTo>
                  <a:lnTo>
                    <a:pt x="2349" y="207807"/>
                  </a:lnTo>
                  <a:lnTo>
                    <a:pt x="3822" y="222688"/>
                  </a:lnTo>
                  <a:lnTo>
                    <a:pt x="5111" y="237337"/>
                  </a:lnTo>
                  <a:lnTo>
                    <a:pt x="6298" y="252141"/>
                  </a:lnTo>
                  <a:lnTo>
                    <a:pt x="7701" y="267766"/>
                  </a:lnTo>
                  <a:lnTo>
                    <a:pt x="9492" y="284504"/>
                  </a:lnTo>
                  <a:lnTo>
                    <a:pt x="11526" y="302154"/>
                  </a:lnTo>
                  <a:lnTo>
                    <a:pt x="13438" y="320228"/>
                  </a:lnTo>
                  <a:lnTo>
                    <a:pt x="15026" y="338377"/>
                  </a:lnTo>
                  <a:lnTo>
                    <a:pt x="16414" y="356121"/>
                  </a:lnTo>
                  <a:lnTo>
                    <a:pt x="17953" y="372802"/>
                  </a:lnTo>
                  <a:lnTo>
                    <a:pt x="19836" y="388150"/>
                  </a:lnTo>
                  <a:lnTo>
                    <a:pt x="21940" y="401804"/>
                  </a:lnTo>
                  <a:lnTo>
                    <a:pt x="24120" y="414462"/>
                  </a:lnTo>
                  <a:lnTo>
                    <a:pt x="26571" y="427236"/>
                  </a:lnTo>
                  <a:lnTo>
                    <a:pt x="2967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26195" y="139022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43748" y="2867"/>
                  </a:lnTo>
                  <a:lnTo>
                    <a:pt x="234121" y="5009"/>
                  </a:lnTo>
                  <a:lnTo>
                    <a:pt x="222829" y="6617"/>
                  </a:lnTo>
                  <a:lnTo>
                    <a:pt x="209989" y="7970"/>
                  </a:lnTo>
                  <a:lnTo>
                    <a:pt x="195861" y="9467"/>
                  </a:lnTo>
                  <a:lnTo>
                    <a:pt x="180731" y="11317"/>
                  </a:lnTo>
                  <a:lnTo>
                    <a:pt x="164697" y="13557"/>
                  </a:lnTo>
                  <a:lnTo>
                    <a:pt x="147661" y="16138"/>
                  </a:lnTo>
                  <a:lnTo>
                    <a:pt x="129660" y="18987"/>
                  </a:lnTo>
                  <a:lnTo>
                    <a:pt x="111168" y="22037"/>
                  </a:lnTo>
                  <a:lnTo>
                    <a:pt x="92982" y="25229"/>
                  </a:lnTo>
                  <a:lnTo>
                    <a:pt x="75541" y="28518"/>
                  </a:lnTo>
                  <a:lnTo>
                    <a:pt x="59324" y="31720"/>
                  </a:lnTo>
                  <a:lnTo>
                    <a:pt x="43324" y="34830"/>
                  </a:lnTo>
                  <a:lnTo>
                    <a:pt x="25023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81474" y="1372749"/>
              <a:ext cx="218545" cy="207291"/>
            </a:xfrm>
            <a:custGeom>
              <a:avLst/>
              <a:gdLst/>
              <a:ahLst/>
              <a:cxnLst/>
              <a:rect l="0" t="0" r="0" b="0"/>
              <a:pathLst>
                <a:path w="218545" h="207291">
                  <a:moveTo>
                    <a:pt x="102731" y="91172"/>
                  </a:moveTo>
                  <a:lnTo>
                    <a:pt x="102664" y="79437"/>
                  </a:lnTo>
                  <a:lnTo>
                    <a:pt x="102024" y="68308"/>
                  </a:lnTo>
                  <a:lnTo>
                    <a:pt x="100722" y="56719"/>
                  </a:lnTo>
                  <a:lnTo>
                    <a:pt x="98690" y="44904"/>
                  </a:lnTo>
                  <a:lnTo>
                    <a:pt x="95725" y="33540"/>
                  </a:lnTo>
                  <a:lnTo>
                    <a:pt x="91801" y="23004"/>
                  </a:lnTo>
                  <a:lnTo>
                    <a:pt x="86879" y="13821"/>
                  </a:lnTo>
                  <a:lnTo>
                    <a:pt x="80827" y="6794"/>
                  </a:lnTo>
                  <a:lnTo>
                    <a:pt x="73687" y="2160"/>
                  </a:lnTo>
                  <a:lnTo>
                    <a:pt x="65792" y="0"/>
                  </a:lnTo>
                  <a:lnTo>
                    <a:pt x="57655" y="505"/>
                  </a:lnTo>
                  <a:lnTo>
                    <a:pt x="49592" y="3509"/>
                  </a:lnTo>
                  <a:lnTo>
                    <a:pt x="41723" y="8590"/>
                  </a:lnTo>
                  <a:lnTo>
                    <a:pt x="34059" y="15272"/>
                  </a:lnTo>
                  <a:lnTo>
                    <a:pt x="26581" y="23133"/>
                  </a:lnTo>
                  <a:lnTo>
                    <a:pt x="19576" y="32000"/>
                  </a:lnTo>
                  <a:lnTo>
                    <a:pt x="13624" y="41928"/>
                  </a:lnTo>
                  <a:lnTo>
                    <a:pt x="8953" y="52865"/>
                  </a:lnTo>
                  <a:lnTo>
                    <a:pt x="5477" y="64649"/>
                  </a:lnTo>
                  <a:lnTo>
                    <a:pt x="2978" y="77091"/>
                  </a:lnTo>
                  <a:lnTo>
                    <a:pt x="1227" y="90019"/>
                  </a:lnTo>
                  <a:lnTo>
                    <a:pt x="184" y="103293"/>
                  </a:lnTo>
                  <a:lnTo>
                    <a:pt x="0" y="116812"/>
                  </a:lnTo>
                  <a:lnTo>
                    <a:pt x="692" y="130493"/>
                  </a:lnTo>
                  <a:lnTo>
                    <a:pt x="2308" y="144120"/>
                  </a:lnTo>
                  <a:lnTo>
                    <a:pt x="4995" y="157350"/>
                  </a:lnTo>
                  <a:lnTo>
                    <a:pt x="8740" y="170014"/>
                  </a:lnTo>
                  <a:lnTo>
                    <a:pt x="13714" y="181636"/>
                  </a:lnTo>
                  <a:lnTo>
                    <a:pt x="20334" y="191385"/>
                  </a:lnTo>
                  <a:lnTo>
                    <a:pt x="28670" y="198966"/>
                  </a:lnTo>
                  <a:lnTo>
                    <a:pt x="38182" y="204242"/>
                  </a:lnTo>
                  <a:lnTo>
                    <a:pt x="47944" y="206974"/>
                  </a:lnTo>
                  <a:lnTo>
                    <a:pt x="57393" y="207290"/>
                  </a:lnTo>
                  <a:lnTo>
                    <a:pt x="66344" y="205419"/>
                  </a:lnTo>
                  <a:lnTo>
                    <a:pt x="74809" y="201514"/>
                  </a:lnTo>
                  <a:lnTo>
                    <a:pt x="82861" y="195852"/>
                  </a:lnTo>
                  <a:lnTo>
                    <a:pt x="90268" y="188631"/>
                  </a:lnTo>
                  <a:lnTo>
                    <a:pt x="96498" y="179890"/>
                  </a:lnTo>
                  <a:lnTo>
                    <a:pt x="101354" y="169790"/>
                  </a:lnTo>
                  <a:lnTo>
                    <a:pt x="104786" y="158585"/>
                  </a:lnTo>
                  <a:lnTo>
                    <a:pt x="106724" y="146540"/>
                  </a:lnTo>
                  <a:lnTo>
                    <a:pt x="107316" y="133950"/>
                  </a:lnTo>
                  <a:lnTo>
                    <a:pt x="107878" y="123366"/>
                  </a:lnTo>
                  <a:lnTo>
                    <a:pt x="109694" y="118384"/>
                  </a:lnTo>
                  <a:lnTo>
                    <a:pt x="112170" y="118823"/>
                  </a:lnTo>
                  <a:lnTo>
                    <a:pt x="115131" y="122877"/>
                  </a:lnTo>
                  <a:lnTo>
                    <a:pt x="118771" y="128836"/>
                  </a:lnTo>
                  <a:lnTo>
                    <a:pt x="123171" y="135651"/>
                  </a:lnTo>
                  <a:lnTo>
                    <a:pt x="128422" y="142794"/>
                  </a:lnTo>
                  <a:lnTo>
                    <a:pt x="134698" y="150025"/>
                  </a:lnTo>
                  <a:lnTo>
                    <a:pt x="141995" y="157237"/>
                  </a:lnTo>
                  <a:lnTo>
                    <a:pt x="150166" y="163907"/>
                  </a:lnTo>
                  <a:lnTo>
                    <a:pt x="159020" y="169110"/>
                  </a:lnTo>
                  <a:lnTo>
                    <a:pt x="168373" y="172467"/>
                  </a:lnTo>
                  <a:lnTo>
                    <a:pt x="177817" y="174248"/>
                  </a:lnTo>
                  <a:lnTo>
                    <a:pt x="187758" y="175270"/>
                  </a:lnTo>
                  <a:lnTo>
                    <a:pt x="200182" y="175621"/>
                  </a:lnTo>
                  <a:lnTo>
                    <a:pt x="218544" y="175400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36727" y="1272309"/>
              <a:ext cx="163374" cy="241487"/>
            </a:xfrm>
            <a:custGeom>
              <a:avLst/>
              <a:gdLst/>
              <a:ahLst/>
              <a:cxnLst/>
              <a:rect l="0" t="0" r="0" b="0"/>
              <a:pathLst>
                <a:path w="163374" h="241487">
                  <a:moveTo>
                    <a:pt x="163373" y="23156"/>
                  </a:moveTo>
                  <a:lnTo>
                    <a:pt x="157439" y="17355"/>
                  </a:lnTo>
                  <a:lnTo>
                    <a:pt x="151234" y="12431"/>
                  </a:lnTo>
                  <a:lnTo>
                    <a:pt x="144134" y="7938"/>
                  </a:lnTo>
                  <a:lnTo>
                    <a:pt x="136021" y="4062"/>
                  </a:lnTo>
                  <a:lnTo>
                    <a:pt x="126726" y="1345"/>
                  </a:lnTo>
                  <a:lnTo>
                    <a:pt x="116283" y="0"/>
                  </a:lnTo>
                  <a:lnTo>
                    <a:pt x="105030" y="244"/>
                  </a:lnTo>
                  <a:lnTo>
                    <a:pt x="93492" y="2458"/>
                  </a:lnTo>
                  <a:lnTo>
                    <a:pt x="81997" y="6654"/>
                  </a:lnTo>
                  <a:lnTo>
                    <a:pt x="70671" y="12556"/>
                  </a:lnTo>
                  <a:lnTo>
                    <a:pt x="59533" y="19798"/>
                  </a:lnTo>
                  <a:lnTo>
                    <a:pt x="48569" y="28034"/>
                  </a:lnTo>
                  <a:lnTo>
                    <a:pt x="38072" y="36985"/>
                  </a:lnTo>
                  <a:lnTo>
                    <a:pt x="28621" y="46437"/>
                  </a:lnTo>
                  <a:lnTo>
                    <a:pt x="20452" y="56245"/>
                  </a:lnTo>
                  <a:lnTo>
                    <a:pt x="13645" y="66627"/>
                  </a:lnTo>
                  <a:lnTo>
                    <a:pt x="8288" y="78121"/>
                  </a:lnTo>
                  <a:lnTo>
                    <a:pt x="4282" y="90929"/>
                  </a:lnTo>
                  <a:lnTo>
                    <a:pt x="1557" y="104787"/>
                  </a:lnTo>
                  <a:lnTo>
                    <a:pt x="161" y="119161"/>
                  </a:lnTo>
                  <a:lnTo>
                    <a:pt x="0" y="133681"/>
                  </a:lnTo>
                  <a:lnTo>
                    <a:pt x="1025" y="148176"/>
                  </a:lnTo>
                  <a:lnTo>
                    <a:pt x="3308" y="162588"/>
                  </a:lnTo>
                  <a:lnTo>
                    <a:pt x="6769" y="176899"/>
                  </a:lnTo>
                  <a:lnTo>
                    <a:pt x="11211" y="190797"/>
                  </a:lnTo>
                  <a:lnTo>
                    <a:pt x="16409" y="203684"/>
                  </a:lnTo>
                  <a:lnTo>
                    <a:pt x="22167" y="215303"/>
                  </a:lnTo>
                  <a:lnTo>
                    <a:pt x="28491" y="225240"/>
                  </a:lnTo>
                  <a:lnTo>
                    <a:pt x="35567" y="232788"/>
                  </a:lnTo>
                  <a:lnTo>
                    <a:pt x="43439" y="237786"/>
                  </a:lnTo>
                  <a:lnTo>
                    <a:pt x="52013" y="240532"/>
                  </a:lnTo>
                  <a:lnTo>
                    <a:pt x="61147" y="241486"/>
                  </a:lnTo>
                  <a:lnTo>
                    <a:pt x="70696" y="241093"/>
                  </a:lnTo>
                  <a:lnTo>
                    <a:pt x="80378" y="239563"/>
                  </a:lnTo>
                  <a:lnTo>
                    <a:pt x="89799" y="236876"/>
                  </a:lnTo>
                  <a:lnTo>
                    <a:pt x="98758" y="233115"/>
                  </a:lnTo>
                  <a:lnTo>
                    <a:pt x="107135" y="228578"/>
                  </a:lnTo>
                  <a:lnTo>
                    <a:pt x="115719" y="223152"/>
                  </a:lnTo>
                  <a:lnTo>
                    <a:pt x="126381" y="215246"/>
                  </a:lnTo>
                  <a:lnTo>
                    <a:pt x="142316" y="202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67712" y="1336033"/>
              <a:ext cx="227187" cy="166526"/>
            </a:xfrm>
            <a:custGeom>
              <a:avLst/>
              <a:gdLst/>
              <a:ahLst/>
              <a:cxnLst/>
              <a:rect l="0" t="0" r="0" b="0"/>
              <a:pathLst>
                <a:path w="227187" h="166526">
                  <a:moveTo>
                    <a:pt x="111372" y="54188"/>
                  </a:moveTo>
                  <a:lnTo>
                    <a:pt x="108439" y="45387"/>
                  </a:lnTo>
                  <a:lnTo>
                    <a:pt x="105656" y="37040"/>
                  </a:lnTo>
                  <a:lnTo>
                    <a:pt x="102743" y="28355"/>
                  </a:lnTo>
                  <a:lnTo>
                    <a:pt x="99184" y="19753"/>
                  </a:lnTo>
                  <a:lnTo>
                    <a:pt x="94074" y="12203"/>
                  </a:lnTo>
                  <a:lnTo>
                    <a:pt x="87060" y="6179"/>
                  </a:lnTo>
                  <a:lnTo>
                    <a:pt x="78591" y="1988"/>
                  </a:lnTo>
                  <a:lnTo>
                    <a:pt x="69607" y="0"/>
                  </a:lnTo>
                  <a:lnTo>
                    <a:pt x="60716" y="193"/>
                  </a:lnTo>
                  <a:lnTo>
                    <a:pt x="52157" y="2407"/>
                  </a:lnTo>
                  <a:lnTo>
                    <a:pt x="43964" y="6545"/>
                  </a:lnTo>
                  <a:lnTo>
                    <a:pt x="36094" y="12358"/>
                  </a:lnTo>
                  <a:lnTo>
                    <a:pt x="28641" y="19512"/>
                  </a:lnTo>
                  <a:lnTo>
                    <a:pt x="21848" y="27675"/>
                  </a:lnTo>
                  <a:lnTo>
                    <a:pt x="15796" y="36573"/>
                  </a:lnTo>
                  <a:lnTo>
                    <a:pt x="10578" y="46156"/>
                  </a:lnTo>
                  <a:lnTo>
                    <a:pt x="6369" y="56573"/>
                  </a:lnTo>
                  <a:lnTo>
                    <a:pt x="3173" y="67842"/>
                  </a:lnTo>
                  <a:lnTo>
                    <a:pt x="1010" y="79850"/>
                  </a:lnTo>
                  <a:lnTo>
                    <a:pt x="0" y="92443"/>
                  </a:lnTo>
                  <a:lnTo>
                    <a:pt x="102" y="105463"/>
                  </a:lnTo>
                  <a:lnTo>
                    <a:pt x="1304" y="118460"/>
                  </a:lnTo>
                  <a:lnTo>
                    <a:pt x="3706" y="130727"/>
                  </a:lnTo>
                  <a:lnTo>
                    <a:pt x="7253" y="141923"/>
                  </a:lnTo>
                  <a:lnTo>
                    <a:pt x="11921" y="151575"/>
                  </a:lnTo>
                  <a:lnTo>
                    <a:pt x="17803" y="158928"/>
                  </a:lnTo>
                  <a:lnTo>
                    <a:pt x="24835" y="163792"/>
                  </a:lnTo>
                  <a:lnTo>
                    <a:pt x="32827" y="166278"/>
                  </a:lnTo>
                  <a:lnTo>
                    <a:pt x="41562" y="166525"/>
                  </a:lnTo>
                  <a:lnTo>
                    <a:pt x="50834" y="164840"/>
                  </a:lnTo>
                  <a:lnTo>
                    <a:pt x="60161" y="161459"/>
                  </a:lnTo>
                  <a:lnTo>
                    <a:pt x="68810" y="156457"/>
                  </a:lnTo>
                  <a:lnTo>
                    <a:pt x="76436" y="150024"/>
                  </a:lnTo>
                  <a:lnTo>
                    <a:pt x="83047" y="142437"/>
                  </a:lnTo>
                  <a:lnTo>
                    <a:pt x="88804" y="133974"/>
                  </a:lnTo>
                  <a:lnTo>
                    <a:pt x="93896" y="124871"/>
                  </a:lnTo>
                  <a:lnTo>
                    <a:pt x="98334" y="115149"/>
                  </a:lnTo>
                  <a:lnTo>
                    <a:pt x="101952" y="104637"/>
                  </a:lnTo>
                  <a:lnTo>
                    <a:pt x="104749" y="93350"/>
                  </a:lnTo>
                  <a:lnTo>
                    <a:pt x="107757" y="82992"/>
                  </a:lnTo>
                  <a:lnTo>
                    <a:pt x="112004" y="76774"/>
                  </a:lnTo>
                  <a:lnTo>
                    <a:pt x="116964" y="75712"/>
                  </a:lnTo>
                  <a:lnTo>
                    <a:pt x="122398" y="78673"/>
                  </a:lnTo>
                  <a:lnTo>
                    <a:pt x="128227" y="84324"/>
                  </a:lnTo>
                  <a:lnTo>
                    <a:pt x="134381" y="91537"/>
                  </a:lnTo>
                  <a:lnTo>
                    <a:pt x="140786" y="99379"/>
                  </a:lnTo>
                  <a:lnTo>
                    <a:pt x="147387" y="107316"/>
                  </a:lnTo>
                  <a:lnTo>
                    <a:pt x="154457" y="114801"/>
                  </a:lnTo>
                  <a:lnTo>
                    <a:pt x="162571" y="121162"/>
                  </a:lnTo>
                  <a:lnTo>
                    <a:pt x="171947" y="126149"/>
                  </a:lnTo>
                  <a:lnTo>
                    <a:pt x="182077" y="129865"/>
                  </a:lnTo>
                  <a:lnTo>
                    <a:pt x="193010" y="132937"/>
                  </a:lnTo>
                  <a:lnTo>
                    <a:pt x="206827" y="135633"/>
                  </a:lnTo>
                  <a:lnTo>
                    <a:pt x="227186" y="138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05427" y="1074366"/>
              <a:ext cx="215562" cy="413852"/>
            </a:xfrm>
            <a:custGeom>
              <a:avLst/>
              <a:gdLst/>
              <a:ahLst/>
              <a:cxnLst/>
              <a:rect l="0" t="0" r="0" b="0"/>
              <a:pathLst>
                <a:path w="215562" h="41385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6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5" y="77032"/>
                  </a:lnTo>
                  <a:lnTo>
                    <a:pt x="3727" y="89830"/>
                  </a:lnTo>
                  <a:lnTo>
                    <a:pt x="5376" y="102557"/>
                  </a:lnTo>
                  <a:lnTo>
                    <a:pt x="6783" y="115445"/>
                  </a:lnTo>
                  <a:lnTo>
                    <a:pt x="8049" y="128404"/>
                  </a:lnTo>
                  <a:lnTo>
                    <a:pt x="9505" y="141118"/>
                  </a:lnTo>
                  <a:lnTo>
                    <a:pt x="11332" y="153421"/>
                  </a:lnTo>
                  <a:lnTo>
                    <a:pt x="13389" y="165464"/>
                  </a:lnTo>
                  <a:lnTo>
                    <a:pt x="15317" y="177617"/>
                  </a:lnTo>
                  <a:lnTo>
                    <a:pt x="16916" y="190104"/>
                  </a:lnTo>
                  <a:lnTo>
                    <a:pt x="18311" y="203457"/>
                  </a:lnTo>
                  <a:lnTo>
                    <a:pt x="19855" y="218558"/>
                  </a:lnTo>
                  <a:lnTo>
                    <a:pt x="21741" y="235723"/>
                  </a:lnTo>
                  <a:lnTo>
                    <a:pt x="23838" y="254626"/>
                  </a:lnTo>
                  <a:lnTo>
                    <a:pt x="25793" y="274603"/>
                  </a:lnTo>
                  <a:lnTo>
                    <a:pt x="27409" y="295136"/>
                  </a:lnTo>
                  <a:lnTo>
                    <a:pt x="28816" y="315446"/>
                  </a:lnTo>
                  <a:lnTo>
                    <a:pt x="30367" y="334461"/>
                  </a:lnTo>
                  <a:lnTo>
                    <a:pt x="32237" y="351619"/>
                  </a:lnTo>
                  <a:lnTo>
                    <a:pt x="33564" y="363376"/>
                  </a:lnTo>
                  <a:lnTo>
                    <a:pt x="33592" y="366047"/>
                  </a:lnTo>
                  <a:lnTo>
                    <a:pt x="33350" y="362347"/>
                  </a:lnTo>
                  <a:lnTo>
                    <a:pt x="33571" y="355166"/>
                  </a:lnTo>
                  <a:lnTo>
                    <a:pt x="34482" y="346225"/>
                  </a:lnTo>
                  <a:lnTo>
                    <a:pt x="36055" y="336427"/>
                  </a:lnTo>
                  <a:lnTo>
                    <a:pt x="38173" y="326220"/>
                  </a:lnTo>
                  <a:lnTo>
                    <a:pt x="40710" y="315830"/>
                  </a:lnTo>
                  <a:lnTo>
                    <a:pt x="43715" y="305523"/>
                  </a:lnTo>
                  <a:lnTo>
                    <a:pt x="47411" y="295655"/>
                  </a:lnTo>
                  <a:lnTo>
                    <a:pt x="51863" y="286379"/>
                  </a:lnTo>
                  <a:lnTo>
                    <a:pt x="57159" y="277670"/>
                  </a:lnTo>
                  <a:lnTo>
                    <a:pt x="63470" y="269432"/>
                  </a:lnTo>
                  <a:lnTo>
                    <a:pt x="70801" y="261564"/>
                  </a:lnTo>
                  <a:lnTo>
                    <a:pt x="79336" y="254295"/>
                  </a:lnTo>
                  <a:lnTo>
                    <a:pt x="89499" y="248165"/>
                  </a:lnTo>
                  <a:lnTo>
                    <a:pt x="101368" y="243388"/>
                  </a:lnTo>
                  <a:lnTo>
                    <a:pt x="114405" y="240351"/>
                  </a:lnTo>
                  <a:lnTo>
                    <a:pt x="127687" y="239744"/>
                  </a:lnTo>
                  <a:lnTo>
                    <a:pt x="140648" y="241716"/>
                  </a:lnTo>
                  <a:lnTo>
                    <a:pt x="152941" y="246127"/>
                  </a:lnTo>
                  <a:lnTo>
                    <a:pt x="164270" y="252816"/>
                  </a:lnTo>
                  <a:lnTo>
                    <a:pt x="174584" y="261461"/>
                  </a:lnTo>
                  <a:lnTo>
                    <a:pt x="183849" y="271652"/>
                  </a:lnTo>
                  <a:lnTo>
                    <a:pt x="191942" y="283000"/>
                  </a:lnTo>
                  <a:lnTo>
                    <a:pt x="198905" y="295182"/>
                  </a:lnTo>
                  <a:lnTo>
                    <a:pt x="204754" y="307952"/>
                  </a:lnTo>
                  <a:lnTo>
                    <a:pt x="209394" y="321129"/>
                  </a:lnTo>
                  <a:lnTo>
                    <a:pt x="212878" y="334577"/>
                  </a:lnTo>
                  <a:lnTo>
                    <a:pt x="215066" y="347879"/>
                  </a:lnTo>
                  <a:lnTo>
                    <a:pt x="215561" y="360357"/>
                  </a:lnTo>
                  <a:lnTo>
                    <a:pt x="214291" y="371704"/>
                  </a:lnTo>
                  <a:lnTo>
                    <a:pt x="211151" y="381627"/>
                  </a:lnTo>
                  <a:lnTo>
                    <a:pt x="205844" y="389697"/>
                  </a:lnTo>
                  <a:lnTo>
                    <a:pt x="198421" y="395868"/>
                  </a:lnTo>
                  <a:lnTo>
                    <a:pt x="189199" y="400556"/>
                  </a:lnTo>
                  <a:lnTo>
                    <a:pt x="178576" y="404418"/>
                  </a:lnTo>
                  <a:lnTo>
                    <a:pt x="166920" y="407904"/>
                  </a:lnTo>
                  <a:lnTo>
                    <a:pt x="154690" y="410927"/>
                  </a:lnTo>
                  <a:lnTo>
                    <a:pt x="142414" y="412982"/>
                  </a:lnTo>
                  <a:lnTo>
                    <a:pt x="130380" y="413851"/>
                  </a:lnTo>
                  <a:lnTo>
                    <a:pt x="118505" y="413773"/>
                  </a:lnTo>
                  <a:lnTo>
                    <a:pt x="106458" y="413257"/>
                  </a:lnTo>
                  <a:lnTo>
                    <a:pt x="94070" y="412650"/>
                  </a:lnTo>
                  <a:lnTo>
                    <a:pt x="81924" y="412106"/>
                  </a:lnTo>
                  <a:lnTo>
                    <a:pt x="70073" y="411617"/>
                  </a:lnTo>
                  <a:lnTo>
                    <a:pt x="57471" y="411143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89696" y="1348107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4" y="43073"/>
                  </a:lnTo>
                  <a:lnTo>
                    <a:pt x="3863" y="58102"/>
                  </a:lnTo>
                  <a:lnTo>
                    <a:pt x="6180" y="73279"/>
                  </a:lnTo>
                  <a:lnTo>
                    <a:pt x="8846" y="88341"/>
                  </a:lnTo>
                  <a:lnTo>
                    <a:pt x="11770" y="103033"/>
                  </a:lnTo>
                  <a:lnTo>
                    <a:pt x="14877" y="117044"/>
                  </a:lnTo>
                  <a:lnTo>
                    <a:pt x="18113" y="130270"/>
                  </a:lnTo>
                  <a:lnTo>
                    <a:pt x="21477" y="142524"/>
                  </a:lnTo>
                  <a:lnTo>
                    <a:pt x="25458" y="154753"/>
                  </a:lnTo>
                  <a:lnTo>
                    <a:pt x="31522" y="169150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89696" y="12217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07126" y="1299042"/>
              <a:ext cx="156314" cy="217988"/>
            </a:xfrm>
            <a:custGeom>
              <a:avLst/>
              <a:gdLst/>
              <a:ahLst/>
              <a:cxnLst/>
              <a:rect l="0" t="0" r="0" b="0"/>
              <a:pathLst>
                <a:path w="156314" h="217988">
                  <a:moveTo>
                    <a:pt x="8914" y="133293"/>
                  </a:moveTo>
                  <a:lnTo>
                    <a:pt x="11847" y="145028"/>
                  </a:lnTo>
                  <a:lnTo>
                    <a:pt x="14629" y="156157"/>
                  </a:lnTo>
                  <a:lnTo>
                    <a:pt x="17529" y="167751"/>
                  </a:lnTo>
                  <a:lnTo>
                    <a:pt x="20570" y="179739"/>
                  </a:lnTo>
                  <a:lnTo>
                    <a:pt x="23735" y="191751"/>
                  </a:lnTo>
                  <a:lnTo>
                    <a:pt x="26960" y="203507"/>
                  </a:lnTo>
                  <a:lnTo>
                    <a:pt x="28883" y="213266"/>
                  </a:lnTo>
                  <a:lnTo>
                    <a:pt x="28173" y="217987"/>
                  </a:lnTo>
                  <a:lnTo>
                    <a:pt x="25891" y="216829"/>
                  </a:lnTo>
                  <a:lnTo>
                    <a:pt x="22879" y="210783"/>
                  </a:lnTo>
                  <a:lnTo>
                    <a:pt x="19544" y="201306"/>
                  </a:lnTo>
                  <a:lnTo>
                    <a:pt x="16074" y="189777"/>
                  </a:lnTo>
                  <a:lnTo>
                    <a:pt x="12558" y="177107"/>
                  </a:lnTo>
                  <a:lnTo>
                    <a:pt x="9196" y="163654"/>
                  </a:lnTo>
                  <a:lnTo>
                    <a:pt x="6309" y="149395"/>
                  </a:lnTo>
                  <a:lnTo>
                    <a:pt x="4030" y="134353"/>
                  </a:lnTo>
                  <a:lnTo>
                    <a:pt x="2329" y="118806"/>
                  </a:lnTo>
                  <a:lnTo>
                    <a:pt x="1105" y="103206"/>
                  </a:lnTo>
                  <a:lnTo>
                    <a:pt x="251" y="87823"/>
                  </a:lnTo>
                  <a:lnTo>
                    <a:pt x="0" y="72898"/>
                  </a:lnTo>
                  <a:lnTo>
                    <a:pt x="887" y="58721"/>
                  </a:lnTo>
                  <a:lnTo>
                    <a:pt x="3120" y="45381"/>
                  </a:lnTo>
                  <a:lnTo>
                    <a:pt x="6755" y="33117"/>
                  </a:lnTo>
                  <a:lnTo>
                    <a:pt x="11870" y="22399"/>
                  </a:lnTo>
                  <a:lnTo>
                    <a:pt x="18350" y="13350"/>
                  </a:lnTo>
                  <a:lnTo>
                    <a:pt x="25956" y="6272"/>
                  </a:lnTo>
                  <a:lnTo>
                    <a:pt x="34423" y="1791"/>
                  </a:lnTo>
                  <a:lnTo>
                    <a:pt x="43517" y="0"/>
                  </a:lnTo>
                  <a:lnTo>
                    <a:pt x="52892" y="560"/>
                  </a:lnTo>
                  <a:lnTo>
                    <a:pt x="62104" y="2979"/>
                  </a:lnTo>
                  <a:lnTo>
                    <a:pt x="70928" y="6793"/>
                  </a:lnTo>
                  <a:lnTo>
                    <a:pt x="79327" y="11944"/>
                  </a:lnTo>
                  <a:lnTo>
                    <a:pt x="87355" y="18748"/>
                  </a:lnTo>
                  <a:lnTo>
                    <a:pt x="95085" y="27253"/>
                  </a:lnTo>
                  <a:lnTo>
                    <a:pt x="102430" y="37404"/>
                  </a:lnTo>
                  <a:lnTo>
                    <a:pt x="109145" y="49198"/>
                  </a:lnTo>
                  <a:lnTo>
                    <a:pt x="115145" y="62465"/>
                  </a:lnTo>
                  <a:lnTo>
                    <a:pt x="120497" y="76764"/>
                  </a:lnTo>
                  <a:lnTo>
                    <a:pt x="125327" y="91501"/>
                  </a:lnTo>
                  <a:lnTo>
                    <a:pt x="129762" y="106297"/>
                  </a:lnTo>
                  <a:lnTo>
                    <a:pt x="133911" y="120993"/>
                  </a:lnTo>
                  <a:lnTo>
                    <a:pt x="137858" y="135546"/>
                  </a:lnTo>
                  <a:lnTo>
                    <a:pt x="141660" y="149947"/>
                  </a:lnTo>
                  <a:lnTo>
                    <a:pt x="145210" y="163617"/>
                  </a:lnTo>
                  <a:lnTo>
                    <a:pt x="148592" y="176738"/>
                  </a:lnTo>
                  <a:lnTo>
                    <a:pt x="152105" y="190464"/>
                  </a:lnTo>
                  <a:lnTo>
                    <a:pt x="156313" y="2069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68721" y="151656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85256" y="115990"/>
            <a:ext cx="1688817" cy="3242601"/>
            <a:chOff x="185256" y="115990"/>
            <a:chExt cx="1688817" cy="3242601"/>
          </a:xfrm>
        </p:grpSpPr>
        <p:sp>
          <p:nvSpPr>
            <p:cNvPr id="62" name="Freeform 61"/>
            <p:cNvSpPr/>
            <p:nvPr/>
          </p:nvSpPr>
          <p:spPr>
            <a:xfrm>
              <a:off x="220970" y="115990"/>
              <a:ext cx="1323102" cy="723360"/>
            </a:xfrm>
            <a:custGeom>
              <a:avLst/>
              <a:gdLst/>
              <a:ahLst/>
              <a:cxnLst/>
              <a:rect l="0" t="0" r="0" b="0"/>
              <a:pathLst>
                <a:path w="1323102" h="723360">
                  <a:moveTo>
                    <a:pt x="1052978" y="52465"/>
                  </a:moveTo>
                  <a:lnTo>
                    <a:pt x="1044176" y="46665"/>
                  </a:lnTo>
                  <a:lnTo>
                    <a:pt x="1035830" y="41741"/>
                  </a:lnTo>
                  <a:lnTo>
                    <a:pt x="1027122" y="37238"/>
                  </a:lnTo>
                  <a:lnTo>
                    <a:pt x="1017655" y="33017"/>
                  </a:lnTo>
                  <a:lnTo>
                    <a:pt x="1006864" y="29004"/>
                  </a:lnTo>
                  <a:lnTo>
                    <a:pt x="994570" y="25142"/>
                  </a:lnTo>
                  <a:lnTo>
                    <a:pt x="981078" y="21390"/>
                  </a:lnTo>
                  <a:lnTo>
                    <a:pt x="966959" y="17714"/>
                  </a:lnTo>
                  <a:lnTo>
                    <a:pt x="952605" y="14097"/>
                  </a:lnTo>
                  <a:lnTo>
                    <a:pt x="937884" y="10684"/>
                  </a:lnTo>
                  <a:lnTo>
                    <a:pt x="922257" y="7772"/>
                  </a:lnTo>
                  <a:lnTo>
                    <a:pt x="905480" y="5481"/>
                  </a:lnTo>
                  <a:lnTo>
                    <a:pt x="887449" y="3774"/>
                  </a:lnTo>
                  <a:lnTo>
                    <a:pt x="868049" y="2545"/>
                  </a:lnTo>
                  <a:lnTo>
                    <a:pt x="847362" y="1682"/>
                  </a:lnTo>
                  <a:lnTo>
                    <a:pt x="825603" y="1084"/>
                  </a:lnTo>
                  <a:lnTo>
                    <a:pt x="803020" y="674"/>
                  </a:lnTo>
                  <a:lnTo>
                    <a:pt x="779845" y="396"/>
                  </a:lnTo>
                  <a:lnTo>
                    <a:pt x="756742" y="207"/>
                  </a:lnTo>
                  <a:lnTo>
                    <a:pt x="734764" y="80"/>
                  </a:lnTo>
                  <a:lnTo>
                    <a:pt x="714393" y="0"/>
                  </a:lnTo>
                  <a:lnTo>
                    <a:pt x="695597" y="115"/>
                  </a:lnTo>
                  <a:lnTo>
                    <a:pt x="678117" y="726"/>
                  </a:lnTo>
                  <a:lnTo>
                    <a:pt x="661651" y="1953"/>
                  </a:lnTo>
                  <a:lnTo>
                    <a:pt x="645928" y="3762"/>
                  </a:lnTo>
                  <a:lnTo>
                    <a:pt x="630735" y="6047"/>
                  </a:lnTo>
                  <a:lnTo>
                    <a:pt x="615915" y="8695"/>
                  </a:lnTo>
                  <a:lnTo>
                    <a:pt x="601517" y="11608"/>
                  </a:lnTo>
                  <a:lnTo>
                    <a:pt x="587769" y="14710"/>
                  </a:lnTo>
                  <a:lnTo>
                    <a:pt x="574738" y="17941"/>
                  </a:lnTo>
                  <a:lnTo>
                    <a:pt x="562191" y="21263"/>
                  </a:lnTo>
                  <a:lnTo>
                    <a:pt x="549693" y="24646"/>
                  </a:lnTo>
                  <a:lnTo>
                    <a:pt x="536986" y="28071"/>
                  </a:lnTo>
                  <a:lnTo>
                    <a:pt x="523992" y="31523"/>
                  </a:lnTo>
                  <a:lnTo>
                    <a:pt x="510730" y="34995"/>
                  </a:lnTo>
                  <a:lnTo>
                    <a:pt x="497248" y="38479"/>
                  </a:lnTo>
                  <a:lnTo>
                    <a:pt x="483601" y="41971"/>
                  </a:lnTo>
                  <a:lnTo>
                    <a:pt x="469833" y="45469"/>
                  </a:lnTo>
                  <a:lnTo>
                    <a:pt x="455980" y="48971"/>
                  </a:lnTo>
                  <a:lnTo>
                    <a:pt x="442067" y="52476"/>
                  </a:lnTo>
                  <a:lnTo>
                    <a:pt x="428114" y="55982"/>
                  </a:lnTo>
                  <a:lnTo>
                    <a:pt x="414133" y="59494"/>
                  </a:lnTo>
                  <a:lnTo>
                    <a:pt x="400133" y="63174"/>
                  </a:lnTo>
                  <a:lnTo>
                    <a:pt x="386121" y="67331"/>
                  </a:lnTo>
                  <a:lnTo>
                    <a:pt x="372105" y="72093"/>
                  </a:lnTo>
                  <a:lnTo>
                    <a:pt x="358251" y="77428"/>
                  </a:lnTo>
                  <a:lnTo>
                    <a:pt x="344869" y="83234"/>
                  </a:lnTo>
                  <a:lnTo>
                    <a:pt x="332089" y="89394"/>
                  </a:lnTo>
                  <a:lnTo>
                    <a:pt x="319880" y="95649"/>
                  </a:lnTo>
                  <a:lnTo>
                    <a:pt x="308141" y="101615"/>
                  </a:lnTo>
                  <a:lnTo>
                    <a:pt x="296756" y="107114"/>
                  </a:lnTo>
                  <a:lnTo>
                    <a:pt x="285465" y="112467"/>
                  </a:lnTo>
                  <a:lnTo>
                    <a:pt x="273884" y="118361"/>
                  </a:lnTo>
                  <a:lnTo>
                    <a:pt x="261832" y="125141"/>
                  </a:lnTo>
                  <a:lnTo>
                    <a:pt x="249464" y="132664"/>
                  </a:lnTo>
                  <a:lnTo>
                    <a:pt x="237162" y="140485"/>
                  </a:lnTo>
                  <a:lnTo>
                    <a:pt x="225147" y="148303"/>
                  </a:lnTo>
                  <a:lnTo>
                    <a:pt x="213469" y="155993"/>
                  </a:lnTo>
                  <a:lnTo>
                    <a:pt x="202095" y="163530"/>
                  </a:lnTo>
                  <a:lnTo>
                    <a:pt x="190963" y="170928"/>
                  </a:lnTo>
                  <a:lnTo>
                    <a:pt x="180013" y="178217"/>
                  </a:lnTo>
                  <a:lnTo>
                    <a:pt x="169194" y="185425"/>
                  </a:lnTo>
                  <a:lnTo>
                    <a:pt x="158466" y="192578"/>
                  </a:lnTo>
                  <a:lnTo>
                    <a:pt x="147803" y="199859"/>
                  </a:lnTo>
                  <a:lnTo>
                    <a:pt x="137184" y="207586"/>
                  </a:lnTo>
                  <a:lnTo>
                    <a:pt x="126599" y="215894"/>
                  </a:lnTo>
                  <a:lnTo>
                    <a:pt x="116202" y="224593"/>
                  </a:lnTo>
                  <a:lnTo>
                    <a:pt x="106294" y="233279"/>
                  </a:lnTo>
                  <a:lnTo>
                    <a:pt x="96996" y="241713"/>
                  </a:lnTo>
                  <a:lnTo>
                    <a:pt x="88108" y="249833"/>
                  </a:lnTo>
                  <a:lnTo>
                    <a:pt x="79219" y="257665"/>
                  </a:lnTo>
                  <a:lnTo>
                    <a:pt x="70088" y="265275"/>
                  </a:lnTo>
                  <a:lnTo>
                    <a:pt x="60649" y="273047"/>
                  </a:lnTo>
                  <a:lnTo>
                    <a:pt x="50926" y="281644"/>
                  </a:lnTo>
                  <a:lnTo>
                    <a:pt x="40983" y="291362"/>
                  </a:lnTo>
                  <a:lnTo>
                    <a:pt x="31204" y="302162"/>
                  </a:lnTo>
                  <a:lnTo>
                    <a:pt x="22251" y="313862"/>
                  </a:lnTo>
                  <a:lnTo>
                    <a:pt x="14428" y="326257"/>
                  </a:lnTo>
                  <a:lnTo>
                    <a:pt x="8026" y="339326"/>
                  </a:lnTo>
                  <a:lnTo>
                    <a:pt x="3475" y="353229"/>
                  </a:lnTo>
                  <a:lnTo>
                    <a:pt x="828" y="367978"/>
                  </a:lnTo>
                  <a:lnTo>
                    <a:pt x="0" y="383135"/>
                  </a:lnTo>
                  <a:lnTo>
                    <a:pt x="948" y="397930"/>
                  </a:lnTo>
                  <a:lnTo>
                    <a:pt x="3475" y="411954"/>
                  </a:lnTo>
                  <a:lnTo>
                    <a:pt x="7440" y="425150"/>
                  </a:lnTo>
                  <a:lnTo>
                    <a:pt x="12841" y="437626"/>
                  </a:lnTo>
                  <a:lnTo>
                    <a:pt x="19541" y="449533"/>
                  </a:lnTo>
                  <a:lnTo>
                    <a:pt x="27140" y="460852"/>
                  </a:lnTo>
                  <a:lnTo>
                    <a:pt x="35078" y="471395"/>
                  </a:lnTo>
                  <a:lnTo>
                    <a:pt x="43016" y="481126"/>
                  </a:lnTo>
                  <a:lnTo>
                    <a:pt x="51141" y="490308"/>
                  </a:lnTo>
                  <a:lnTo>
                    <a:pt x="60042" y="499395"/>
                  </a:lnTo>
                  <a:lnTo>
                    <a:pt x="69991" y="508651"/>
                  </a:lnTo>
                  <a:lnTo>
                    <a:pt x="80794" y="517834"/>
                  </a:lnTo>
                  <a:lnTo>
                    <a:pt x="91970" y="526320"/>
                  </a:lnTo>
                  <a:lnTo>
                    <a:pt x="103194" y="533806"/>
                  </a:lnTo>
                  <a:lnTo>
                    <a:pt x="114324" y="540307"/>
                  </a:lnTo>
                  <a:lnTo>
                    <a:pt x="125323" y="545981"/>
                  </a:lnTo>
                  <a:lnTo>
                    <a:pt x="136209" y="551023"/>
                  </a:lnTo>
                  <a:lnTo>
                    <a:pt x="147333" y="555767"/>
                  </a:lnTo>
                  <a:lnTo>
                    <a:pt x="159333" y="560652"/>
                  </a:lnTo>
                  <a:lnTo>
                    <a:pt x="172479" y="565911"/>
                  </a:lnTo>
                  <a:lnTo>
                    <a:pt x="186396" y="571581"/>
                  </a:lnTo>
                  <a:lnTo>
                    <a:pt x="200277" y="577613"/>
                  </a:lnTo>
                  <a:lnTo>
                    <a:pt x="213648" y="583926"/>
                  </a:lnTo>
                  <a:lnTo>
                    <a:pt x="226388" y="590283"/>
                  </a:lnTo>
                  <a:lnTo>
                    <a:pt x="238549" y="596317"/>
                  </a:lnTo>
                  <a:lnTo>
                    <a:pt x="250246" y="601853"/>
                  </a:lnTo>
                  <a:lnTo>
                    <a:pt x="261592" y="606890"/>
                  </a:lnTo>
                  <a:lnTo>
                    <a:pt x="272684" y="611508"/>
                  </a:lnTo>
                  <a:lnTo>
                    <a:pt x="283603" y="615800"/>
                  </a:lnTo>
                  <a:lnTo>
                    <a:pt x="294566" y="619853"/>
                  </a:lnTo>
                  <a:lnTo>
                    <a:pt x="305920" y="623736"/>
                  </a:lnTo>
                  <a:lnTo>
                    <a:pt x="317816" y="627500"/>
                  </a:lnTo>
                  <a:lnTo>
                    <a:pt x="330077" y="631181"/>
                  </a:lnTo>
                  <a:lnTo>
                    <a:pt x="342307" y="634807"/>
                  </a:lnTo>
                  <a:lnTo>
                    <a:pt x="354274" y="638394"/>
                  </a:lnTo>
                  <a:lnTo>
                    <a:pt x="365920" y="641956"/>
                  </a:lnTo>
                  <a:lnTo>
                    <a:pt x="377272" y="645500"/>
                  </a:lnTo>
                  <a:lnTo>
                    <a:pt x="388408" y="649033"/>
                  </a:lnTo>
                  <a:lnTo>
                    <a:pt x="400040" y="652559"/>
                  </a:lnTo>
                  <a:lnTo>
                    <a:pt x="413446" y="656078"/>
                  </a:lnTo>
                  <a:lnTo>
                    <a:pt x="429177" y="659595"/>
                  </a:lnTo>
                  <a:lnTo>
                    <a:pt x="446966" y="663109"/>
                  </a:lnTo>
                  <a:lnTo>
                    <a:pt x="466122" y="666622"/>
                  </a:lnTo>
                  <a:lnTo>
                    <a:pt x="486067" y="670133"/>
                  </a:lnTo>
                  <a:lnTo>
                    <a:pt x="505965" y="673644"/>
                  </a:lnTo>
                  <a:lnTo>
                    <a:pt x="524697" y="677154"/>
                  </a:lnTo>
                  <a:lnTo>
                    <a:pt x="541778" y="680665"/>
                  </a:lnTo>
                  <a:lnTo>
                    <a:pt x="557735" y="684175"/>
                  </a:lnTo>
                  <a:lnTo>
                    <a:pt x="573759" y="687684"/>
                  </a:lnTo>
                  <a:lnTo>
                    <a:pt x="590551" y="691194"/>
                  </a:lnTo>
                  <a:lnTo>
                    <a:pt x="608294" y="694704"/>
                  </a:lnTo>
                  <a:lnTo>
                    <a:pt x="626903" y="698213"/>
                  </a:lnTo>
                  <a:lnTo>
                    <a:pt x="646211" y="701718"/>
                  </a:lnTo>
                  <a:lnTo>
                    <a:pt x="666043" y="705055"/>
                  </a:lnTo>
                  <a:lnTo>
                    <a:pt x="686255" y="707916"/>
                  </a:lnTo>
                  <a:lnTo>
                    <a:pt x="706734" y="710177"/>
                  </a:lnTo>
                  <a:lnTo>
                    <a:pt x="727399" y="712034"/>
                  </a:lnTo>
                  <a:lnTo>
                    <a:pt x="748191" y="713895"/>
                  </a:lnTo>
                  <a:lnTo>
                    <a:pt x="769070" y="715997"/>
                  </a:lnTo>
                  <a:lnTo>
                    <a:pt x="790007" y="718241"/>
                  </a:lnTo>
                  <a:lnTo>
                    <a:pt x="810984" y="720294"/>
                  </a:lnTo>
                  <a:lnTo>
                    <a:pt x="831974" y="721968"/>
                  </a:lnTo>
                  <a:lnTo>
                    <a:pt x="852476" y="723074"/>
                  </a:lnTo>
                  <a:lnTo>
                    <a:pt x="871564" y="723359"/>
                  </a:lnTo>
                  <a:lnTo>
                    <a:pt x="888855" y="722768"/>
                  </a:lnTo>
                  <a:lnTo>
                    <a:pt x="904770" y="721404"/>
                  </a:lnTo>
                  <a:lnTo>
                    <a:pt x="920227" y="719425"/>
                  </a:lnTo>
                  <a:lnTo>
                    <a:pt x="935818" y="716990"/>
                  </a:lnTo>
                  <a:lnTo>
                    <a:pt x="951768" y="714391"/>
                  </a:lnTo>
                  <a:lnTo>
                    <a:pt x="968102" y="712034"/>
                  </a:lnTo>
                  <a:lnTo>
                    <a:pt x="984758" y="710115"/>
                  </a:lnTo>
                  <a:lnTo>
                    <a:pt x="1001336" y="708489"/>
                  </a:lnTo>
                  <a:lnTo>
                    <a:pt x="1017152" y="706783"/>
                  </a:lnTo>
                  <a:lnTo>
                    <a:pt x="1031899" y="704776"/>
                  </a:lnTo>
                  <a:lnTo>
                    <a:pt x="1045765" y="702257"/>
                  </a:lnTo>
                  <a:lnTo>
                    <a:pt x="1059230" y="698953"/>
                  </a:lnTo>
                  <a:lnTo>
                    <a:pt x="1072626" y="694800"/>
                  </a:lnTo>
                  <a:lnTo>
                    <a:pt x="1086100" y="689891"/>
                  </a:lnTo>
                  <a:lnTo>
                    <a:pt x="1099693" y="684378"/>
                  </a:lnTo>
                  <a:lnTo>
                    <a:pt x="1113401" y="678413"/>
                  </a:lnTo>
                  <a:lnTo>
                    <a:pt x="1127201" y="672121"/>
                  </a:lnTo>
                  <a:lnTo>
                    <a:pt x="1141073" y="665599"/>
                  </a:lnTo>
                  <a:lnTo>
                    <a:pt x="1154991" y="658913"/>
                  </a:lnTo>
                  <a:lnTo>
                    <a:pt x="1168777" y="651949"/>
                  </a:lnTo>
                  <a:lnTo>
                    <a:pt x="1182114" y="644434"/>
                  </a:lnTo>
                  <a:lnTo>
                    <a:pt x="1194862" y="636265"/>
                  </a:lnTo>
                  <a:lnTo>
                    <a:pt x="1207050" y="627489"/>
                  </a:lnTo>
                  <a:lnTo>
                    <a:pt x="1218775" y="618220"/>
                  </a:lnTo>
                  <a:lnTo>
                    <a:pt x="1230142" y="608576"/>
                  </a:lnTo>
                  <a:lnTo>
                    <a:pt x="1241081" y="598659"/>
                  </a:lnTo>
                  <a:lnTo>
                    <a:pt x="1251362" y="588549"/>
                  </a:lnTo>
                  <a:lnTo>
                    <a:pt x="1260904" y="578301"/>
                  </a:lnTo>
                  <a:lnTo>
                    <a:pt x="1269618" y="567792"/>
                  </a:lnTo>
                  <a:lnTo>
                    <a:pt x="1277326" y="556745"/>
                  </a:lnTo>
                  <a:lnTo>
                    <a:pt x="1284029" y="545046"/>
                  </a:lnTo>
                  <a:lnTo>
                    <a:pt x="1289869" y="532577"/>
                  </a:lnTo>
                  <a:lnTo>
                    <a:pt x="1295034" y="519143"/>
                  </a:lnTo>
                  <a:lnTo>
                    <a:pt x="1299698" y="504736"/>
                  </a:lnTo>
                  <a:lnTo>
                    <a:pt x="1304001" y="489653"/>
                  </a:lnTo>
                  <a:lnTo>
                    <a:pt x="1308052" y="474384"/>
                  </a:lnTo>
                  <a:lnTo>
                    <a:pt x="1311924" y="459222"/>
                  </a:lnTo>
                  <a:lnTo>
                    <a:pt x="1315509" y="444110"/>
                  </a:lnTo>
                  <a:lnTo>
                    <a:pt x="1318536" y="428744"/>
                  </a:lnTo>
                  <a:lnTo>
                    <a:pt x="1320900" y="412966"/>
                  </a:lnTo>
                  <a:lnTo>
                    <a:pt x="1322486" y="396928"/>
                  </a:lnTo>
                  <a:lnTo>
                    <a:pt x="1323101" y="381002"/>
                  </a:lnTo>
                  <a:lnTo>
                    <a:pt x="1322735" y="365391"/>
                  </a:lnTo>
                  <a:lnTo>
                    <a:pt x="1321523" y="349975"/>
                  </a:lnTo>
                  <a:lnTo>
                    <a:pt x="1319646" y="334405"/>
                  </a:lnTo>
                  <a:lnTo>
                    <a:pt x="1317271" y="318489"/>
                  </a:lnTo>
                  <a:lnTo>
                    <a:pt x="1314373" y="302359"/>
                  </a:lnTo>
                  <a:lnTo>
                    <a:pt x="1310750" y="286370"/>
                  </a:lnTo>
                  <a:lnTo>
                    <a:pt x="1306350" y="270732"/>
                  </a:lnTo>
                  <a:lnTo>
                    <a:pt x="1301259" y="255806"/>
                  </a:lnTo>
                  <a:lnTo>
                    <a:pt x="1295618" y="242163"/>
                  </a:lnTo>
                  <a:lnTo>
                    <a:pt x="1289558" y="229976"/>
                  </a:lnTo>
                  <a:lnTo>
                    <a:pt x="1283031" y="218623"/>
                  </a:lnTo>
                  <a:lnTo>
                    <a:pt x="1275819" y="206924"/>
                  </a:lnTo>
                  <a:lnTo>
                    <a:pt x="1267850" y="194238"/>
                  </a:lnTo>
                  <a:lnTo>
                    <a:pt x="1259041" y="180763"/>
                  </a:lnTo>
                  <a:lnTo>
                    <a:pt x="1249218" y="167245"/>
                  </a:lnTo>
                  <a:lnTo>
                    <a:pt x="1238393" y="154153"/>
                  </a:lnTo>
                  <a:lnTo>
                    <a:pt x="1227038" y="141787"/>
                  </a:lnTo>
                  <a:lnTo>
                    <a:pt x="1215957" y="130416"/>
                  </a:lnTo>
                  <a:lnTo>
                    <a:pt x="1205583" y="120072"/>
                  </a:lnTo>
                  <a:lnTo>
                    <a:pt x="1195992" y="110620"/>
                  </a:lnTo>
                  <a:lnTo>
                    <a:pt x="1187090" y="101870"/>
                  </a:lnTo>
                  <a:lnTo>
                    <a:pt x="1178728" y="93647"/>
                  </a:lnTo>
                  <a:lnTo>
                    <a:pt x="1170602" y="85969"/>
                  </a:lnTo>
                  <a:lnTo>
                    <a:pt x="1162292" y="79031"/>
                  </a:lnTo>
                  <a:lnTo>
                    <a:pt x="1153581" y="72876"/>
                  </a:lnTo>
                  <a:lnTo>
                    <a:pt x="1144439" y="67250"/>
                  </a:lnTo>
                  <a:lnTo>
                    <a:pt x="1134923" y="61704"/>
                  </a:lnTo>
                  <a:lnTo>
                    <a:pt x="1125113" y="55975"/>
                  </a:lnTo>
                  <a:lnTo>
                    <a:pt x="1115085" y="50143"/>
                  </a:lnTo>
                  <a:lnTo>
                    <a:pt x="1104901" y="44528"/>
                  </a:lnTo>
                  <a:lnTo>
                    <a:pt x="1094593" y="39305"/>
                  </a:lnTo>
                  <a:lnTo>
                    <a:pt x="1083705" y="34493"/>
                  </a:lnTo>
                  <a:lnTo>
                    <a:pt x="1071339" y="30035"/>
                  </a:lnTo>
                  <a:lnTo>
                    <a:pt x="1057137" y="25852"/>
                  </a:lnTo>
                  <a:lnTo>
                    <a:pt x="1041699" y="21875"/>
                  </a:lnTo>
                  <a:lnTo>
                    <a:pt x="1026258" y="18043"/>
                  </a:lnTo>
                  <a:lnTo>
                    <a:pt x="1011538" y="14319"/>
                  </a:lnTo>
                  <a:lnTo>
                    <a:pt x="997573" y="10833"/>
                  </a:lnTo>
                  <a:lnTo>
                    <a:pt x="983982" y="7872"/>
                  </a:lnTo>
                  <a:lnTo>
                    <a:pt x="970477" y="5553"/>
                  </a:lnTo>
                  <a:lnTo>
                    <a:pt x="957086" y="3996"/>
                  </a:lnTo>
                  <a:lnTo>
                    <a:pt x="944073" y="3401"/>
                  </a:lnTo>
                  <a:lnTo>
                    <a:pt x="931566" y="3776"/>
                  </a:lnTo>
                  <a:lnTo>
                    <a:pt x="919384" y="4824"/>
                  </a:lnTo>
                  <a:lnTo>
                    <a:pt x="907137" y="6058"/>
                  </a:lnTo>
                  <a:lnTo>
                    <a:pt x="894601" y="7180"/>
                  </a:lnTo>
                  <a:lnTo>
                    <a:pt x="881723" y="8082"/>
                  </a:lnTo>
                  <a:lnTo>
                    <a:pt x="868539" y="8762"/>
                  </a:lnTo>
                  <a:lnTo>
                    <a:pt x="855111" y="9263"/>
                  </a:lnTo>
                  <a:lnTo>
                    <a:pt x="841499" y="9956"/>
                  </a:lnTo>
                  <a:lnTo>
                    <a:pt x="827754" y="11493"/>
                  </a:lnTo>
                  <a:lnTo>
                    <a:pt x="813935" y="14156"/>
                  </a:lnTo>
                  <a:lnTo>
                    <a:pt x="800676" y="17591"/>
                  </a:lnTo>
                  <a:lnTo>
                    <a:pt x="787883" y="21333"/>
                  </a:lnTo>
                  <a:lnTo>
                    <a:pt x="774434" y="25714"/>
                  </a:lnTo>
                  <a:lnTo>
                    <a:pt x="758180" y="314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5256" y="673823"/>
              <a:ext cx="509625" cy="2137286"/>
            </a:xfrm>
            <a:custGeom>
              <a:avLst/>
              <a:gdLst/>
              <a:ahLst/>
              <a:cxnLst/>
              <a:rect l="0" t="0" r="0" b="0"/>
              <a:pathLst>
                <a:path w="509625" h="2137286">
                  <a:moveTo>
                    <a:pt x="225355" y="0"/>
                  </a:moveTo>
                  <a:lnTo>
                    <a:pt x="219554" y="5935"/>
                  </a:lnTo>
                  <a:lnTo>
                    <a:pt x="214630" y="12140"/>
                  </a:lnTo>
                  <a:lnTo>
                    <a:pt x="210123" y="19240"/>
                  </a:lnTo>
                  <a:lnTo>
                    <a:pt x="205729" y="27353"/>
                  </a:lnTo>
                  <a:lnTo>
                    <a:pt x="201067" y="36648"/>
                  </a:lnTo>
                  <a:lnTo>
                    <a:pt x="195953" y="47086"/>
                  </a:lnTo>
                  <a:lnTo>
                    <a:pt x="190375" y="58166"/>
                  </a:lnTo>
                  <a:lnTo>
                    <a:pt x="184403" y="69055"/>
                  </a:lnTo>
                  <a:lnTo>
                    <a:pt x="178129" y="79316"/>
                  </a:lnTo>
                  <a:lnTo>
                    <a:pt x="171798" y="89508"/>
                  </a:lnTo>
                  <a:lnTo>
                    <a:pt x="165781" y="100942"/>
                  </a:lnTo>
                  <a:lnTo>
                    <a:pt x="160252" y="114254"/>
                  </a:lnTo>
                  <a:lnTo>
                    <a:pt x="155049" y="128790"/>
                  </a:lnTo>
                  <a:lnTo>
                    <a:pt x="149788" y="143026"/>
                  </a:lnTo>
                  <a:lnTo>
                    <a:pt x="144250" y="156092"/>
                  </a:lnTo>
                  <a:lnTo>
                    <a:pt x="138547" y="168117"/>
                  </a:lnTo>
                  <a:lnTo>
                    <a:pt x="133017" y="179859"/>
                  </a:lnTo>
                  <a:lnTo>
                    <a:pt x="127852" y="191824"/>
                  </a:lnTo>
                  <a:lnTo>
                    <a:pt x="123078" y="204029"/>
                  </a:lnTo>
                  <a:lnTo>
                    <a:pt x="118645" y="216170"/>
                  </a:lnTo>
                  <a:lnTo>
                    <a:pt x="114475" y="228056"/>
                  </a:lnTo>
                  <a:lnTo>
                    <a:pt x="110336" y="239804"/>
                  </a:lnTo>
                  <a:lnTo>
                    <a:pt x="105864" y="251752"/>
                  </a:lnTo>
                  <a:lnTo>
                    <a:pt x="100891" y="264084"/>
                  </a:lnTo>
                  <a:lnTo>
                    <a:pt x="95583" y="276823"/>
                  </a:lnTo>
                  <a:lnTo>
                    <a:pt x="90328" y="289914"/>
                  </a:lnTo>
                  <a:lnTo>
                    <a:pt x="85349" y="303280"/>
                  </a:lnTo>
                  <a:lnTo>
                    <a:pt x="80703" y="316850"/>
                  </a:lnTo>
                  <a:lnTo>
                    <a:pt x="76356" y="330566"/>
                  </a:lnTo>
                  <a:lnTo>
                    <a:pt x="72248" y="344384"/>
                  </a:lnTo>
                  <a:lnTo>
                    <a:pt x="68321" y="358274"/>
                  </a:lnTo>
                  <a:lnTo>
                    <a:pt x="64523" y="372211"/>
                  </a:lnTo>
                  <a:lnTo>
                    <a:pt x="60816" y="386186"/>
                  </a:lnTo>
                  <a:lnTo>
                    <a:pt x="57173" y="400352"/>
                  </a:lnTo>
                  <a:lnTo>
                    <a:pt x="53573" y="415008"/>
                  </a:lnTo>
                  <a:lnTo>
                    <a:pt x="50003" y="430279"/>
                  </a:lnTo>
                  <a:lnTo>
                    <a:pt x="46453" y="446129"/>
                  </a:lnTo>
                  <a:lnTo>
                    <a:pt x="42916" y="462454"/>
                  </a:lnTo>
                  <a:lnTo>
                    <a:pt x="39388" y="479142"/>
                  </a:lnTo>
                  <a:lnTo>
                    <a:pt x="35866" y="496095"/>
                  </a:lnTo>
                  <a:lnTo>
                    <a:pt x="32349" y="513234"/>
                  </a:lnTo>
                  <a:lnTo>
                    <a:pt x="28838" y="530505"/>
                  </a:lnTo>
                  <a:lnTo>
                    <a:pt x="25498" y="547865"/>
                  </a:lnTo>
                  <a:lnTo>
                    <a:pt x="22634" y="565286"/>
                  </a:lnTo>
                  <a:lnTo>
                    <a:pt x="20372" y="582753"/>
                  </a:lnTo>
                  <a:lnTo>
                    <a:pt x="18514" y="600417"/>
                  </a:lnTo>
                  <a:lnTo>
                    <a:pt x="16652" y="618575"/>
                  </a:lnTo>
                  <a:lnTo>
                    <a:pt x="14550" y="637345"/>
                  </a:lnTo>
                  <a:lnTo>
                    <a:pt x="12305" y="656528"/>
                  </a:lnTo>
                  <a:lnTo>
                    <a:pt x="10252" y="675713"/>
                  </a:lnTo>
                  <a:lnTo>
                    <a:pt x="8569" y="694660"/>
                  </a:lnTo>
                  <a:lnTo>
                    <a:pt x="7117" y="713468"/>
                  </a:lnTo>
                  <a:lnTo>
                    <a:pt x="5535" y="732469"/>
                  </a:lnTo>
                  <a:lnTo>
                    <a:pt x="3629" y="751841"/>
                  </a:lnTo>
                  <a:lnTo>
                    <a:pt x="1687" y="771444"/>
                  </a:lnTo>
                  <a:lnTo>
                    <a:pt x="370" y="790918"/>
                  </a:lnTo>
                  <a:lnTo>
                    <a:pt x="0" y="810064"/>
                  </a:lnTo>
                  <a:lnTo>
                    <a:pt x="413" y="829006"/>
                  </a:lnTo>
                  <a:lnTo>
                    <a:pt x="1154" y="848097"/>
                  </a:lnTo>
                  <a:lnTo>
                    <a:pt x="1912" y="867535"/>
                  </a:lnTo>
                  <a:lnTo>
                    <a:pt x="2556" y="887352"/>
                  </a:lnTo>
                  <a:lnTo>
                    <a:pt x="3054" y="907502"/>
                  </a:lnTo>
                  <a:lnTo>
                    <a:pt x="3421" y="927910"/>
                  </a:lnTo>
                  <a:lnTo>
                    <a:pt x="3683" y="948345"/>
                  </a:lnTo>
                  <a:lnTo>
                    <a:pt x="3866" y="968444"/>
                  </a:lnTo>
                  <a:lnTo>
                    <a:pt x="3997" y="988041"/>
                  </a:lnTo>
                  <a:lnTo>
                    <a:pt x="4256" y="1007302"/>
                  </a:lnTo>
                  <a:lnTo>
                    <a:pt x="4962" y="1026614"/>
                  </a:lnTo>
                  <a:lnTo>
                    <a:pt x="6255" y="1046204"/>
                  </a:lnTo>
                  <a:lnTo>
                    <a:pt x="8107" y="1066124"/>
                  </a:lnTo>
                  <a:lnTo>
                    <a:pt x="10421" y="1086344"/>
                  </a:lnTo>
                  <a:lnTo>
                    <a:pt x="13089" y="1106799"/>
                  </a:lnTo>
                  <a:lnTo>
                    <a:pt x="16016" y="1127265"/>
                  </a:lnTo>
                  <a:lnTo>
                    <a:pt x="19126" y="1147385"/>
                  </a:lnTo>
                  <a:lnTo>
                    <a:pt x="22363" y="1166997"/>
                  </a:lnTo>
                  <a:lnTo>
                    <a:pt x="25689" y="1186268"/>
                  </a:lnTo>
                  <a:lnTo>
                    <a:pt x="29074" y="1205586"/>
                  </a:lnTo>
                  <a:lnTo>
                    <a:pt x="32501" y="1225175"/>
                  </a:lnTo>
                  <a:lnTo>
                    <a:pt x="35954" y="1244926"/>
                  </a:lnTo>
                  <a:lnTo>
                    <a:pt x="39427" y="1264499"/>
                  </a:lnTo>
                  <a:lnTo>
                    <a:pt x="42916" y="1283711"/>
                  </a:lnTo>
                  <a:lnTo>
                    <a:pt x="46581" y="1302698"/>
                  </a:lnTo>
                  <a:lnTo>
                    <a:pt x="50728" y="1321819"/>
                  </a:lnTo>
                  <a:lnTo>
                    <a:pt x="55479" y="1341272"/>
                  </a:lnTo>
                  <a:lnTo>
                    <a:pt x="60636" y="1360930"/>
                  </a:lnTo>
                  <a:lnTo>
                    <a:pt x="65790" y="1380441"/>
                  </a:lnTo>
                  <a:lnTo>
                    <a:pt x="70705" y="1399606"/>
                  </a:lnTo>
                  <a:lnTo>
                    <a:pt x="75479" y="1418392"/>
                  </a:lnTo>
                  <a:lnTo>
                    <a:pt x="80443" y="1436846"/>
                  </a:lnTo>
                  <a:lnTo>
                    <a:pt x="85784" y="1455037"/>
                  </a:lnTo>
                  <a:lnTo>
                    <a:pt x="91523" y="1473034"/>
                  </a:lnTo>
                  <a:lnTo>
                    <a:pt x="97608" y="1490891"/>
                  </a:lnTo>
                  <a:lnTo>
                    <a:pt x="103965" y="1508645"/>
                  </a:lnTo>
                  <a:lnTo>
                    <a:pt x="110522" y="1526162"/>
                  </a:lnTo>
                  <a:lnTo>
                    <a:pt x="117224" y="1543158"/>
                  </a:lnTo>
                  <a:lnTo>
                    <a:pt x="124026" y="1559522"/>
                  </a:lnTo>
                  <a:lnTo>
                    <a:pt x="130899" y="1575460"/>
                  </a:lnTo>
                  <a:lnTo>
                    <a:pt x="137819" y="1591389"/>
                  </a:lnTo>
                  <a:lnTo>
                    <a:pt x="144776" y="1607548"/>
                  </a:lnTo>
                  <a:lnTo>
                    <a:pt x="151923" y="1623843"/>
                  </a:lnTo>
                  <a:lnTo>
                    <a:pt x="159560" y="1639943"/>
                  </a:lnTo>
                  <a:lnTo>
                    <a:pt x="167808" y="1655670"/>
                  </a:lnTo>
                  <a:lnTo>
                    <a:pt x="176466" y="1671163"/>
                  </a:lnTo>
                  <a:lnTo>
                    <a:pt x="185125" y="1686786"/>
                  </a:lnTo>
                  <a:lnTo>
                    <a:pt x="193545" y="1702737"/>
                  </a:lnTo>
                  <a:lnTo>
                    <a:pt x="201826" y="1718890"/>
                  </a:lnTo>
                  <a:lnTo>
                    <a:pt x="210298" y="1734894"/>
                  </a:lnTo>
                  <a:lnTo>
                    <a:pt x="219147" y="1750552"/>
                  </a:lnTo>
                  <a:lnTo>
                    <a:pt x="228395" y="1765830"/>
                  </a:lnTo>
                  <a:lnTo>
                    <a:pt x="237989" y="1780775"/>
                  </a:lnTo>
                  <a:lnTo>
                    <a:pt x="247850" y="1795457"/>
                  </a:lnTo>
                  <a:lnTo>
                    <a:pt x="257744" y="1809945"/>
                  </a:lnTo>
                  <a:lnTo>
                    <a:pt x="267307" y="1824293"/>
                  </a:lnTo>
                  <a:lnTo>
                    <a:pt x="276370" y="1838542"/>
                  </a:lnTo>
                  <a:lnTo>
                    <a:pt x="285099" y="1852723"/>
                  </a:lnTo>
                  <a:lnTo>
                    <a:pt x="293880" y="1866857"/>
                  </a:lnTo>
                  <a:lnTo>
                    <a:pt x="302940" y="1880960"/>
                  </a:lnTo>
                  <a:lnTo>
                    <a:pt x="312331" y="1895042"/>
                  </a:lnTo>
                  <a:lnTo>
                    <a:pt x="322021" y="1909109"/>
                  </a:lnTo>
                  <a:lnTo>
                    <a:pt x="331952" y="1923162"/>
                  </a:lnTo>
                  <a:lnTo>
                    <a:pt x="342062" y="1937040"/>
                  </a:lnTo>
                  <a:lnTo>
                    <a:pt x="352302" y="1950438"/>
                  </a:lnTo>
                  <a:lnTo>
                    <a:pt x="362633" y="1963233"/>
                  </a:lnTo>
                  <a:lnTo>
                    <a:pt x="373028" y="1975623"/>
                  </a:lnTo>
                  <a:lnTo>
                    <a:pt x="383466" y="1988015"/>
                  </a:lnTo>
                  <a:lnTo>
                    <a:pt x="393930" y="2000648"/>
                  </a:lnTo>
                  <a:lnTo>
                    <a:pt x="404244" y="2013421"/>
                  </a:lnTo>
                  <a:lnTo>
                    <a:pt x="414097" y="2026004"/>
                  </a:lnTo>
                  <a:lnTo>
                    <a:pt x="423359" y="2038207"/>
                  </a:lnTo>
                  <a:lnTo>
                    <a:pt x="432222" y="2049842"/>
                  </a:lnTo>
                  <a:lnTo>
                    <a:pt x="441094" y="2060656"/>
                  </a:lnTo>
                  <a:lnTo>
                    <a:pt x="450210" y="2070598"/>
                  </a:lnTo>
                  <a:lnTo>
                    <a:pt x="459469" y="2079935"/>
                  </a:lnTo>
                  <a:lnTo>
                    <a:pt x="468539" y="2089133"/>
                  </a:lnTo>
                  <a:lnTo>
                    <a:pt x="477226" y="2098462"/>
                  </a:lnTo>
                  <a:lnTo>
                    <a:pt x="485204" y="2107560"/>
                  </a:lnTo>
                  <a:lnTo>
                    <a:pt x="492727" y="2116421"/>
                  </a:lnTo>
                  <a:lnTo>
                    <a:pt x="500453" y="2125830"/>
                  </a:lnTo>
                  <a:lnTo>
                    <a:pt x="509624" y="2137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78113" y="2695295"/>
              <a:ext cx="429798" cy="663296"/>
            </a:xfrm>
            <a:custGeom>
              <a:avLst/>
              <a:gdLst/>
              <a:ahLst/>
              <a:cxnLst/>
              <a:rect l="0" t="0" r="0" b="0"/>
              <a:pathLst>
                <a:path w="429798" h="663296">
                  <a:moveTo>
                    <a:pt x="358964" y="0"/>
                  </a:moveTo>
                  <a:lnTo>
                    <a:pt x="350163" y="2934"/>
                  </a:lnTo>
                  <a:lnTo>
                    <a:pt x="341816" y="5716"/>
                  </a:lnTo>
                  <a:lnTo>
                    <a:pt x="333104" y="8615"/>
                  </a:lnTo>
                  <a:lnTo>
                    <a:pt x="323464" y="11656"/>
                  </a:lnTo>
                  <a:lnTo>
                    <a:pt x="312024" y="14821"/>
                  </a:lnTo>
                  <a:lnTo>
                    <a:pt x="298486" y="18089"/>
                  </a:lnTo>
                  <a:lnTo>
                    <a:pt x="283514" y="21600"/>
                  </a:lnTo>
                  <a:lnTo>
                    <a:pt x="268396" y="25640"/>
                  </a:lnTo>
                  <a:lnTo>
                    <a:pt x="253901" y="30317"/>
                  </a:lnTo>
                  <a:lnTo>
                    <a:pt x="240258" y="35425"/>
                  </a:lnTo>
                  <a:lnTo>
                    <a:pt x="227417" y="40546"/>
                  </a:lnTo>
                  <a:lnTo>
                    <a:pt x="215233" y="45438"/>
                  </a:lnTo>
                  <a:lnTo>
                    <a:pt x="203713" y="50196"/>
                  </a:lnTo>
                  <a:lnTo>
                    <a:pt x="193028" y="55150"/>
                  </a:lnTo>
                  <a:lnTo>
                    <a:pt x="183197" y="60484"/>
                  </a:lnTo>
                  <a:lnTo>
                    <a:pt x="173947" y="66219"/>
                  </a:lnTo>
                  <a:lnTo>
                    <a:pt x="164814" y="72301"/>
                  </a:lnTo>
                  <a:lnTo>
                    <a:pt x="155518" y="78656"/>
                  </a:lnTo>
                  <a:lnTo>
                    <a:pt x="145968" y="85212"/>
                  </a:lnTo>
                  <a:lnTo>
                    <a:pt x="136171" y="91912"/>
                  </a:lnTo>
                  <a:lnTo>
                    <a:pt x="126173" y="98714"/>
                  </a:lnTo>
                  <a:lnTo>
                    <a:pt x="116188" y="105586"/>
                  </a:lnTo>
                  <a:lnTo>
                    <a:pt x="106565" y="112506"/>
                  </a:lnTo>
                  <a:lnTo>
                    <a:pt x="97466" y="119458"/>
                  </a:lnTo>
                  <a:lnTo>
                    <a:pt x="88882" y="126432"/>
                  </a:lnTo>
                  <a:lnTo>
                    <a:pt x="80731" y="133421"/>
                  </a:lnTo>
                  <a:lnTo>
                    <a:pt x="72913" y="140420"/>
                  </a:lnTo>
                  <a:lnTo>
                    <a:pt x="65339" y="147426"/>
                  </a:lnTo>
                  <a:lnTo>
                    <a:pt x="57940" y="154436"/>
                  </a:lnTo>
                  <a:lnTo>
                    <a:pt x="50662" y="161458"/>
                  </a:lnTo>
                  <a:lnTo>
                    <a:pt x="43468" y="168818"/>
                  </a:lnTo>
                  <a:lnTo>
                    <a:pt x="36330" y="177131"/>
                  </a:lnTo>
                  <a:lnTo>
                    <a:pt x="29237" y="186655"/>
                  </a:lnTo>
                  <a:lnTo>
                    <a:pt x="22337" y="197324"/>
                  </a:lnTo>
                  <a:lnTo>
                    <a:pt x="15931" y="208935"/>
                  </a:lnTo>
                  <a:lnTo>
                    <a:pt x="10150" y="221261"/>
                  </a:lnTo>
                  <a:lnTo>
                    <a:pt x="5287" y="233944"/>
                  </a:lnTo>
                  <a:lnTo>
                    <a:pt x="1850" y="246523"/>
                  </a:lnTo>
                  <a:lnTo>
                    <a:pt x="0" y="258752"/>
                  </a:lnTo>
                  <a:lnTo>
                    <a:pt x="64" y="270420"/>
                  </a:lnTo>
                  <a:lnTo>
                    <a:pt x="2685" y="281262"/>
                  </a:lnTo>
                  <a:lnTo>
                    <a:pt x="7969" y="291213"/>
                  </a:lnTo>
                  <a:lnTo>
                    <a:pt x="15585" y="300048"/>
                  </a:lnTo>
                  <a:lnTo>
                    <a:pt x="25048" y="307313"/>
                  </a:lnTo>
                  <a:lnTo>
                    <a:pt x="35894" y="312895"/>
                  </a:lnTo>
                  <a:lnTo>
                    <a:pt x="47902" y="316661"/>
                  </a:lnTo>
                  <a:lnTo>
                    <a:pt x="61085" y="318298"/>
                  </a:lnTo>
                  <a:lnTo>
                    <a:pt x="75351" y="317848"/>
                  </a:lnTo>
                  <a:lnTo>
                    <a:pt x="90353" y="315784"/>
                  </a:lnTo>
                  <a:lnTo>
                    <a:pt x="105576" y="312806"/>
                  </a:lnTo>
                  <a:lnTo>
                    <a:pt x="120710" y="309408"/>
                  </a:lnTo>
                  <a:lnTo>
                    <a:pt x="135805" y="306012"/>
                  </a:lnTo>
                  <a:lnTo>
                    <a:pt x="151160" y="303046"/>
                  </a:lnTo>
                  <a:lnTo>
                    <a:pt x="166932" y="300692"/>
                  </a:lnTo>
                  <a:lnTo>
                    <a:pt x="182965" y="299096"/>
                  </a:lnTo>
                  <a:lnTo>
                    <a:pt x="198889" y="298467"/>
                  </a:lnTo>
                  <a:lnTo>
                    <a:pt x="214489" y="298820"/>
                  </a:lnTo>
                  <a:lnTo>
                    <a:pt x="229558" y="300021"/>
                  </a:lnTo>
                  <a:lnTo>
                    <a:pt x="243831" y="301890"/>
                  </a:lnTo>
                  <a:lnTo>
                    <a:pt x="257249" y="304259"/>
                  </a:lnTo>
                  <a:lnTo>
                    <a:pt x="270073" y="307153"/>
                  </a:lnTo>
                  <a:lnTo>
                    <a:pt x="282766" y="310773"/>
                  </a:lnTo>
                  <a:lnTo>
                    <a:pt x="295598" y="315171"/>
                  </a:lnTo>
                  <a:lnTo>
                    <a:pt x="308338" y="320260"/>
                  </a:lnTo>
                  <a:lnTo>
                    <a:pt x="320366" y="325901"/>
                  </a:lnTo>
                  <a:lnTo>
                    <a:pt x="331383" y="331955"/>
                  </a:lnTo>
                  <a:lnTo>
                    <a:pt x="341407" y="338308"/>
                  </a:lnTo>
                  <a:lnTo>
                    <a:pt x="350601" y="344873"/>
                  </a:lnTo>
                  <a:lnTo>
                    <a:pt x="359155" y="351583"/>
                  </a:lnTo>
                  <a:lnTo>
                    <a:pt x="367240" y="358394"/>
                  </a:lnTo>
                  <a:lnTo>
                    <a:pt x="374990" y="365272"/>
                  </a:lnTo>
                  <a:lnTo>
                    <a:pt x="382506" y="372211"/>
                  </a:lnTo>
                  <a:lnTo>
                    <a:pt x="389862" y="379685"/>
                  </a:lnTo>
                  <a:lnTo>
                    <a:pt x="397108" y="388607"/>
                  </a:lnTo>
                  <a:lnTo>
                    <a:pt x="404270" y="399353"/>
                  </a:lnTo>
                  <a:lnTo>
                    <a:pt x="411046" y="411657"/>
                  </a:lnTo>
                  <a:lnTo>
                    <a:pt x="416837" y="424904"/>
                  </a:lnTo>
                  <a:lnTo>
                    <a:pt x="421395" y="438630"/>
                  </a:lnTo>
                  <a:lnTo>
                    <a:pt x="424793" y="452573"/>
                  </a:lnTo>
                  <a:lnTo>
                    <a:pt x="427240" y="466605"/>
                  </a:lnTo>
                  <a:lnTo>
                    <a:pt x="428951" y="480667"/>
                  </a:lnTo>
                  <a:lnTo>
                    <a:pt x="429797" y="494736"/>
                  </a:lnTo>
                  <a:lnTo>
                    <a:pt x="429316" y="508802"/>
                  </a:lnTo>
                  <a:lnTo>
                    <a:pt x="427365" y="522853"/>
                  </a:lnTo>
                  <a:lnTo>
                    <a:pt x="424089" y="536561"/>
                  </a:lnTo>
                  <a:lnTo>
                    <a:pt x="419749" y="549314"/>
                  </a:lnTo>
                  <a:lnTo>
                    <a:pt x="414593" y="560858"/>
                  </a:lnTo>
                  <a:lnTo>
                    <a:pt x="408351" y="571424"/>
                  </a:lnTo>
                  <a:lnTo>
                    <a:pt x="400274" y="581521"/>
                  </a:lnTo>
                  <a:lnTo>
                    <a:pt x="390106" y="591494"/>
                  </a:lnTo>
                  <a:lnTo>
                    <a:pt x="378363" y="601177"/>
                  </a:lnTo>
                  <a:lnTo>
                    <a:pt x="366024" y="610007"/>
                  </a:lnTo>
                  <a:lnTo>
                    <a:pt x="353714" y="617727"/>
                  </a:lnTo>
                  <a:lnTo>
                    <a:pt x="341196" y="624387"/>
                  </a:lnTo>
                  <a:lnTo>
                    <a:pt x="327594" y="630168"/>
                  </a:lnTo>
                  <a:lnTo>
                    <a:pt x="312480" y="635278"/>
                  </a:lnTo>
                  <a:lnTo>
                    <a:pt x="295888" y="639897"/>
                  </a:lnTo>
                  <a:lnTo>
                    <a:pt x="278061" y="644167"/>
                  </a:lnTo>
                  <a:lnTo>
                    <a:pt x="259292" y="648189"/>
                  </a:lnTo>
                  <a:lnTo>
                    <a:pt x="240162" y="651875"/>
                  </a:lnTo>
                  <a:lnTo>
                    <a:pt x="221486" y="654972"/>
                  </a:lnTo>
                  <a:lnTo>
                    <a:pt x="203688" y="657387"/>
                  </a:lnTo>
                  <a:lnTo>
                    <a:pt x="187216" y="659180"/>
                  </a:lnTo>
                  <a:lnTo>
                    <a:pt x="171010" y="660661"/>
                  </a:lnTo>
                  <a:lnTo>
                    <a:pt x="152535" y="661958"/>
                  </a:lnTo>
                  <a:lnTo>
                    <a:pt x="127337" y="663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95005" y="3074321"/>
              <a:ext cx="174542" cy="244706"/>
            </a:xfrm>
            <a:custGeom>
              <a:avLst/>
              <a:gdLst/>
              <a:ahLst/>
              <a:cxnLst/>
              <a:rect l="0" t="0" r="0" b="0"/>
              <a:pathLst>
                <a:path w="174542" h="244706">
                  <a:moveTo>
                    <a:pt x="0" y="73699"/>
                  </a:moveTo>
                  <a:lnTo>
                    <a:pt x="0" y="85502"/>
                  </a:lnTo>
                  <a:lnTo>
                    <a:pt x="0" y="97271"/>
                  </a:lnTo>
                  <a:lnTo>
                    <a:pt x="4" y="110156"/>
                  </a:lnTo>
                  <a:lnTo>
                    <a:pt x="177" y="123832"/>
                  </a:lnTo>
                  <a:lnTo>
                    <a:pt x="825" y="137512"/>
                  </a:lnTo>
                  <a:lnTo>
                    <a:pt x="2083" y="150728"/>
                  </a:lnTo>
                  <a:lnTo>
                    <a:pt x="4082" y="163352"/>
                  </a:lnTo>
                  <a:lnTo>
                    <a:pt x="7026" y="175431"/>
                  </a:lnTo>
                  <a:lnTo>
                    <a:pt x="10936" y="187065"/>
                  </a:lnTo>
                  <a:lnTo>
                    <a:pt x="15680" y="198199"/>
                  </a:lnTo>
                  <a:lnTo>
                    <a:pt x="21081" y="208615"/>
                  </a:lnTo>
                  <a:lnTo>
                    <a:pt x="26980" y="218249"/>
                  </a:lnTo>
                  <a:lnTo>
                    <a:pt x="33567" y="226856"/>
                  </a:lnTo>
                  <a:lnTo>
                    <a:pt x="41352" y="233960"/>
                  </a:lnTo>
                  <a:lnTo>
                    <a:pt x="50513" y="239430"/>
                  </a:lnTo>
                  <a:lnTo>
                    <a:pt x="60768" y="243119"/>
                  </a:lnTo>
                  <a:lnTo>
                    <a:pt x="71568" y="244705"/>
                  </a:lnTo>
                  <a:lnTo>
                    <a:pt x="82532" y="244215"/>
                  </a:lnTo>
                  <a:lnTo>
                    <a:pt x="93316" y="241955"/>
                  </a:lnTo>
                  <a:lnTo>
                    <a:pt x="103550" y="238313"/>
                  </a:lnTo>
                  <a:lnTo>
                    <a:pt x="113095" y="233637"/>
                  </a:lnTo>
                  <a:lnTo>
                    <a:pt x="121995" y="227890"/>
                  </a:lnTo>
                  <a:lnTo>
                    <a:pt x="130366" y="220678"/>
                  </a:lnTo>
                  <a:lnTo>
                    <a:pt x="138331" y="211900"/>
                  </a:lnTo>
                  <a:lnTo>
                    <a:pt x="145835" y="201735"/>
                  </a:lnTo>
                  <a:lnTo>
                    <a:pt x="152656" y="190462"/>
                  </a:lnTo>
                  <a:lnTo>
                    <a:pt x="158724" y="178358"/>
                  </a:lnTo>
                  <a:lnTo>
                    <a:pt x="163951" y="165655"/>
                  </a:lnTo>
                  <a:lnTo>
                    <a:pt x="168165" y="152529"/>
                  </a:lnTo>
                  <a:lnTo>
                    <a:pt x="171364" y="139110"/>
                  </a:lnTo>
                  <a:lnTo>
                    <a:pt x="173529" y="125491"/>
                  </a:lnTo>
                  <a:lnTo>
                    <a:pt x="174541" y="111734"/>
                  </a:lnTo>
                  <a:lnTo>
                    <a:pt x="174444" y="97889"/>
                  </a:lnTo>
                  <a:lnTo>
                    <a:pt x="173415" y="84150"/>
                  </a:lnTo>
                  <a:lnTo>
                    <a:pt x="171661" y="70845"/>
                  </a:lnTo>
                  <a:lnTo>
                    <a:pt x="169378" y="58126"/>
                  </a:lnTo>
                  <a:lnTo>
                    <a:pt x="166870" y="46228"/>
                  </a:lnTo>
                  <a:lnTo>
                    <a:pt x="164310" y="34283"/>
                  </a:lnTo>
                  <a:lnTo>
                    <a:pt x="161476" y="2012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26632" y="2800580"/>
              <a:ext cx="236851" cy="395322"/>
            </a:xfrm>
            <a:custGeom>
              <a:avLst/>
              <a:gdLst/>
              <a:ahLst/>
              <a:cxnLst/>
              <a:rect l="0" t="0" r="0" b="0"/>
              <a:pathLst>
                <a:path w="236851" h="395322">
                  <a:moveTo>
                    <a:pt x="0" y="0"/>
                  </a:moveTo>
                  <a:lnTo>
                    <a:pt x="67" y="11869"/>
                  </a:lnTo>
                  <a:lnTo>
                    <a:pt x="707" y="24278"/>
                  </a:lnTo>
                  <a:lnTo>
                    <a:pt x="2003" y="38456"/>
                  </a:lnTo>
                  <a:lnTo>
                    <a:pt x="3863" y="53819"/>
                  </a:lnTo>
                  <a:lnTo>
                    <a:pt x="6180" y="69166"/>
                  </a:lnTo>
                  <a:lnTo>
                    <a:pt x="8846" y="83800"/>
                  </a:lnTo>
                  <a:lnTo>
                    <a:pt x="11770" y="97696"/>
                  </a:lnTo>
                  <a:lnTo>
                    <a:pt x="14877" y="111234"/>
                  </a:lnTo>
                  <a:lnTo>
                    <a:pt x="18112" y="124714"/>
                  </a:lnTo>
                  <a:lnTo>
                    <a:pt x="21436" y="138597"/>
                  </a:lnTo>
                  <a:lnTo>
                    <a:pt x="24821" y="153536"/>
                  </a:lnTo>
                  <a:lnTo>
                    <a:pt x="28246" y="169772"/>
                  </a:lnTo>
                  <a:lnTo>
                    <a:pt x="31699" y="186730"/>
                  </a:lnTo>
                  <a:lnTo>
                    <a:pt x="35171" y="203267"/>
                  </a:lnTo>
                  <a:lnTo>
                    <a:pt x="38655" y="218755"/>
                  </a:lnTo>
                  <a:lnTo>
                    <a:pt x="42148" y="233082"/>
                  </a:lnTo>
                  <a:lnTo>
                    <a:pt x="45646" y="246391"/>
                  </a:lnTo>
                  <a:lnTo>
                    <a:pt x="49148" y="258902"/>
                  </a:lnTo>
                  <a:lnTo>
                    <a:pt x="52652" y="270983"/>
                  </a:lnTo>
                  <a:lnTo>
                    <a:pt x="56158" y="283109"/>
                  </a:lnTo>
                  <a:lnTo>
                    <a:pt x="59661" y="295538"/>
                  </a:lnTo>
                  <a:lnTo>
                    <a:pt x="62996" y="308331"/>
                  </a:lnTo>
                  <a:lnTo>
                    <a:pt x="65856" y="321453"/>
                  </a:lnTo>
                  <a:lnTo>
                    <a:pt x="68126" y="334806"/>
                  </a:lnTo>
                  <a:lnTo>
                    <a:pt x="70332" y="347175"/>
                  </a:lnTo>
                  <a:lnTo>
                    <a:pt x="73249" y="354941"/>
                  </a:lnTo>
                  <a:lnTo>
                    <a:pt x="76411" y="355939"/>
                  </a:lnTo>
                  <a:lnTo>
                    <a:pt x="78926" y="351913"/>
                  </a:lnTo>
                  <a:lnTo>
                    <a:pt x="80859" y="344382"/>
                  </a:lnTo>
                  <a:lnTo>
                    <a:pt x="82694" y="334155"/>
                  </a:lnTo>
                  <a:lnTo>
                    <a:pt x="84743" y="321856"/>
                  </a:lnTo>
                  <a:lnTo>
                    <a:pt x="87267" y="308499"/>
                  </a:lnTo>
                  <a:lnTo>
                    <a:pt x="90560" y="295436"/>
                  </a:lnTo>
                  <a:lnTo>
                    <a:pt x="94706" y="283391"/>
                  </a:lnTo>
                  <a:lnTo>
                    <a:pt x="99777" y="272674"/>
                  </a:lnTo>
                  <a:lnTo>
                    <a:pt x="105929" y="263464"/>
                  </a:lnTo>
                  <a:lnTo>
                    <a:pt x="113146" y="255684"/>
                  </a:lnTo>
                  <a:lnTo>
                    <a:pt x="121431" y="249424"/>
                  </a:lnTo>
                  <a:lnTo>
                    <a:pt x="130895" y="245026"/>
                  </a:lnTo>
                  <a:lnTo>
                    <a:pt x="141474" y="242510"/>
                  </a:lnTo>
                  <a:lnTo>
                    <a:pt x="152662" y="241783"/>
                  </a:lnTo>
                  <a:lnTo>
                    <a:pt x="163631" y="242806"/>
                  </a:lnTo>
                  <a:lnTo>
                    <a:pt x="173930" y="245386"/>
                  </a:lnTo>
                  <a:lnTo>
                    <a:pt x="183470" y="249389"/>
                  </a:lnTo>
                  <a:lnTo>
                    <a:pt x="192338" y="254815"/>
                  </a:lnTo>
                  <a:lnTo>
                    <a:pt x="200669" y="261537"/>
                  </a:lnTo>
                  <a:lnTo>
                    <a:pt x="208434" y="269320"/>
                  </a:lnTo>
                  <a:lnTo>
                    <a:pt x="215438" y="277915"/>
                  </a:lnTo>
                  <a:lnTo>
                    <a:pt x="221631" y="287107"/>
                  </a:lnTo>
                  <a:lnTo>
                    <a:pt x="226945" y="296888"/>
                  </a:lnTo>
                  <a:lnTo>
                    <a:pt x="231216" y="307440"/>
                  </a:lnTo>
                  <a:lnTo>
                    <a:pt x="234450" y="318789"/>
                  </a:lnTo>
                  <a:lnTo>
                    <a:pt x="236469" y="330512"/>
                  </a:lnTo>
                  <a:lnTo>
                    <a:pt x="236850" y="341849"/>
                  </a:lnTo>
                  <a:lnTo>
                    <a:pt x="235503" y="352394"/>
                  </a:lnTo>
                  <a:lnTo>
                    <a:pt x="232311" y="361931"/>
                  </a:lnTo>
                  <a:lnTo>
                    <a:pt x="226969" y="370265"/>
                  </a:lnTo>
                  <a:lnTo>
                    <a:pt x="219518" y="377419"/>
                  </a:lnTo>
                  <a:lnTo>
                    <a:pt x="210108" y="383410"/>
                  </a:lnTo>
                  <a:lnTo>
                    <a:pt x="198826" y="388152"/>
                  </a:lnTo>
                  <a:lnTo>
                    <a:pt x="185915" y="391712"/>
                  </a:lnTo>
                  <a:lnTo>
                    <a:pt x="172028" y="394123"/>
                  </a:lnTo>
                  <a:lnTo>
                    <a:pt x="158102" y="395301"/>
                  </a:lnTo>
                  <a:lnTo>
                    <a:pt x="144672" y="395321"/>
                  </a:lnTo>
                  <a:lnTo>
                    <a:pt x="131948" y="394532"/>
                  </a:lnTo>
                  <a:lnTo>
                    <a:pt x="118542" y="393395"/>
                  </a:lnTo>
                  <a:lnTo>
                    <a:pt x="101047" y="391811"/>
                  </a:lnTo>
                  <a:lnTo>
                    <a:pt x="73699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874072" y="3158549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046715" y="3548103"/>
            <a:ext cx="837887" cy="610654"/>
            <a:chOff x="1046715" y="3548103"/>
            <a:chExt cx="837887" cy="610654"/>
          </a:xfrm>
        </p:grpSpPr>
        <p:sp>
          <p:nvSpPr>
            <p:cNvPr id="69" name="Freeform 68"/>
            <p:cNvSpPr/>
            <p:nvPr/>
          </p:nvSpPr>
          <p:spPr>
            <a:xfrm>
              <a:off x="1046715" y="3682874"/>
              <a:ext cx="279876" cy="388594"/>
            </a:xfrm>
            <a:custGeom>
              <a:avLst/>
              <a:gdLst/>
              <a:ahLst/>
              <a:cxnLst/>
              <a:rect l="0" t="0" r="0" b="0"/>
              <a:pathLst>
                <a:path w="279876" h="388594">
                  <a:moveTo>
                    <a:pt x="164062" y="23157"/>
                  </a:moveTo>
                  <a:lnTo>
                    <a:pt x="158127" y="17356"/>
                  </a:lnTo>
                  <a:lnTo>
                    <a:pt x="151923" y="12432"/>
                  </a:lnTo>
                  <a:lnTo>
                    <a:pt x="144822" y="7938"/>
                  </a:lnTo>
                  <a:lnTo>
                    <a:pt x="136709" y="4063"/>
                  </a:lnTo>
                  <a:lnTo>
                    <a:pt x="127414" y="1346"/>
                  </a:lnTo>
                  <a:lnTo>
                    <a:pt x="116976" y="0"/>
                  </a:lnTo>
                  <a:lnTo>
                    <a:pt x="105896" y="245"/>
                  </a:lnTo>
                  <a:lnTo>
                    <a:pt x="95007" y="2459"/>
                  </a:lnTo>
                  <a:lnTo>
                    <a:pt x="84764" y="6651"/>
                  </a:lnTo>
                  <a:lnTo>
                    <a:pt x="75263" y="12380"/>
                  </a:lnTo>
                  <a:lnTo>
                    <a:pt x="66423" y="18973"/>
                  </a:lnTo>
                  <a:lnTo>
                    <a:pt x="58106" y="25970"/>
                  </a:lnTo>
                  <a:lnTo>
                    <a:pt x="50181" y="33614"/>
                  </a:lnTo>
                  <a:lnTo>
                    <a:pt x="42537" y="42714"/>
                  </a:lnTo>
                  <a:lnTo>
                    <a:pt x="35096" y="53617"/>
                  </a:lnTo>
                  <a:lnTo>
                    <a:pt x="27961" y="66211"/>
                  </a:lnTo>
                  <a:lnTo>
                    <a:pt x="21395" y="80193"/>
                  </a:lnTo>
                  <a:lnTo>
                    <a:pt x="15503" y="95238"/>
                  </a:lnTo>
                  <a:lnTo>
                    <a:pt x="10394" y="111222"/>
                  </a:lnTo>
                  <a:lnTo>
                    <a:pt x="6261" y="128229"/>
                  </a:lnTo>
                  <a:lnTo>
                    <a:pt x="3116" y="146221"/>
                  </a:lnTo>
                  <a:lnTo>
                    <a:pt x="987" y="165048"/>
                  </a:lnTo>
                  <a:lnTo>
                    <a:pt x="0" y="184523"/>
                  </a:lnTo>
                  <a:lnTo>
                    <a:pt x="117" y="204470"/>
                  </a:lnTo>
                  <a:lnTo>
                    <a:pt x="1330" y="224424"/>
                  </a:lnTo>
                  <a:lnTo>
                    <a:pt x="3739" y="243669"/>
                  </a:lnTo>
                  <a:lnTo>
                    <a:pt x="7286" y="261870"/>
                  </a:lnTo>
                  <a:lnTo>
                    <a:pt x="11784" y="279040"/>
                  </a:lnTo>
                  <a:lnTo>
                    <a:pt x="17021" y="295345"/>
                  </a:lnTo>
                  <a:lnTo>
                    <a:pt x="22804" y="310975"/>
                  </a:lnTo>
                  <a:lnTo>
                    <a:pt x="29145" y="325778"/>
                  </a:lnTo>
                  <a:lnTo>
                    <a:pt x="36232" y="339282"/>
                  </a:lnTo>
                  <a:lnTo>
                    <a:pt x="44116" y="351323"/>
                  </a:lnTo>
                  <a:lnTo>
                    <a:pt x="52869" y="361715"/>
                  </a:lnTo>
                  <a:lnTo>
                    <a:pt x="62654" y="370101"/>
                  </a:lnTo>
                  <a:lnTo>
                    <a:pt x="73468" y="376480"/>
                  </a:lnTo>
                  <a:lnTo>
                    <a:pt x="85324" y="381136"/>
                  </a:lnTo>
                  <a:lnTo>
                    <a:pt x="98338" y="384444"/>
                  </a:lnTo>
                  <a:lnTo>
                    <a:pt x="112456" y="386745"/>
                  </a:lnTo>
                  <a:lnTo>
                    <a:pt x="127172" y="388159"/>
                  </a:lnTo>
                  <a:lnTo>
                    <a:pt x="141664" y="388593"/>
                  </a:lnTo>
                  <a:lnTo>
                    <a:pt x="155476" y="388064"/>
                  </a:lnTo>
                  <a:lnTo>
                    <a:pt x="168359" y="386388"/>
                  </a:lnTo>
                  <a:lnTo>
                    <a:pt x="180092" y="383128"/>
                  </a:lnTo>
                  <a:lnTo>
                    <a:pt x="190686" y="378188"/>
                  </a:lnTo>
                  <a:lnTo>
                    <a:pt x="200310" y="371769"/>
                  </a:lnTo>
                  <a:lnTo>
                    <a:pt x="209176" y="364171"/>
                  </a:lnTo>
                  <a:lnTo>
                    <a:pt x="217481" y="355696"/>
                  </a:lnTo>
                  <a:lnTo>
                    <a:pt x="225385" y="346754"/>
                  </a:lnTo>
                  <a:lnTo>
                    <a:pt x="233007" y="337839"/>
                  </a:lnTo>
                  <a:lnTo>
                    <a:pt x="240430" y="329219"/>
                  </a:lnTo>
                  <a:lnTo>
                    <a:pt x="247605" y="320873"/>
                  </a:lnTo>
                  <a:lnTo>
                    <a:pt x="255172" y="311569"/>
                  </a:lnTo>
                  <a:lnTo>
                    <a:pt x="264915" y="298256"/>
                  </a:lnTo>
                  <a:lnTo>
                    <a:pt x="279875" y="2758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352009" y="3811316"/>
              <a:ext cx="107746" cy="219818"/>
            </a:xfrm>
            <a:custGeom>
              <a:avLst/>
              <a:gdLst/>
              <a:ahLst/>
              <a:cxnLst/>
              <a:rect l="0" t="0" r="0" b="0"/>
              <a:pathLst>
                <a:path w="107746" h="219818">
                  <a:moveTo>
                    <a:pt x="100923" y="0"/>
                  </a:moveTo>
                  <a:lnTo>
                    <a:pt x="92189" y="3000"/>
                  </a:lnTo>
                  <a:lnTo>
                    <a:pt x="84482" y="6423"/>
                  </a:lnTo>
                  <a:lnTo>
                    <a:pt x="77080" y="10624"/>
                  </a:lnTo>
                  <a:lnTo>
                    <a:pt x="69819" y="15696"/>
                  </a:lnTo>
                  <a:lnTo>
                    <a:pt x="62640" y="21826"/>
                  </a:lnTo>
                  <a:lnTo>
                    <a:pt x="55515" y="29015"/>
                  </a:lnTo>
                  <a:lnTo>
                    <a:pt x="48425" y="37275"/>
                  </a:lnTo>
                  <a:lnTo>
                    <a:pt x="41358" y="46718"/>
                  </a:lnTo>
                  <a:lnTo>
                    <a:pt x="34312" y="57287"/>
                  </a:lnTo>
                  <a:lnTo>
                    <a:pt x="27444" y="68636"/>
                  </a:lnTo>
                  <a:lnTo>
                    <a:pt x="21059" y="80246"/>
                  </a:lnTo>
                  <a:lnTo>
                    <a:pt x="15288" y="91797"/>
                  </a:lnTo>
                  <a:lnTo>
                    <a:pt x="10261" y="103332"/>
                  </a:lnTo>
                  <a:lnTo>
                    <a:pt x="6183" y="115142"/>
                  </a:lnTo>
                  <a:lnTo>
                    <a:pt x="3075" y="127385"/>
                  </a:lnTo>
                  <a:lnTo>
                    <a:pt x="971" y="140066"/>
                  </a:lnTo>
                  <a:lnTo>
                    <a:pt x="0" y="153118"/>
                  </a:lnTo>
                  <a:lnTo>
                    <a:pt x="132" y="166445"/>
                  </a:lnTo>
                  <a:lnTo>
                    <a:pt x="1526" y="179480"/>
                  </a:lnTo>
                  <a:lnTo>
                    <a:pt x="4588" y="191240"/>
                  </a:lnTo>
                  <a:lnTo>
                    <a:pt x="9395" y="201282"/>
                  </a:lnTo>
                  <a:lnTo>
                    <a:pt x="15894" y="209344"/>
                  </a:lnTo>
                  <a:lnTo>
                    <a:pt x="24077" y="215092"/>
                  </a:lnTo>
                  <a:lnTo>
                    <a:pt x="33753" y="218577"/>
                  </a:lnTo>
                  <a:lnTo>
                    <a:pt x="44146" y="219817"/>
                  </a:lnTo>
                  <a:lnTo>
                    <a:pt x="54042" y="218620"/>
                  </a:lnTo>
                  <a:lnTo>
                    <a:pt x="62799" y="215112"/>
                  </a:lnTo>
                  <a:lnTo>
                    <a:pt x="70318" y="209506"/>
                  </a:lnTo>
                  <a:lnTo>
                    <a:pt x="76758" y="201932"/>
                  </a:lnTo>
                  <a:lnTo>
                    <a:pt x="82349" y="192655"/>
                  </a:lnTo>
                  <a:lnTo>
                    <a:pt x="87309" y="182021"/>
                  </a:lnTo>
                  <a:lnTo>
                    <a:pt x="91817" y="170367"/>
                  </a:lnTo>
                  <a:lnTo>
                    <a:pt x="96003" y="157976"/>
                  </a:lnTo>
                  <a:lnTo>
                    <a:pt x="99801" y="145064"/>
                  </a:lnTo>
                  <a:lnTo>
                    <a:pt x="102973" y="131791"/>
                  </a:lnTo>
                  <a:lnTo>
                    <a:pt x="105435" y="118274"/>
                  </a:lnTo>
                  <a:lnTo>
                    <a:pt x="107086" y="104757"/>
                  </a:lnTo>
                  <a:lnTo>
                    <a:pt x="107745" y="91601"/>
                  </a:lnTo>
                  <a:lnTo>
                    <a:pt x="107404" y="78973"/>
                  </a:lnTo>
                  <a:lnTo>
                    <a:pt x="106039" y="66865"/>
                  </a:lnTo>
                  <a:lnTo>
                    <a:pt x="103527" y="55193"/>
                  </a:lnTo>
                  <a:lnTo>
                    <a:pt x="99912" y="43872"/>
                  </a:lnTo>
                  <a:lnTo>
                    <a:pt x="95289" y="33264"/>
                  </a:lnTo>
                  <a:lnTo>
                    <a:pt x="89060" y="23144"/>
                  </a:lnTo>
                  <a:lnTo>
                    <a:pt x="78444" y="12619"/>
                  </a:lnTo>
                  <a:lnTo>
                    <a:pt x="588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537160" y="3751585"/>
              <a:ext cx="147400" cy="196172"/>
            </a:xfrm>
            <a:custGeom>
              <a:avLst/>
              <a:gdLst/>
              <a:ahLst/>
              <a:cxnLst/>
              <a:rect l="0" t="0" r="0" b="0"/>
              <a:pathLst>
                <a:path w="147400" h="196172">
                  <a:moveTo>
                    <a:pt x="0" y="91316"/>
                  </a:moveTo>
                  <a:lnTo>
                    <a:pt x="2934" y="102985"/>
                  </a:lnTo>
                  <a:lnTo>
                    <a:pt x="5716" y="113474"/>
                  </a:lnTo>
                  <a:lnTo>
                    <a:pt x="8620" y="123775"/>
                  </a:lnTo>
                  <a:lnTo>
                    <a:pt x="11833" y="134077"/>
                  </a:lnTo>
                  <a:lnTo>
                    <a:pt x="15647" y="144420"/>
                  </a:lnTo>
                  <a:lnTo>
                    <a:pt x="20159" y="154809"/>
                  </a:lnTo>
                  <a:lnTo>
                    <a:pt x="25150" y="165237"/>
                  </a:lnTo>
                  <a:lnTo>
                    <a:pt x="30190" y="175695"/>
                  </a:lnTo>
                  <a:lnTo>
                    <a:pt x="34985" y="186104"/>
                  </a:lnTo>
                  <a:lnTo>
                    <a:pt x="38196" y="193974"/>
                  </a:lnTo>
                  <a:lnTo>
                    <a:pt x="38357" y="196171"/>
                  </a:lnTo>
                  <a:lnTo>
                    <a:pt x="36126" y="193661"/>
                  </a:lnTo>
                  <a:lnTo>
                    <a:pt x="32296" y="188086"/>
                  </a:lnTo>
                  <a:lnTo>
                    <a:pt x="27735" y="180462"/>
                  </a:lnTo>
                  <a:lnTo>
                    <a:pt x="23418" y="171218"/>
                  </a:lnTo>
                  <a:lnTo>
                    <a:pt x="19836" y="160663"/>
                  </a:lnTo>
                  <a:lnTo>
                    <a:pt x="16918" y="149097"/>
                  </a:lnTo>
                  <a:lnTo>
                    <a:pt x="14258" y="136782"/>
                  </a:lnTo>
                  <a:lnTo>
                    <a:pt x="11579" y="123930"/>
                  </a:lnTo>
                  <a:lnTo>
                    <a:pt x="8928" y="110701"/>
                  </a:lnTo>
                  <a:lnTo>
                    <a:pt x="6592" y="97211"/>
                  </a:lnTo>
                  <a:lnTo>
                    <a:pt x="4729" y="83549"/>
                  </a:lnTo>
                  <a:lnTo>
                    <a:pt x="3664" y="69932"/>
                  </a:lnTo>
                  <a:lnTo>
                    <a:pt x="3938" y="56709"/>
                  </a:lnTo>
                  <a:lnTo>
                    <a:pt x="5727" y="44046"/>
                  </a:lnTo>
                  <a:lnTo>
                    <a:pt x="9049" y="32254"/>
                  </a:lnTo>
                  <a:lnTo>
                    <a:pt x="13946" y="21859"/>
                  </a:lnTo>
                  <a:lnTo>
                    <a:pt x="20277" y="13031"/>
                  </a:lnTo>
                  <a:lnTo>
                    <a:pt x="27780" y="6103"/>
                  </a:lnTo>
                  <a:lnTo>
                    <a:pt x="36178" y="1722"/>
                  </a:lnTo>
                  <a:lnTo>
                    <a:pt x="45226" y="0"/>
                  </a:lnTo>
                  <a:lnTo>
                    <a:pt x="54570" y="605"/>
                  </a:lnTo>
                  <a:lnTo>
                    <a:pt x="63762" y="3054"/>
                  </a:lnTo>
                  <a:lnTo>
                    <a:pt x="72567" y="6885"/>
                  </a:lnTo>
                  <a:lnTo>
                    <a:pt x="80783" y="11876"/>
                  </a:lnTo>
                  <a:lnTo>
                    <a:pt x="88156" y="18041"/>
                  </a:lnTo>
                  <a:lnTo>
                    <a:pt x="94634" y="25294"/>
                  </a:lnTo>
                  <a:lnTo>
                    <a:pt x="100324" y="33451"/>
                  </a:lnTo>
                  <a:lnTo>
                    <a:pt x="105388" y="42303"/>
                  </a:lnTo>
                  <a:lnTo>
                    <a:pt x="109985" y="51668"/>
                  </a:lnTo>
                  <a:lnTo>
                    <a:pt x="114243" y="61397"/>
                  </a:lnTo>
                  <a:lnTo>
                    <a:pt x="118264" y="71381"/>
                  </a:lnTo>
                  <a:lnTo>
                    <a:pt x="122121" y="81532"/>
                  </a:lnTo>
                  <a:lnTo>
                    <a:pt x="125906" y="91532"/>
                  </a:lnTo>
                  <a:lnTo>
                    <a:pt x="130216" y="101913"/>
                  </a:lnTo>
                  <a:lnTo>
                    <a:pt x="136549" y="114706"/>
                  </a:lnTo>
                  <a:lnTo>
                    <a:pt x="147399" y="133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716145" y="3737616"/>
              <a:ext cx="111565" cy="421141"/>
            </a:xfrm>
            <a:custGeom>
              <a:avLst/>
              <a:gdLst/>
              <a:ahLst/>
              <a:cxnLst/>
              <a:rect l="0" t="0" r="0" b="0"/>
              <a:pathLst>
                <a:path w="111565" h="421141">
                  <a:moveTo>
                    <a:pt x="63171" y="0"/>
                  </a:moveTo>
                  <a:lnTo>
                    <a:pt x="63238" y="11669"/>
                  </a:lnTo>
                  <a:lnTo>
                    <a:pt x="63878" y="22157"/>
                  </a:lnTo>
                  <a:lnTo>
                    <a:pt x="65174" y="32468"/>
                  </a:lnTo>
                  <a:lnTo>
                    <a:pt x="67034" y="43115"/>
                  </a:lnTo>
                  <a:lnTo>
                    <a:pt x="69351" y="54755"/>
                  </a:lnTo>
                  <a:lnTo>
                    <a:pt x="72017" y="67651"/>
                  </a:lnTo>
                  <a:lnTo>
                    <a:pt x="74941" y="81730"/>
                  </a:lnTo>
                  <a:lnTo>
                    <a:pt x="78048" y="96782"/>
                  </a:lnTo>
                  <a:lnTo>
                    <a:pt x="81284" y="112569"/>
                  </a:lnTo>
                  <a:lnTo>
                    <a:pt x="84607" y="128728"/>
                  </a:lnTo>
                  <a:lnTo>
                    <a:pt x="87992" y="144795"/>
                  </a:lnTo>
                  <a:lnTo>
                    <a:pt x="91417" y="160523"/>
                  </a:lnTo>
                  <a:lnTo>
                    <a:pt x="94870" y="175862"/>
                  </a:lnTo>
                  <a:lnTo>
                    <a:pt x="98342" y="190855"/>
                  </a:lnTo>
                  <a:lnTo>
                    <a:pt x="101821" y="205578"/>
                  </a:lnTo>
                  <a:lnTo>
                    <a:pt x="105141" y="220264"/>
                  </a:lnTo>
                  <a:lnTo>
                    <a:pt x="107991" y="235277"/>
                  </a:lnTo>
                  <a:lnTo>
                    <a:pt x="110231" y="250783"/>
                  </a:lnTo>
                  <a:lnTo>
                    <a:pt x="111564" y="266452"/>
                  </a:lnTo>
                  <a:lnTo>
                    <a:pt x="111477" y="281592"/>
                  </a:lnTo>
                  <a:lnTo>
                    <a:pt x="109822" y="295844"/>
                  </a:lnTo>
                  <a:lnTo>
                    <a:pt x="106760" y="309022"/>
                  </a:lnTo>
                  <a:lnTo>
                    <a:pt x="102571" y="320954"/>
                  </a:lnTo>
                  <a:lnTo>
                    <a:pt x="97529" y="331682"/>
                  </a:lnTo>
                  <a:lnTo>
                    <a:pt x="91706" y="341395"/>
                  </a:lnTo>
                  <a:lnTo>
                    <a:pt x="84973" y="350321"/>
                  </a:lnTo>
                  <a:lnTo>
                    <a:pt x="77341" y="358666"/>
                  </a:lnTo>
                  <a:lnTo>
                    <a:pt x="69098" y="366597"/>
                  </a:lnTo>
                  <a:lnTo>
                    <a:pt x="60719" y="374236"/>
                  </a:lnTo>
                  <a:lnTo>
                    <a:pt x="52491" y="381672"/>
                  </a:lnTo>
                  <a:lnTo>
                    <a:pt x="44425" y="388854"/>
                  </a:lnTo>
                  <a:lnTo>
                    <a:pt x="35345" y="396428"/>
                  </a:lnTo>
                  <a:lnTo>
                    <a:pt x="22223" y="406176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26673" y="354810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874072" y="380078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05326" y="610652"/>
            <a:ext cx="5618762" cy="1558219"/>
            <a:chOff x="305326" y="610652"/>
            <a:chExt cx="5618762" cy="1558219"/>
          </a:xfrm>
        </p:grpSpPr>
        <p:sp>
          <p:nvSpPr>
            <p:cNvPr id="76" name="Freeform 75"/>
            <p:cNvSpPr/>
            <p:nvPr/>
          </p:nvSpPr>
          <p:spPr>
            <a:xfrm>
              <a:off x="305326" y="610652"/>
              <a:ext cx="5618762" cy="368723"/>
            </a:xfrm>
            <a:custGeom>
              <a:avLst/>
              <a:gdLst/>
              <a:ahLst/>
              <a:cxnLst/>
              <a:rect l="0" t="0" r="0" b="0"/>
              <a:pathLst>
                <a:path w="5618762" h="368723">
                  <a:moveTo>
                    <a:pt x="5601161" y="0"/>
                  </a:moveTo>
                  <a:lnTo>
                    <a:pt x="5604028" y="8869"/>
                  </a:lnTo>
                  <a:lnTo>
                    <a:pt x="5606170" y="17856"/>
                  </a:lnTo>
                  <a:lnTo>
                    <a:pt x="5607778" y="27856"/>
                  </a:lnTo>
                  <a:lnTo>
                    <a:pt x="5609131" y="39009"/>
                  </a:lnTo>
                  <a:lnTo>
                    <a:pt x="5610628" y="51469"/>
                  </a:lnTo>
                  <a:lnTo>
                    <a:pt x="5612474" y="65176"/>
                  </a:lnTo>
                  <a:lnTo>
                    <a:pt x="5614541" y="79766"/>
                  </a:lnTo>
                  <a:lnTo>
                    <a:pt x="5616473" y="94695"/>
                  </a:lnTo>
                  <a:lnTo>
                    <a:pt x="5618055" y="109606"/>
                  </a:lnTo>
                  <a:lnTo>
                    <a:pt x="5618761" y="123869"/>
                  </a:lnTo>
                  <a:lnTo>
                    <a:pt x="5617712" y="136534"/>
                  </a:lnTo>
                  <a:lnTo>
                    <a:pt x="5614589" y="147218"/>
                  </a:lnTo>
                  <a:lnTo>
                    <a:pt x="5609557" y="155559"/>
                  </a:lnTo>
                  <a:lnTo>
                    <a:pt x="5602974" y="160971"/>
                  </a:lnTo>
                  <a:lnTo>
                    <a:pt x="5595206" y="163429"/>
                  </a:lnTo>
                  <a:lnTo>
                    <a:pt x="5586247" y="163506"/>
                  </a:lnTo>
                  <a:lnTo>
                    <a:pt x="5575732" y="162056"/>
                  </a:lnTo>
                  <a:lnTo>
                    <a:pt x="5563596" y="159721"/>
                  </a:lnTo>
                  <a:lnTo>
                    <a:pt x="5550365" y="156890"/>
                  </a:lnTo>
                  <a:lnTo>
                    <a:pt x="5536945" y="153779"/>
                  </a:lnTo>
                  <a:lnTo>
                    <a:pt x="5523879" y="150514"/>
                  </a:lnTo>
                  <a:lnTo>
                    <a:pt x="5511174" y="147323"/>
                  </a:lnTo>
                  <a:lnTo>
                    <a:pt x="5498503" y="144553"/>
                  </a:lnTo>
                  <a:lnTo>
                    <a:pt x="5485647" y="142354"/>
                  </a:lnTo>
                  <a:lnTo>
                    <a:pt x="5472538" y="140707"/>
                  </a:lnTo>
                  <a:lnTo>
                    <a:pt x="5459190" y="139517"/>
                  </a:lnTo>
                  <a:lnTo>
                    <a:pt x="5445648" y="138675"/>
                  </a:lnTo>
                  <a:lnTo>
                    <a:pt x="5431958" y="137921"/>
                  </a:lnTo>
                  <a:lnTo>
                    <a:pt x="5418161" y="136874"/>
                  </a:lnTo>
                  <a:lnTo>
                    <a:pt x="5404287" y="135354"/>
                  </a:lnTo>
                  <a:lnTo>
                    <a:pt x="5390361" y="133518"/>
                  </a:lnTo>
                  <a:lnTo>
                    <a:pt x="5376398" y="131746"/>
                  </a:lnTo>
                  <a:lnTo>
                    <a:pt x="5362412" y="130261"/>
                  </a:lnTo>
                  <a:lnTo>
                    <a:pt x="5348408" y="129112"/>
                  </a:lnTo>
                  <a:lnTo>
                    <a:pt x="5334392" y="128267"/>
                  </a:lnTo>
                  <a:lnTo>
                    <a:pt x="5320370" y="127664"/>
                  </a:lnTo>
                  <a:lnTo>
                    <a:pt x="5306342" y="127242"/>
                  </a:lnTo>
                  <a:lnTo>
                    <a:pt x="5292311" y="126952"/>
                  </a:lnTo>
                  <a:lnTo>
                    <a:pt x="5278273" y="126753"/>
                  </a:lnTo>
                  <a:lnTo>
                    <a:pt x="5264065" y="126618"/>
                  </a:lnTo>
                  <a:lnTo>
                    <a:pt x="5249381" y="126528"/>
                  </a:lnTo>
                  <a:lnTo>
                    <a:pt x="5234095" y="126466"/>
                  </a:lnTo>
                  <a:lnTo>
                    <a:pt x="5218405" y="126425"/>
                  </a:lnTo>
                  <a:lnTo>
                    <a:pt x="5202721" y="126398"/>
                  </a:lnTo>
                  <a:lnTo>
                    <a:pt x="5187280" y="126379"/>
                  </a:lnTo>
                  <a:lnTo>
                    <a:pt x="5172150" y="126367"/>
                  </a:lnTo>
                  <a:lnTo>
                    <a:pt x="5157304" y="126359"/>
                  </a:lnTo>
                  <a:lnTo>
                    <a:pt x="5142683" y="126349"/>
                  </a:lnTo>
                  <a:lnTo>
                    <a:pt x="5128067" y="126172"/>
                  </a:lnTo>
                  <a:lnTo>
                    <a:pt x="5113102" y="125521"/>
                  </a:lnTo>
                  <a:lnTo>
                    <a:pt x="5097624" y="124271"/>
                  </a:lnTo>
                  <a:lnTo>
                    <a:pt x="5081803" y="122617"/>
                  </a:lnTo>
                  <a:lnTo>
                    <a:pt x="5066029" y="120968"/>
                  </a:lnTo>
                  <a:lnTo>
                    <a:pt x="5050530" y="119565"/>
                  </a:lnTo>
                  <a:lnTo>
                    <a:pt x="5035360" y="118472"/>
                  </a:lnTo>
                  <a:lnTo>
                    <a:pt x="5020487" y="117664"/>
                  </a:lnTo>
                  <a:lnTo>
                    <a:pt x="5005853" y="117086"/>
                  </a:lnTo>
                  <a:lnTo>
                    <a:pt x="4991398" y="116681"/>
                  </a:lnTo>
                  <a:lnTo>
                    <a:pt x="4977073" y="116401"/>
                  </a:lnTo>
                  <a:lnTo>
                    <a:pt x="4962834" y="116210"/>
                  </a:lnTo>
                  <a:lnTo>
                    <a:pt x="4948490" y="116080"/>
                  </a:lnTo>
                  <a:lnTo>
                    <a:pt x="4933714" y="115992"/>
                  </a:lnTo>
                  <a:lnTo>
                    <a:pt x="4918371" y="115929"/>
                  </a:lnTo>
                  <a:lnTo>
                    <a:pt x="4902813" y="115717"/>
                  </a:lnTo>
                  <a:lnTo>
                    <a:pt x="4887747" y="115042"/>
                  </a:lnTo>
                  <a:lnTo>
                    <a:pt x="4873532" y="113775"/>
                  </a:lnTo>
                  <a:lnTo>
                    <a:pt x="4859869" y="112111"/>
                  </a:lnTo>
                  <a:lnTo>
                    <a:pt x="4846015" y="110454"/>
                  </a:lnTo>
                  <a:lnTo>
                    <a:pt x="4831548" y="109046"/>
                  </a:lnTo>
                  <a:lnTo>
                    <a:pt x="4816541" y="107950"/>
                  </a:lnTo>
                  <a:lnTo>
                    <a:pt x="4801381" y="107140"/>
                  </a:lnTo>
                  <a:lnTo>
                    <a:pt x="4786330" y="106556"/>
                  </a:lnTo>
                  <a:lnTo>
                    <a:pt x="4771646" y="105977"/>
                  </a:lnTo>
                  <a:lnTo>
                    <a:pt x="4757640" y="105048"/>
                  </a:lnTo>
                  <a:lnTo>
                    <a:pt x="4744405" y="103608"/>
                  </a:lnTo>
                  <a:lnTo>
                    <a:pt x="4731704" y="101825"/>
                  </a:lnTo>
                  <a:lnTo>
                    <a:pt x="4719095" y="100089"/>
                  </a:lnTo>
                  <a:lnTo>
                    <a:pt x="4706310" y="98627"/>
                  </a:lnTo>
                  <a:lnTo>
                    <a:pt x="4693263" y="97495"/>
                  </a:lnTo>
                  <a:lnTo>
                    <a:pt x="4679963" y="96660"/>
                  </a:lnTo>
                  <a:lnTo>
                    <a:pt x="4666457" y="96064"/>
                  </a:lnTo>
                  <a:lnTo>
                    <a:pt x="4652793" y="95647"/>
                  </a:lnTo>
                  <a:lnTo>
                    <a:pt x="4639014" y="95360"/>
                  </a:lnTo>
                  <a:lnTo>
                    <a:pt x="4625148" y="95164"/>
                  </a:lnTo>
                  <a:lnTo>
                    <a:pt x="4611058" y="95030"/>
                  </a:lnTo>
                  <a:lnTo>
                    <a:pt x="4596453" y="94940"/>
                  </a:lnTo>
                  <a:lnTo>
                    <a:pt x="4581221" y="94880"/>
                  </a:lnTo>
                  <a:lnTo>
                    <a:pt x="4565566" y="94839"/>
                  </a:lnTo>
                  <a:lnTo>
                    <a:pt x="4549905" y="94812"/>
                  </a:lnTo>
                  <a:lnTo>
                    <a:pt x="4534476" y="94798"/>
                  </a:lnTo>
                  <a:lnTo>
                    <a:pt x="4519184" y="94959"/>
                  </a:lnTo>
                  <a:lnTo>
                    <a:pt x="4503697" y="95599"/>
                  </a:lnTo>
                  <a:lnTo>
                    <a:pt x="4487837" y="96842"/>
                  </a:lnTo>
                  <a:lnTo>
                    <a:pt x="4471745" y="98491"/>
                  </a:lnTo>
                  <a:lnTo>
                    <a:pt x="4455781" y="100137"/>
                  </a:lnTo>
                  <a:lnTo>
                    <a:pt x="4440151" y="101538"/>
                  </a:lnTo>
                  <a:lnTo>
                    <a:pt x="4424891" y="102630"/>
                  </a:lnTo>
                  <a:lnTo>
                    <a:pt x="4409958" y="103437"/>
                  </a:lnTo>
                  <a:lnTo>
                    <a:pt x="4395278" y="104015"/>
                  </a:lnTo>
                  <a:lnTo>
                    <a:pt x="4380624" y="104419"/>
                  </a:lnTo>
                  <a:lnTo>
                    <a:pt x="4365631" y="104699"/>
                  </a:lnTo>
                  <a:lnTo>
                    <a:pt x="4350136" y="104890"/>
                  </a:lnTo>
                  <a:lnTo>
                    <a:pt x="4334304" y="105019"/>
                  </a:lnTo>
                  <a:lnTo>
                    <a:pt x="4318522" y="105107"/>
                  </a:lnTo>
                  <a:lnTo>
                    <a:pt x="4303013" y="105166"/>
                  </a:lnTo>
                  <a:lnTo>
                    <a:pt x="4287666" y="105205"/>
                  </a:lnTo>
                  <a:lnTo>
                    <a:pt x="4272143" y="105232"/>
                  </a:lnTo>
                  <a:lnTo>
                    <a:pt x="4256254" y="105250"/>
                  </a:lnTo>
                  <a:lnTo>
                    <a:pt x="4239973" y="105262"/>
                  </a:lnTo>
                  <a:lnTo>
                    <a:pt x="4223350" y="105269"/>
                  </a:lnTo>
                  <a:lnTo>
                    <a:pt x="4206459" y="105275"/>
                  </a:lnTo>
                  <a:lnTo>
                    <a:pt x="4189369" y="105278"/>
                  </a:lnTo>
                  <a:lnTo>
                    <a:pt x="4172137" y="105281"/>
                  </a:lnTo>
                  <a:lnTo>
                    <a:pt x="4154804" y="105282"/>
                  </a:lnTo>
                  <a:lnTo>
                    <a:pt x="4137402" y="105283"/>
                  </a:lnTo>
                  <a:lnTo>
                    <a:pt x="4119952" y="105284"/>
                  </a:lnTo>
                  <a:lnTo>
                    <a:pt x="4102471" y="105284"/>
                  </a:lnTo>
                  <a:lnTo>
                    <a:pt x="4084968" y="105285"/>
                  </a:lnTo>
                  <a:lnTo>
                    <a:pt x="4067450" y="105285"/>
                  </a:lnTo>
                  <a:lnTo>
                    <a:pt x="4049922" y="105285"/>
                  </a:lnTo>
                  <a:lnTo>
                    <a:pt x="4032388" y="105285"/>
                  </a:lnTo>
                  <a:lnTo>
                    <a:pt x="4014849" y="105285"/>
                  </a:lnTo>
                  <a:lnTo>
                    <a:pt x="3997303" y="105285"/>
                  </a:lnTo>
                  <a:lnTo>
                    <a:pt x="3979587" y="105285"/>
                  </a:lnTo>
                  <a:lnTo>
                    <a:pt x="3961393" y="105285"/>
                  </a:lnTo>
                  <a:lnTo>
                    <a:pt x="3942599" y="105285"/>
                  </a:lnTo>
                  <a:lnTo>
                    <a:pt x="3923399" y="105285"/>
                  </a:lnTo>
                  <a:lnTo>
                    <a:pt x="3904205" y="105285"/>
                  </a:lnTo>
                  <a:lnTo>
                    <a:pt x="3885255" y="105290"/>
                  </a:lnTo>
                  <a:lnTo>
                    <a:pt x="3866615" y="105463"/>
                  </a:lnTo>
                  <a:lnTo>
                    <a:pt x="3848260" y="106111"/>
                  </a:lnTo>
                  <a:lnTo>
                    <a:pt x="3830130" y="107360"/>
                  </a:lnTo>
                  <a:lnTo>
                    <a:pt x="3812005" y="109012"/>
                  </a:lnTo>
                  <a:lnTo>
                    <a:pt x="3793530" y="110661"/>
                  </a:lnTo>
                  <a:lnTo>
                    <a:pt x="3774538" y="112063"/>
                  </a:lnTo>
                  <a:lnTo>
                    <a:pt x="3755035" y="113156"/>
                  </a:lnTo>
                  <a:lnTo>
                    <a:pt x="3735104" y="113964"/>
                  </a:lnTo>
                  <a:lnTo>
                    <a:pt x="3714846" y="114542"/>
                  </a:lnTo>
                  <a:lnTo>
                    <a:pt x="3694513" y="114947"/>
                  </a:lnTo>
                  <a:lnTo>
                    <a:pt x="3674483" y="115227"/>
                  </a:lnTo>
                  <a:lnTo>
                    <a:pt x="3654932" y="115418"/>
                  </a:lnTo>
                  <a:lnTo>
                    <a:pt x="3635702" y="115548"/>
                  </a:lnTo>
                  <a:lnTo>
                    <a:pt x="3616411" y="115635"/>
                  </a:lnTo>
                  <a:lnTo>
                    <a:pt x="3596836" y="115694"/>
                  </a:lnTo>
                  <a:lnTo>
                    <a:pt x="3576925" y="115734"/>
                  </a:lnTo>
                  <a:lnTo>
                    <a:pt x="3556711" y="115760"/>
                  </a:lnTo>
                  <a:lnTo>
                    <a:pt x="3536270" y="115783"/>
                  </a:lnTo>
                  <a:lnTo>
                    <a:pt x="3516152" y="115967"/>
                  </a:lnTo>
                  <a:lnTo>
                    <a:pt x="3497330" y="116624"/>
                  </a:lnTo>
                  <a:lnTo>
                    <a:pt x="3480217" y="117878"/>
                  </a:lnTo>
                  <a:lnTo>
                    <a:pt x="3464252" y="119534"/>
                  </a:lnTo>
                  <a:lnTo>
                    <a:pt x="3448231" y="121184"/>
                  </a:lnTo>
                  <a:lnTo>
                    <a:pt x="3431444" y="122589"/>
                  </a:lnTo>
                  <a:lnTo>
                    <a:pt x="3413706" y="123683"/>
                  </a:lnTo>
                  <a:lnTo>
                    <a:pt x="3395100" y="124491"/>
                  </a:lnTo>
                  <a:lnTo>
                    <a:pt x="3375796" y="125070"/>
                  </a:lnTo>
                  <a:lnTo>
                    <a:pt x="3355966" y="125475"/>
                  </a:lnTo>
                  <a:lnTo>
                    <a:pt x="3335756" y="125755"/>
                  </a:lnTo>
                  <a:lnTo>
                    <a:pt x="3315278" y="125946"/>
                  </a:lnTo>
                  <a:lnTo>
                    <a:pt x="3294614" y="126076"/>
                  </a:lnTo>
                  <a:lnTo>
                    <a:pt x="3273822" y="126164"/>
                  </a:lnTo>
                  <a:lnTo>
                    <a:pt x="3252944" y="126223"/>
                  </a:lnTo>
                  <a:lnTo>
                    <a:pt x="3232007" y="126262"/>
                  </a:lnTo>
                  <a:lnTo>
                    <a:pt x="3211030" y="126289"/>
                  </a:lnTo>
                  <a:lnTo>
                    <a:pt x="3190022" y="126307"/>
                  </a:lnTo>
                  <a:lnTo>
                    <a:pt x="3168828" y="126318"/>
                  </a:lnTo>
                  <a:lnTo>
                    <a:pt x="3147146" y="126326"/>
                  </a:lnTo>
                  <a:lnTo>
                    <a:pt x="3124857" y="126332"/>
                  </a:lnTo>
                  <a:lnTo>
                    <a:pt x="3102158" y="126335"/>
                  </a:lnTo>
                  <a:lnTo>
                    <a:pt x="3079460" y="126338"/>
                  </a:lnTo>
                  <a:lnTo>
                    <a:pt x="3057005" y="126339"/>
                  </a:lnTo>
                  <a:lnTo>
                    <a:pt x="3034858" y="126340"/>
                  </a:lnTo>
                  <a:lnTo>
                    <a:pt x="3012996" y="126341"/>
                  </a:lnTo>
                  <a:lnTo>
                    <a:pt x="2991362" y="126341"/>
                  </a:lnTo>
                  <a:lnTo>
                    <a:pt x="2969901" y="126342"/>
                  </a:lnTo>
                  <a:lnTo>
                    <a:pt x="2948565" y="126342"/>
                  </a:lnTo>
                  <a:lnTo>
                    <a:pt x="2927317" y="126342"/>
                  </a:lnTo>
                  <a:lnTo>
                    <a:pt x="2906131" y="126342"/>
                  </a:lnTo>
                  <a:lnTo>
                    <a:pt x="2884986" y="126342"/>
                  </a:lnTo>
                  <a:lnTo>
                    <a:pt x="2863884" y="126347"/>
                  </a:lnTo>
                  <a:lnTo>
                    <a:pt x="2843306" y="126520"/>
                  </a:lnTo>
                  <a:lnTo>
                    <a:pt x="2824168" y="127168"/>
                  </a:lnTo>
                  <a:lnTo>
                    <a:pt x="2806835" y="128417"/>
                  </a:lnTo>
                  <a:lnTo>
                    <a:pt x="2790551" y="130069"/>
                  </a:lnTo>
                  <a:lnTo>
                    <a:pt x="2773783" y="131718"/>
                  </a:lnTo>
                  <a:lnTo>
                    <a:pt x="2755680" y="133120"/>
                  </a:lnTo>
                  <a:lnTo>
                    <a:pt x="2736245" y="134213"/>
                  </a:lnTo>
                  <a:lnTo>
                    <a:pt x="2715961" y="135021"/>
                  </a:lnTo>
                  <a:lnTo>
                    <a:pt x="2695234" y="135599"/>
                  </a:lnTo>
                  <a:lnTo>
                    <a:pt x="2674298" y="136004"/>
                  </a:lnTo>
                  <a:lnTo>
                    <a:pt x="2653271" y="136284"/>
                  </a:lnTo>
                  <a:lnTo>
                    <a:pt x="2632223" y="136479"/>
                  </a:lnTo>
                  <a:lnTo>
                    <a:pt x="2611668" y="136782"/>
                  </a:lnTo>
                  <a:lnTo>
                    <a:pt x="2592539" y="137518"/>
                  </a:lnTo>
                  <a:lnTo>
                    <a:pt x="2575223" y="138826"/>
                  </a:lnTo>
                  <a:lnTo>
                    <a:pt x="2559459" y="140518"/>
                  </a:lnTo>
                  <a:lnTo>
                    <a:pt x="2544635" y="142193"/>
                  </a:lnTo>
                  <a:lnTo>
                    <a:pt x="2530278" y="143613"/>
                  </a:lnTo>
                  <a:lnTo>
                    <a:pt x="2515801" y="144718"/>
                  </a:lnTo>
                  <a:lnTo>
                    <a:pt x="2500461" y="145534"/>
                  </a:lnTo>
                  <a:lnTo>
                    <a:pt x="2483938" y="146117"/>
                  </a:lnTo>
                  <a:lnTo>
                    <a:pt x="2466107" y="146526"/>
                  </a:lnTo>
                  <a:lnTo>
                    <a:pt x="2446855" y="146808"/>
                  </a:lnTo>
                  <a:lnTo>
                    <a:pt x="2426278" y="147000"/>
                  </a:lnTo>
                  <a:lnTo>
                    <a:pt x="2404768" y="147131"/>
                  </a:lnTo>
                  <a:lnTo>
                    <a:pt x="2382884" y="147219"/>
                  </a:lnTo>
                  <a:lnTo>
                    <a:pt x="2360983" y="147279"/>
                  </a:lnTo>
                  <a:lnTo>
                    <a:pt x="2339212" y="147319"/>
                  </a:lnTo>
                  <a:lnTo>
                    <a:pt x="2317602" y="147345"/>
                  </a:lnTo>
                  <a:lnTo>
                    <a:pt x="2296133" y="147363"/>
                  </a:lnTo>
                  <a:lnTo>
                    <a:pt x="2274613" y="147375"/>
                  </a:lnTo>
                  <a:lnTo>
                    <a:pt x="2252705" y="147383"/>
                  </a:lnTo>
                  <a:lnTo>
                    <a:pt x="2230260" y="147393"/>
                  </a:lnTo>
                  <a:lnTo>
                    <a:pt x="2207455" y="147570"/>
                  </a:lnTo>
                  <a:lnTo>
                    <a:pt x="2184685" y="148220"/>
                  </a:lnTo>
                  <a:lnTo>
                    <a:pt x="2162177" y="149471"/>
                  </a:lnTo>
                  <a:lnTo>
                    <a:pt x="2139825" y="151124"/>
                  </a:lnTo>
                  <a:lnTo>
                    <a:pt x="2117292" y="152773"/>
                  </a:lnTo>
                  <a:lnTo>
                    <a:pt x="2094395" y="154176"/>
                  </a:lnTo>
                  <a:lnTo>
                    <a:pt x="2071271" y="155270"/>
                  </a:lnTo>
                  <a:lnTo>
                    <a:pt x="2048281" y="156078"/>
                  </a:lnTo>
                  <a:lnTo>
                    <a:pt x="2025626" y="156656"/>
                  </a:lnTo>
                  <a:lnTo>
                    <a:pt x="2003344" y="157061"/>
                  </a:lnTo>
                  <a:lnTo>
                    <a:pt x="1981390" y="157341"/>
                  </a:lnTo>
                  <a:lnTo>
                    <a:pt x="1959694" y="157532"/>
                  </a:lnTo>
                  <a:lnTo>
                    <a:pt x="1938192" y="157662"/>
                  </a:lnTo>
                  <a:lnTo>
                    <a:pt x="1916828" y="157749"/>
                  </a:lnTo>
                  <a:lnTo>
                    <a:pt x="1895571" y="157808"/>
                  </a:lnTo>
                  <a:lnTo>
                    <a:pt x="1874718" y="157848"/>
                  </a:lnTo>
                  <a:lnTo>
                    <a:pt x="1854862" y="157874"/>
                  </a:lnTo>
                  <a:lnTo>
                    <a:pt x="1836238" y="157892"/>
                  </a:lnTo>
                  <a:lnTo>
                    <a:pt x="1818443" y="157904"/>
                  </a:lnTo>
                  <a:lnTo>
                    <a:pt x="1800653" y="157912"/>
                  </a:lnTo>
                  <a:lnTo>
                    <a:pt x="1782383" y="157917"/>
                  </a:lnTo>
                  <a:lnTo>
                    <a:pt x="1763498" y="157921"/>
                  </a:lnTo>
                  <a:lnTo>
                    <a:pt x="1744049" y="157923"/>
                  </a:lnTo>
                  <a:lnTo>
                    <a:pt x="1724156" y="157929"/>
                  </a:lnTo>
                  <a:lnTo>
                    <a:pt x="1704423" y="158103"/>
                  </a:lnTo>
                  <a:lnTo>
                    <a:pt x="1685868" y="158752"/>
                  </a:lnTo>
                  <a:lnTo>
                    <a:pt x="1668942" y="160001"/>
                  </a:lnTo>
                  <a:lnTo>
                    <a:pt x="1653274" y="161654"/>
                  </a:lnTo>
                  <a:lnTo>
                    <a:pt x="1637984" y="163303"/>
                  </a:lnTo>
                  <a:lnTo>
                    <a:pt x="1622502" y="164706"/>
                  </a:lnTo>
                  <a:lnTo>
                    <a:pt x="1606455" y="165799"/>
                  </a:lnTo>
                  <a:lnTo>
                    <a:pt x="1589523" y="166607"/>
                  </a:lnTo>
                  <a:lnTo>
                    <a:pt x="1571638" y="167185"/>
                  </a:lnTo>
                  <a:lnTo>
                    <a:pt x="1552913" y="167590"/>
                  </a:lnTo>
                  <a:lnTo>
                    <a:pt x="1533518" y="167869"/>
                  </a:lnTo>
                  <a:lnTo>
                    <a:pt x="1513637" y="168065"/>
                  </a:lnTo>
                  <a:lnTo>
                    <a:pt x="1493899" y="168367"/>
                  </a:lnTo>
                  <a:lnTo>
                    <a:pt x="1475334" y="169103"/>
                  </a:lnTo>
                  <a:lnTo>
                    <a:pt x="1458399" y="170411"/>
                  </a:lnTo>
                  <a:lnTo>
                    <a:pt x="1442724" y="172103"/>
                  </a:lnTo>
                  <a:lnTo>
                    <a:pt x="1427428" y="173778"/>
                  </a:lnTo>
                  <a:lnTo>
                    <a:pt x="1411942" y="175203"/>
                  </a:lnTo>
                  <a:lnTo>
                    <a:pt x="1395892" y="176481"/>
                  </a:lnTo>
                  <a:lnTo>
                    <a:pt x="1378957" y="177945"/>
                  </a:lnTo>
                  <a:lnTo>
                    <a:pt x="1361076" y="179777"/>
                  </a:lnTo>
                  <a:lnTo>
                    <a:pt x="1342522" y="181838"/>
                  </a:lnTo>
                  <a:lnTo>
                    <a:pt x="1323775" y="183768"/>
                  </a:lnTo>
                  <a:lnTo>
                    <a:pt x="1305142" y="185368"/>
                  </a:lnTo>
                  <a:lnTo>
                    <a:pt x="1287057" y="186765"/>
                  </a:lnTo>
                  <a:lnTo>
                    <a:pt x="1270140" y="188309"/>
                  </a:lnTo>
                  <a:lnTo>
                    <a:pt x="1254608" y="190200"/>
                  </a:lnTo>
                  <a:lnTo>
                    <a:pt x="1240025" y="192470"/>
                  </a:lnTo>
                  <a:lnTo>
                    <a:pt x="1225537" y="195073"/>
                  </a:lnTo>
                  <a:lnTo>
                    <a:pt x="1210629" y="197934"/>
                  </a:lnTo>
                  <a:lnTo>
                    <a:pt x="1194983" y="200821"/>
                  </a:lnTo>
                  <a:lnTo>
                    <a:pt x="1178329" y="203373"/>
                  </a:lnTo>
                  <a:lnTo>
                    <a:pt x="1160638" y="205427"/>
                  </a:lnTo>
                  <a:lnTo>
                    <a:pt x="1142214" y="207314"/>
                  </a:lnTo>
                  <a:lnTo>
                    <a:pt x="1123555" y="209727"/>
                  </a:lnTo>
                  <a:lnTo>
                    <a:pt x="1104972" y="213013"/>
                  </a:lnTo>
                  <a:lnTo>
                    <a:pt x="1086581" y="216866"/>
                  </a:lnTo>
                  <a:lnTo>
                    <a:pt x="1068394" y="220538"/>
                  </a:lnTo>
                  <a:lnTo>
                    <a:pt x="1050391" y="223604"/>
                  </a:lnTo>
                  <a:lnTo>
                    <a:pt x="1032860" y="226135"/>
                  </a:lnTo>
                  <a:lnTo>
                    <a:pt x="1016381" y="228516"/>
                  </a:lnTo>
                  <a:lnTo>
                    <a:pt x="1001174" y="231000"/>
                  </a:lnTo>
                  <a:lnTo>
                    <a:pt x="986825" y="233515"/>
                  </a:lnTo>
                  <a:lnTo>
                    <a:pt x="972501" y="235757"/>
                  </a:lnTo>
                  <a:lnTo>
                    <a:pt x="957711" y="237571"/>
                  </a:lnTo>
                  <a:lnTo>
                    <a:pt x="942316" y="239111"/>
                  </a:lnTo>
                  <a:lnTo>
                    <a:pt x="926362" y="240754"/>
                  </a:lnTo>
                  <a:lnTo>
                    <a:pt x="909965" y="242710"/>
                  </a:lnTo>
                  <a:lnTo>
                    <a:pt x="893563" y="245024"/>
                  </a:lnTo>
                  <a:lnTo>
                    <a:pt x="877865" y="247657"/>
                  </a:lnTo>
                  <a:lnTo>
                    <a:pt x="863193" y="250537"/>
                  </a:lnTo>
                  <a:lnTo>
                    <a:pt x="849207" y="253437"/>
                  </a:lnTo>
                  <a:lnTo>
                    <a:pt x="835129" y="255998"/>
                  </a:lnTo>
                  <a:lnTo>
                    <a:pt x="820513" y="258053"/>
                  </a:lnTo>
                  <a:lnTo>
                    <a:pt x="805576" y="259771"/>
                  </a:lnTo>
                  <a:lnTo>
                    <a:pt x="790993" y="261538"/>
                  </a:lnTo>
                  <a:lnTo>
                    <a:pt x="777134" y="263582"/>
                  </a:lnTo>
                  <a:lnTo>
                    <a:pt x="763725" y="265956"/>
                  </a:lnTo>
                  <a:lnTo>
                    <a:pt x="750049" y="268629"/>
                  </a:lnTo>
                  <a:lnTo>
                    <a:pt x="735700" y="271537"/>
                  </a:lnTo>
                  <a:lnTo>
                    <a:pt x="720604" y="274456"/>
                  </a:lnTo>
                  <a:lnTo>
                    <a:pt x="704853" y="277029"/>
                  </a:lnTo>
                  <a:lnTo>
                    <a:pt x="688583" y="279093"/>
                  </a:lnTo>
                  <a:lnTo>
                    <a:pt x="671926" y="280817"/>
                  </a:lnTo>
                  <a:lnTo>
                    <a:pt x="654992" y="282588"/>
                  </a:lnTo>
                  <a:lnTo>
                    <a:pt x="637864" y="284629"/>
                  </a:lnTo>
                  <a:lnTo>
                    <a:pt x="620600" y="286832"/>
                  </a:lnTo>
                  <a:lnTo>
                    <a:pt x="603244" y="288858"/>
                  </a:lnTo>
                  <a:lnTo>
                    <a:pt x="585825" y="290518"/>
                  </a:lnTo>
                  <a:lnTo>
                    <a:pt x="568364" y="291785"/>
                  </a:lnTo>
                  <a:lnTo>
                    <a:pt x="550875" y="292710"/>
                  </a:lnTo>
                  <a:lnTo>
                    <a:pt x="533375" y="293372"/>
                  </a:lnTo>
                  <a:lnTo>
                    <a:pt x="516199" y="294002"/>
                  </a:lnTo>
                  <a:lnTo>
                    <a:pt x="499966" y="294966"/>
                  </a:lnTo>
                  <a:lnTo>
                    <a:pt x="484927" y="296434"/>
                  </a:lnTo>
                  <a:lnTo>
                    <a:pt x="470693" y="298405"/>
                  </a:lnTo>
                  <a:lnTo>
                    <a:pt x="456447" y="300799"/>
                  </a:lnTo>
                  <a:lnTo>
                    <a:pt x="441713" y="303517"/>
                  </a:lnTo>
                  <a:lnTo>
                    <a:pt x="426526" y="306307"/>
                  </a:lnTo>
                  <a:lnTo>
                    <a:pt x="411244" y="308793"/>
                  </a:lnTo>
                  <a:lnTo>
                    <a:pt x="396112" y="310798"/>
                  </a:lnTo>
                  <a:lnTo>
                    <a:pt x="381373" y="312482"/>
                  </a:lnTo>
                  <a:lnTo>
                    <a:pt x="367330" y="314226"/>
                  </a:lnTo>
                  <a:lnTo>
                    <a:pt x="354070" y="316250"/>
                  </a:lnTo>
                  <a:lnTo>
                    <a:pt x="341353" y="318442"/>
                  </a:lnTo>
                  <a:lnTo>
                    <a:pt x="328734" y="320460"/>
                  </a:lnTo>
                  <a:lnTo>
                    <a:pt x="315941" y="322119"/>
                  </a:lnTo>
                  <a:lnTo>
                    <a:pt x="302889" y="323555"/>
                  </a:lnTo>
                  <a:lnTo>
                    <a:pt x="289586" y="325126"/>
                  </a:lnTo>
                  <a:lnTo>
                    <a:pt x="276082" y="327035"/>
                  </a:lnTo>
                  <a:lnTo>
                    <a:pt x="262589" y="329317"/>
                  </a:lnTo>
                  <a:lnTo>
                    <a:pt x="249457" y="331928"/>
                  </a:lnTo>
                  <a:lnTo>
                    <a:pt x="236844" y="334798"/>
                  </a:lnTo>
                  <a:lnTo>
                    <a:pt x="224579" y="337862"/>
                  </a:lnTo>
                  <a:lnTo>
                    <a:pt x="212270" y="341064"/>
                  </a:lnTo>
                  <a:lnTo>
                    <a:pt x="199694" y="344364"/>
                  </a:lnTo>
                  <a:lnTo>
                    <a:pt x="186959" y="347732"/>
                  </a:lnTo>
                  <a:lnTo>
                    <a:pt x="174401" y="351145"/>
                  </a:lnTo>
                  <a:lnTo>
                    <a:pt x="162211" y="354590"/>
                  </a:lnTo>
                  <a:lnTo>
                    <a:pt x="150415" y="358057"/>
                  </a:lnTo>
                  <a:lnTo>
                    <a:pt x="138960" y="361537"/>
                  </a:lnTo>
                  <a:lnTo>
                    <a:pt x="127783" y="365009"/>
                  </a:lnTo>
                  <a:lnTo>
                    <a:pt x="117142" y="367814"/>
                  </a:lnTo>
                  <a:lnTo>
                    <a:pt x="107595" y="368722"/>
                  </a:lnTo>
                  <a:lnTo>
                    <a:pt x="99358" y="367208"/>
                  </a:lnTo>
                  <a:lnTo>
                    <a:pt x="92335" y="363239"/>
                  </a:lnTo>
                  <a:lnTo>
                    <a:pt x="86301" y="356911"/>
                  </a:lnTo>
                  <a:lnTo>
                    <a:pt x="81019" y="348542"/>
                  </a:lnTo>
                  <a:lnTo>
                    <a:pt x="76283" y="338551"/>
                  </a:lnTo>
                  <a:lnTo>
                    <a:pt x="71933" y="327345"/>
                  </a:lnTo>
                  <a:lnTo>
                    <a:pt x="67853" y="315262"/>
                  </a:lnTo>
                  <a:lnTo>
                    <a:pt x="63958" y="302560"/>
                  </a:lnTo>
                  <a:lnTo>
                    <a:pt x="60189" y="289429"/>
                  </a:lnTo>
                  <a:lnTo>
                    <a:pt x="56500" y="276008"/>
                  </a:lnTo>
                  <a:lnTo>
                    <a:pt x="52701" y="262555"/>
                  </a:lnTo>
                  <a:lnTo>
                    <a:pt x="48465" y="249442"/>
                  </a:lnTo>
                  <a:lnTo>
                    <a:pt x="43654" y="236842"/>
                  </a:lnTo>
                  <a:lnTo>
                    <a:pt x="38457" y="224754"/>
                  </a:lnTo>
                  <a:lnTo>
                    <a:pt x="33276" y="213095"/>
                  </a:lnTo>
                  <a:lnTo>
                    <a:pt x="28348" y="201782"/>
                  </a:lnTo>
                  <a:lnTo>
                    <a:pt x="23692" y="191181"/>
                  </a:lnTo>
                  <a:lnTo>
                    <a:pt x="18629" y="181065"/>
                  </a:lnTo>
                  <a:lnTo>
                    <a:pt x="11601" y="17054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95461" y="747523"/>
              <a:ext cx="336913" cy="1421348"/>
            </a:xfrm>
            <a:custGeom>
              <a:avLst/>
              <a:gdLst/>
              <a:ahLst/>
              <a:cxnLst/>
              <a:rect l="0" t="0" r="0" b="0"/>
              <a:pathLst>
                <a:path w="336913" h="1421348">
                  <a:moveTo>
                    <a:pt x="0" y="0"/>
                  </a:moveTo>
                  <a:lnTo>
                    <a:pt x="5867" y="5934"/>
                  </a:lnTo>
                  <a:lnTo>
                    <a:pt x="11431" y="12139"/>
                  </a:lnTo>
                  <a:lnTo>
                    <a:pt x="17231" y="19235"/>
                  </a:lnTo>
                  <a:lnTo>
                    <a:pt x="23312" y="27175"/>
                  </a:lnTo>
                  <a:lnTo>
                    <a:pt x="29642" y="35822"/>
                  </a:lnTo>
                  <a:lnTo>
                    <a:pt x="36170" y="45012"/>
                  </a:lnTo>
                  <a:lnTo>
                    <a:pt x="42846" y="54438"/>
                  </a:lnTo>
                  <a:lnTo>
                    <a:pt x="49628" y="63680"/>
                  </a:lnTo>
                  <a:lnTo>
                    <a:pt x="56486" y="72533"/>
                  </a:lnTo>
                  <a:lnTo>
                    <a:pt x="63395" y="81460"/>
                  </a:lnTo>
                  <a:lnTo>
                    <a:pt x="70340" y="91438"/>
                  </a:lnTo>
                  <a:lnTo>
                    <a:pt x="77309" y="102922"/>
                  </a:lnTo>
                  <a:lnTo>
                    <a:pt x="84295" y="115400"/>
                  </a:lnTo>
                  <a:lnTo>
                    <a:pt x="91292" y="127709"/>
                  </a:lnTo>
                  <a:lnTo>
                    <a:pt x="98292" y="139176"/>
                  </a:lnTo>
                  <a:lnTo>
                    <a:pt x="105128" y="149806"/>
                  </a:lnTo>
                  <a:lnTo>
                    <a:pt x="111492" y="160004"/>
                  </a:lnTo>
                  <a:lnTo>
                    <a:pt x="117258" y="170083"/>
                  </a:lnTo>
                  <a:lnTo>
                    <a:pt x="122621" y="180191"/>
                  </a:lnTo>
                  <a:lnTo>
                    <a:pt x="127989" y="190378"/>
                  </a:lnTo>
                  <a:lnTo>
                    <a:pt x="133600" y="200652"/>
                  </a:lnTo>
                  <a:lnTo>
                    <a:pt x="139352" y="211166"/>
                  </a:lnTo>
                  <a:lnTo>
                    <a:pt x="144914" y="222211"/>
                  </a:lnTo>
                  <a:lnTo>
                    <a:pt x="150101" y="233896"/>
                  </a:lnTo>
                  <a:lnTo>
                    <a:pt x="154890" y="246014"/>
                  </a:lnTo>
                  <a:lnTo>
                    <a:pt x="159333" y="258148"/>
                  </a:lnTo>
                  <a:lnTo>
                    <a:pt x="163509" y="270054"/>
                  </a:lnTo>
                  <a:lnTo>
                    <a:pt x="167653" y="281829"/>
                  </a:lnTo>
                  <a:lnTo>
                    <a:pt x="172128" y="293801"/>
                  </a:lnTo>
                  <a:lnTo>
                    <a:pt x="177102" y="306152"/>
                  </a:lnTo>
                  <a:lnTo>
                    <a:pt x="182411" y="318904"/>
                  </a:lnTo>
                  <a:lnTo>
                    <a:pt x="187668" y="332005"/>
                  </a:lnTo>
                  <a:lnTo>
                    <a:pt x="192646" y="345378"/>
                  </a:lnTo>
                  <a:lnTo>
                    <a:pt x="197293" y="358953"/>
                  </a:lnTo>
                  <a:lnTo>
                    <a:pt x="201641" y="372672"/>
                  </a:lnTo>
                  <a:lnTo>
                    <a:pt x="205753" y="386493"/>
                  </a:lnTo>
                  <a:lnTo>
                    <a:pt x="209854" y="400384"/>
                  </a:lnTo>
                  <a:lnTo>
                    <a:pt x="214300" y="414323"/>
                  </a:lnTo>
                  <a:lnTo>
                    <a:pt x="219255" y="428294"/>
                  </a:lnTo>
                  <a:lnTo>
                    <a:pt x="224551" y="442287"/>
                  </a:lnTo>
                  <a:lnTo>
                    <a:pt x="229799" y="456295"/>
                  </a:lnTo>
                  <a:lnTo>
                    <a:pt x="234772" y="470318"/>
                  </a:lnTo>
                  <a:lnTo>
                    <a:pt x="239415" y="484515"/>
                  </a:lnTo>
                  <a:lnTo>
                    <a:pt x="243760" y="499192"/>
                  </a:lnTo>
                  <a:lnTo>
                    <a:pt x="247866" y="514473"/>
                  </a:lnTo>
                  <a:lnTo>
                    <a:pt x="251793" y="530160"/>
                  </a:lnTo>
                  <a:lnTo>
                    <a:pt x="255590" y="545843"/>
                  </a:lnTo>
                  <a:lnTo>
                    <a:pt x="259296" y="561282"/>
                  </a:lnTo>
                  <a:lnTo>
                    <a:pt x="262939" y="576412"/>
                  </a:lnTo>
                  <a:lnTo>
                    <a:pt x="266538" y="591257"/>
                  </a:lnTo>
                  <a:lnTo>
                    <a:pt x="270103" y="605877"/>
                  </a:lnTo>
                  <a:lnTo>
                    <a:pt x="273481" y="620493"/>
                  </a:lnTo>
                  <a:lnTo>
                    <a:pt x="276370" y="635458"/>
                  </a:lnTo>
                  <a:lnTo>
                    <a:pt x="278649" y="650940"/>
                  </a:lnTo>
                  <a:lnTo>
                    <a:pt x="280518" y="666934"/>
                  </a:lnTo>
                  <a:lnTo>
                    <a:pt x="282387" y="683356"/>
                  </a:lnTo>
                  <a:lnTo>
                    <a:pt x="284495" y="700104"/>
                  </a:lnTo>
                  <a:lnTo>
                    <a:pt x="286742" y="716927"/>
                  </a:lnTo>
                  <a:lnTo>
                    <a:pt x="288798" y="733448"/>
                  </a:lnTo>
                  <a:lnTo>
                    <a:pt x="290482" y="749489"/>
                  </a:lnTo>
                  <a:lnTo>
                    <a:pt x="291935" y="765209"/>
                  </a:lnTo>
                  <a:lnTo>
                    <a:pt x="293517" y="780991"/>
                  </a:lnTo>
                  <a:lnTo>
                    <a:pt x="295433" y="797057"/>
                  </a:lnTo>
                  <a:lnTo>
                    <a:pt x="297721" y="813459"/>
                  </a:lnTo>
                  <a:lnTo>
                    <a:pt x="300335" y="830163"/>
                  </a:lnTo>
                  <a:lnTo>
                    <a:pt x="303203" y="847104"/>
                  </a:lnTo>
                  <a:lnTo>
                    <a:pt x="306095" y="864058"/>
                  </a:lnTo>
                  <a:lnTo>
                    <a:pt x="308650" y="880667"/>
                  </a:lnTo>
                  <a:lnTo>
                    <a:pt x="310698" y="896767"/>
                  </a:lnTo>
                  <a:lnTo>
                    <a:pt x="312241" y="912528"/>
                  </a:lnTo>
                  <a:lnTo>
                    <a:pt x="313357" y="928336"/>
                  </a:lnTo>
                  <a:lnTo>
                    <a:pt x="314151" y="944415"/>
                  </a:lnTo>
                  <a:lnTo>
                    <a:pt x="314872" y="960656"/>
                  </a:lnTo>
                  <a:lnTo>
                    <a:pt x="315897" y="976720"/>
                  </a:lnTo>
                  <a:lnTo>
                    <a:pt x="317401" y="992422"/>
                  </a:lnTo>
                  <a:lnTo>
                    <a:pt x="319227" y="1007900"/>
                  </a:lnTo>
                  <a:lnTo>
                    <a:pt x="320992" y="1023512"/>
                  </a:lnTo>
                  <a:lnTo>
                    <a:pt x="322473" y="1039455"/>
                  </a:lnTo>
                  <a:lnTo>
                    <a:pt x="323619" y="1055603"/>
                  </a:lnTo>
                  <a:lnTo>
                    <a:pt x="324462" y="1071605"/>
                  </a:lnTo>
                  <a:lnTo>
                    <a:pt x="325068" y="1087265"/>
                  </a:lnTo>
                  <a:lnTo>
                    <a:pt x="325663" y="1102714"/>
                  </a:lnTo>
                  <a:lnTo>
                    <a:pt x="326601" y="1118306"/>
                  </a:lnTo>
                  <a:lnTo>
                    <a:pt x="328047" y="1134251"/>
                  </a:lnTo>
                  <a:lnTo>
                    <a:pt x="329834" y="1150909"/>
                  </a:lnTo>
                  <a:lnTo>
                    <a:pt x="331573" y="1168850"/>
                  </a:lnTo>
                  <a:lnTo>
                    <a:pt x="333037" y="1188247"/>
                  </a:lnTo>
                  <a:lnTo>
                    <a:pt x="334171" y="1208479"/>
                  </a:lnTo>
                  <a:lnTo>
                    <a:pt x="335006" y="1228367"/>
                  </a:lnTo>
                  <a:lnTo>
                    <a:pt x="335603" y="1247265"/>
                  </a:lnTo>
                  <a:lnTo>
                    <a:pt x="336020" y="1265376"/>
                  </a:lnTo>
                  <a:lnTo>
                    <a:pt x="336308" y="1283443"/>
                  </a:lnTo>
                  <a:lnTo>
                    <a:pt x="336505" y="1301923"/>
                  </a:lnTo>
                  <a:lnTo>
                    <a:pt x="336638" y="1320624"/>
                  </a:lnTo>
                  <a:lnTo>
                    <a:pt x="336728" y="1338893"/>
                  </a:lnTo>
                  <a:lnTo>
                    <a:pt x="336789" y="1356357"/>
                  </a:lnTo>
                  <a:lnTo>
                    <a:pt x="336829" y="1372376"/>
                  </a:lnTo>
                  <a:lnTo>
                    <a:pt x="336861" y="1387471"/>
                  </a:lnTo>
                  <a:lnTo>
                    <a:pt x="336887" y="1402964"/>
                  </a:lnTo>
                  <a:lnTo>
                    <a:pt x="336912" y="1421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496632" y="2459064"/>
            <a:ext cx="988509" cy="509973"/>
            <a:chOff x="3496632" y="2459064"/>
            <a:chExt cx="988509" cy="509973"/>
          </a:xfrm>
        </p:grpSpPr>
        <p:sp>
          <p:nvSpPr>
            <p:cNvPr id="79" name="Freeform 78"/>
            <p:cNvSpPr/>
            <p:nvPr/>
          </p:nvSpPr>
          <p:spPr>
            <a:xfrm>
              <a:off x="3496632" y="2561713"/>
              <a:ext cx="372397" cy="407324"/>
            </a:xfrm>
            <a:custGeom>
              <a:avLst/>
              <a:gdLst/>
              <a:ahLst/>
              <a:cxnLst/>
              <a:rect l="0" t="0" r="0" b="0"/>
              <a:pathLst>
                <a:path w="372397" h="407324">
                  <a:moveTo>
                    <a:pt x="125171" y="344152"/>
                  </a:moveTo>
                  <a:lnTo>
                    <a:pt x="119437" y="335284"/>
                  </a:lnTo>
                  <a:lnTo>
                    <a:pt x="115153" y="326297"/>
                  </a:lnTo>
                  <a:lnTo>
                    <a:pt x="111943" y="316301"/>
                  </a:lnTo>
                  <a:lnTo>
                    <a:pt x="109409" y="305320"/>
                  </a:lnTo>
                  <a:lnTo>
                    <a:pt x="107063" y="293509"/>
                  </a:lnTo>
                  <a:lnTo>
                    <a:pt x="104610" y="281046"/>
                  </a:lnTo>
                  <a:lnTo>
                    <a:pt x="101783" y="267935"/>
                  </a:lnTo>
                  <a:lnTo>
                    <a:pt x="98270" y="254006"/>
                  </a:lnTo>
                  <a:lnTo>
                    <a:pt x="93970" y="239236"/>
                  </a:lnTo>
                  <a:lnTo>
                    <a:pt x="88792" y="223895"/>
                  </a:lnTo>
                  <a:lnTo>
                    <a:pt x="82565" y="208445"/>
                  </a:lnTo>
                  <a:lnTo>
                    <a:pt x="75308" y="193158"/>
                  </a:lnTo>
                  <a:lnTo>
                    <a:pt x="67334" y="177961"/>
                  </a:lnTo>
                  <a:lnTo>
                    <a:pt x="59144" y="162538"/>
                  </a:lnTo>
                  <a:lnTo>
                    <a:pt x="51047" y="146726"/>
                  </a:lnTo>
                  <a:lnTo>
                    <a:pt x="43154" y="130835"/>
                  </a:lnTo>
                  <a:lnTo>
                    <a:pt x="35474" y="115539"/>
                  </a:lnTo>
                  <a:lnTo>
                    <a:pt x="27981" y="101174"/>
                  </a:lnTo>
                  <a:lnTo>
                    <a:pt x="20796" y="87749"/>
                  </a:lnTo>
                  <a:lnTo>
                    <a:pt x="14190" y="75118"/>
                  </a:lnTo>
                  <a:lnTo>
                    <a:pt x="8277" y="63108"/>
                  </a:lnTo>
                  <a:lnTo>
                    <a:pt x="3492" y="51719"/>
                  </a:lnTo>
                  <a:lnTo>
                    <a:pt x="640" y="41130"/>
                  </a:lnTo>
                  <a:lnTo>
                    <a:pt x="0" y="31381"/>
                  </a:lnTo>
                  <a:lnTo>
                    <a:pt x="1861" y="22696"/>
                  </a:lnTo>
                  <a:lnTo>
                    <a:pt x="6758" y="15541"/>
                  </a:lnTo>
                  <a:lnTo>
                    <a:pt x="14686" y="10026"/>
                  </a:lnTo>
                  <a:lnTo>
                    <a:pt x="25212" y="5968"/>
                  </a:lnTo>
                  <a:lnTo>
                    <a:pt x="37773" y="3070"/>
                  </a:lnTo>
                  <a:lnTo>
                    <a:pt x="51845" y="1053"/>
                  </a:lnTo>
                  <a:lnTo>
                    <a:pt x="67001" y="0"/>
                  </a:lnTo>
                  <a:lnTo>
                    <a:pt x="82917" y="341"/>
                  </a:lnTo>
                  <a:lnTo>
                    <a:pt x="99354" y="2195"/>
                  </a:lnTo>
                  <a:lnTo>
                    <a:pt x="115982" y="5235"/>
                  </a:lnTo>
                  <a:lnTo>
                    <a:pt x="132380" y="8885"/>
                  </a:lnTo>
                  <a:lnTo>
                    <a:pt x="148333" y="12750"/>
                  </a:lnTo>
                  <a:lnTo>
                    <a:pt x="163656" y="16802"/>
                  </a:lnTo>
                  <a:lnTo>
                    <a:pt x="178108" y="21274"/>
                  </a:lnTo>
                  <a:lnTo>
                    <a:pt x="191651" y="26280"/>
                  </a:lnTo>
                  <a:lnTo>
                    <a:pt x="204560" y="31794"/>
                  </a:lnTo>
                  <a:lnTo>
                    <a:pt x="217309" y="37728"/>
                  </a:lnTo>
                  <a:lnTo>
                    <a:pt x="230186" y="43983"/>
                  </a:lnTo>
                  <a:lnTo>
                    <a:pt x="243125" y="50472"/>
                  </a:lnTo>
                  <a:lnTo>
                    <a:pt x="255818" y="57128"/>
                  </a:lnTo>
                  <a:lnTo>
                    <a:pt x="268100" y="63905"/>
                  </a:lnTo>
                  <a:lnTo>
                    <a:pt x="279958" y="70929"/>
                  </a:lnTo>
                  <a:lnTo>
                    <a:pt x="291454" y="78484"/>
                  </a:lnTo>
                  <a:lnTo>
                    <a:pt x="302663" y="86686"/>
                  </a:lnTo>
                  <a:lnTo>
                    <a:pt x="313495" y="95652"/>
                  </a:lnTo>
                  <a:lnTo>
                    <a:pt x="323703" y="105582"/>
                  </a:lnTo>
                  <a:lnTo>
                    <a:pt x="333197" y="116487"/>
                  </a:lnTo>
                  <a:lnTo>
                    <a:pt x="341878" y="128235"/>
                  </a:lnTo>
                  <a:lnTo>
                    <a:pt x="349564" y="140645"/>
                  </a:lnTo>
                  <a:lnTo>
                    <a:pt x="356247" y="153547"/>
                  </a:lnTo>
                  <a:lnTo>
                    <a:pt x="361905" y="166803"/>
                  </a:lnTo>
                  <a:lnTo>
                    <a:pt x="366415" y="180308"/>
                  </a:lnTo>
                  <a:lnTo>
                    <a:pt x="369811" y="193984"/>
                  </a:lnTo>
                  <a:lnTo>
                    <a:pt x="371941" y="207778"/>
                  </a:lnTo>
                  <a:lnTo>
                    <a:pt x="372396" y="221652"/>
                  </a:lnTo>
                  <a:lnTo>
                    <a:pt x="371100" y="235575"/>
                  </a:lnTo>
                  <a:lnTo>
                    <a:pt x="367941" y="249367"/>
                  </a:lnTo>
                  <a:lnTo>
                    <a:pt x="362623" y="262707"/>
                  </a:lnTo>
                  <a:lnTo>
                    <a:pt x="355196" y="275454"/>
                  </a:lnTo>
                  <a:lnTo>
                    <a:pt x="346141" y="287472"/>
                  </a:lnTo>
                  <a:lnTo>
                    <a:pt x="336163" y="298550"/>
                  </a:lnTo>
                  <a:lnTo>
                    <a:pt x="325754" y="308669"/>
                  </a:lnTo>
                  <a:lnTo>
                    <a:pt x="315176" y="317957"/>
                  </a:lnTo>
                  <a:lnTo>
                    <a:pt x="304548" y="326589"/>
                  </a:lnTo>
                  <a:lnTo>
                    <a:pt x="293920" y="334734"/>
                  </a:lnTo>
                  <a:lnTo>
                    <a:pt x="283310" y="342529"/>
                  </a:lnTo>
                  <a:lnTo>
                    <a:pt x="272718" y="350077"/>
                  </a:lnTo>
                  <a:lnTo>
                    <a:pt x="262149" y="357455"/>
                  </a:lnTo>
                  <a:lnTo>
                    <a:pt x="251761" y="364716"/>
                  </a:lnTo>
                  <a:lnTo>
                    <a:pt x="241858" y="371898"/>
                  </a:lnTo>
                  <a:lnTo>
                    <a:pt x="232576" y="379017"/>
                  </a:lnTo>
                  <a:lnTo>
                    <a:pt x="224180" y="385788"/>
                  </a:lnTo>
                  <a:lnTo>
                    <a:pt x="216324" y="392295"/>
                  </a:lnTo>
                  <a:lnTo>
                    <a:pt x="208318" y="399110"/>
                  </a:lnTo>
                  <a:lnTo>
                    <a:pt x="198870" y="407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27129" y="2863751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39"/>
                  </a:lnTo>
                  <a:lnTo>
                    <a:pt x="11179" y="11178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87072" y="2459064"/>
              <a:ext cx="208555" cy="398300"/>
            </a:xfrm>
            <a:custGeom>
              <a:avLst/>
              <a:gdLst/>
              <a:ahLst/>
              <a:cxnLst/>
              <a:rect l="0" t="0" r="0" b="0"/>
              <a:pathLst>
                <a:path w="208555" h="398300">
                  <a:moveTo>
                    <a:pt x="155912" y="4604"/>
                  </a:moveTo>
                  <a:lnTo>
                    <a:pt x="144244" y="1804"/>
                  </a:lnTo>
                  <a:lnTo>
                    <a:pt x="133755" y="302"/>
                  </a:lnTo>
                  <a:lnTo>
                    <a:pt x="123454" y="0"/>
                  </a:lnTo>
                  <a:lnTo>
                    <a:pt x="113152" y="853"/>
                  </a:lnTo>
                  <a:lnTo>
                    <a:pt x="102809" y="2969"/>
                  </a:lnTo>
                  <a:lnTo>
                    <a:pt x="92424" y="6300"/>
                  </a:lnTo>
                  <a:lnTo>
                    <a:pt x="82168" y="10981"/>
                  </a:lnTo>
                  <a:lnTo>
                    <a:pt x="72358" y="17397"/>
                  </a:lnTo>
                  <a:lnTo>
                    <a:pt x="63132" y="25601"/>
                  </a:lnTo>
                  <a:lnTo>
                    <a:pt x="54463" y="35364"/>
                  </a:lnTo>
                  <a:lnTo>
                    <a:pt x="46253" y="46357"/>
                  </a:lnTo>
                  <a:lnTo>
                    <a:pt x="38400" y="58279"/>
                  </a:lnTo>
                  <a:lnTo>
                    <a:pt x="30973" y="71198"/>
                  </a:lnTo>
                  <a:lnTo>
                    <a:pt x="24204" y="85532"/>
                  </a:lnTo>
                  <a:lnTo>
                    <a:pt x="18173" y="101394"/>
                  </a:lnTo>
                  <a:lnTo>
                    <a:pt x="12969" y="118452"/>
                  </a:lnTo>
                  <a:lnTo>
                    <a:pt x="8772" y="136127"/>
                  </a:lnTo>
                  <a:lnTo>
                    <a:pt x="5579" y="154017"/>
                  </a:lnTo>
                  <a:lnTo>
                    <a:pt x="3248" y="171928"/>
                  </a:lnTo>
                  <a:lnTo>
                    <a:pt x="1593" y="189786"/>
                  </a:lnTo>
                  <a:lnTo>
                    <a:pt x="448" y="207570"/>
                  </a:lnTo>
                  <a:lnTo>
                    <a:pt x="0" y="225121"/>
                  </a:lnTo>
                  <a:lnTo>
                    <a:pt x="755" y="242147"/>
                  </a:lnTo>
                  <a:lnTo>
                    <a:pt x="2894" y="258525"/>
                  </a:lnTo>
                  <a:lnTo>
                    <a:pt x="6297" y="274135"/>
                  </a:lnTo>
                  <a:lnTo>
                    <a:pt x="10724" y="288779"/>
                  </a:lnTo>
                  <a:lnTo>
                    <a:pt x="15929" y="302446"/>
                  </a:lnTo>
                  <a:lnTo>
                    <a:pt x="21864" y="315269"/>
                  </a:lnTo>
                  <a:lnTo>
                    <a:pt x="28671" y="327428"/>
                  </a:lnTo>
                  <a:lnTo>
                    <a:pt x="36354" y="339090"/>
                  </a:lnTo>
                  <a:lnTo>
                    <a:pt x="44631" y="350228"/>
                  </a:lnTo>
                  <a:lnTo>
                    <a:pt x="53033" y="360643"/>
                  </a:lnTo>
                  <a:lnTo>
                    <a:pt x="61289" y="370271"/>
                  </a:lnTo>
                  <a:lnTo>
                    <a:pt x="69800" y="378873"/>
                  </a:lnTo>
                  <a:lnTo>
                    <a:pt x="79492" y="385973"/>
                  </a:lnTo>
                  <a:lnTo>
                    <a:pt x="90786" y="391445"/>
                  </a:lnTo>
                  <a:lnTo>
                    <a:pt x="103305" y="395305"/>
                  </a:lnTo>
                  <a:lnTo>
                    <a:pt x="116172" y="397537"/>
                  </a:lnTo>
                  <a:lnTo>
                    <a:pt x="128828" y="398299"/>
                  </a:lnTo>
                  <a:lnTo>
                    <a:pt x="141070" y="397864"/>
                  </a:lnTo>
                  <a:lnTo>
                    <a:pt x="152890" y="396518"/>
                  </a:lnTo>
                  <a:lnTo>
                    <a:pt x="164340" y="394512"/>
                  </a:lnTo>
                  <a:lnTo>
                    <a:pt x="175048" y="392192"/>
                  </a:lnTo>
                  <a:lnTo>
                    <a:pt x="185253" y="389778"/>
                  </a:lnTo>
                  <a:lnTo>
                    <a:pt x="195854" y="387063"/>
                  </a:lnTo>
                  <a:lnTo>
                    <a:pt x="208554" y="383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85140" y="2768994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11502"/>
                  </a:lnTo>
                  <a:lnTo>
                    <a:pt x="0" y="21372"/>
                  </a:lnTo>
                  <a:lnTo>
                    <a:pt x="0" y="3083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243399" y="579067"/>
            <a:ext cx="2758467" cy="263213"/>
            <a:chOff x="6243399" y="579067"/>
            <a:chExt cx="2758467" cy="263213"/>
          </a:xfrm>
        </p:grpSpPr>
        <p:sp>
          <p:nvSpPr>
            <p:cNvPr id="84" name="Freeform 83"/>
            <p:cNvSpPr/>
            <p:nvPr/>
          </p:nvSpPr>
          <p:spPr>
            <a:xfrm>
              <a:off x="6274984" y="694880"/>
              <a:ext cx="2726882" cy="147400"/>
            </a:xfrm>
            <a:custGeom>
              <a:avLst/>
              <a:gdLst/>
              <a:ahLst/>
              <a:cxnLst/>
              <a:rect l="0" t="0" r="0" b="0"/>
              <a:pathLst>
                <a:path w="2726882" h="147400">
                  <a:moveTo>
                    <a:pt x="0" y="0"/>
                  </a:moveTo>
                  <a:lnTo>
                    <a:pt x="11736" y="0"/>
                  </a:lnTo>
                  <a:lnTo>
                    <a:pt x="22864" y="0"/>
                  </a:lnTo>
                  <a:lnTo>
                    <a:pt x="34468" y="0"/>
                  </a:lnTo>
                  <a:lnTo>
                    <a:pt x="46801" y="0"/>
                  </a:lnTo>
                  <a:lnTo>
                    <a:pt x="60109" y="0"/>
                  </a:lnTo>
                  <a:lnTo>
                    <a:pt x="74418" y="5"/>
                  </a:lnTo>
                  <a:lnTo>
                    <a:pt x="89596" y="178"/>
                  </a:lnTo>
                  <a:lnTo>
                    <a:pt x="105457" y="826"/>
                  </a:lnTo>
                  <a:lnTo>
                    <a:pt x="121824" y="2075"/>
                  </a:lnTo>
                  <a:lnTo>
                    <a:pt x="138389" y="3727"/>
                  </a:lnTo>
                  <a:lnTo>
                    <a:pt x="154735" y="5376"/>
                  </a:lnTo>
                  <a:lnTo>
                    <a:pt x="170658" y="6778"/>
                  </a:lnTo>
                  <a:lnTo>
                    <a:pt x="186301" y="7871"/>
                  </a:lnTo>
                  <a:lnTo>
                    <a:pt x="202030" y="8679"/>
                  </a:lnTo>
                  <a:lnTo>
                    <a:pt x="218056" y="9262"/>
                  </a:lnTo>
                  <a:lnTo>
                    <a:pt x="234261" y="9840"/>
                  </a:lnTo>
                  <a:lnTo>
                    <a:pt x="250302" y="10767"/>
                  </a:lnTo>
                  <a:lnTo>
                    <a:pt x="265993" y="12207"/>
                  </a:lnTo>
                  <a:lnTo>
                    <a:pt x="281633" y="13990"/>
                  </a:lnTo>
                  <a:lnTo>
                    <a:pt x="297886" y="15726"/>
                  </a:lnTo>
                  <a:lnTo>
                    <a:pt x="315077" y="17187"/>
                  </a:lnTo>
                  <a:lnTo>
                    <a:pt x="333049" y="18320"/>
                  </a:lnTo>
                  <a:lnTo>
                    <a:pt x="351344" y="19154"/>
                  </a:lnTo>
                  <a:lnTo>
                    <a:pt x="369660" y="19750"/>
                  </a:lnTo>
                  <a:lnTo>
                    <a:pt x="388026" y="20167"/>
                  </a:lnTo>
                  <a:lnTo>
                    <a:pt x="406722" y="20454"/>
                  </a:lnTo>
                  <a:lnTo>
                    <a:pt x="425891" y="20651"/>
                  </a:lnTo>
                  <a:lnTo>
                    <a:pt x="445526" y="20784"/>
                  </a:lnTo>
                  <a:lnTo>
                    <a:pt x="465553" y="20874"/>
                  </a:lnTo>
                  <a:lnTo>
                    <a:pt x="485883" y="20935"/>
                  </a:lnTo>
                  <a:lnTo>
                    <a:pt x="506436" y="20975"/>
                  </a:lnTo>
                  <a:lnTo>
                    <a:pt x="527147" y="21002"/>
                  </a:lnTo>
                  <a:lnTo>
                    <a:pt x="547968" y="21021"/>
                  </a:lnTo>
                  <a:lnTo>
                    <a:pt x="568865" y="21033"/>
                  </a:lnTo>
                  <a:lnTo>
                    <a:pt x="589814" y="21041"/>
                  </a:lnTo>
                  <a:lnTo>
                    <a:pt x="610799" y="21046"/>
                  </a:lnTo>
                  <a:lnTo>
                    <a:pt x="631807" y="21050"/>
                  </a:lnTo>
                  <a:lnTo>
                    <a:pt x="652832" y="21052"/>
                  </a:lnTo>
                  <a:lnTo>
                    <a:pt x="673858" y="21059"/>
                  </a:lnTo>
                  <a:lnTo>
                    <a:pt x="694556" y="21233"/>
                  </a:lnTo>
                  <a:lnTo>
                    <a:pt x="714307" y="21882"/>
                  </a:lnTo>
                  <a:lnTo>
                    <a:pt x="732863" y="23131"/>
                  </a:lnTo>
                  <a:lnTo>
                    <a:pt x="750783" y="24784"/>
                  </a:lnTo>
                  <a:lnTo>
                    <a:pt x="769189" y="26432"/>
                  </a:lnTo>
                  <a:lnTo>
                    <a:pt x="788688" y="27835"/>
                  </a:lnTo>
                  <a:lnTo>
                    <a:pt x="809210" y="28928"/>
                  </a:lnTo>
                  <a:lnTo>
                    <a:pt x="830299" y="29736"/>
                  </a:lnTo>
                  <a:lnTo>
                    <a:pt x="851593" y="30314"/>
                  </a:lnTo>
                  <a:lnTo>
                    <a:pt x="872587" y="30719"/>
                  </a:lnTo>
                  <a:lnTo>
                    <a:pt x="892595" y="30999"/>
                  </a:lnTo>
                  <a:lnTo>
                    <a:pt x="911337" y="31194"/>
                  </a:lnTo>
                  <a:lnTo>
                    <a:pt x="928716" y="31497"/>
                  </a:lnTo>
                  <a:lnTo>
                    <a:pt x="944635" y="32233"/>
                  </a:lnTo>
                  <a:lnTo>
                    <a:pt x="959206" y="33541"/>
                  </a:lnTo>
                  <a:lnTo>
                    <a:pt x="972824" y="35233"/>
                  </a:lnTo>
                  <a:lnTo>
                    <a:pt x="986059" y="36908"/>
                  </a:lnTo>
                  <a:lnTo>
                    <a:pt x="999282" y="38328"/>
                  </a:lnTo>
                  <a:lnTo>
                    <a:pt x="1013133" y="39433"/>
                  </a:lnTo>
                  <a:lnTo>
                    <a:pt x="1028570" y="40249"/>
                  </a:lnTo>
                  <a:lnTo>
                    <a:pt x="1045952" y="40832"/>
                  </a:lnTo>
                  <a:lnTo>
                    <a:pt x="1064661" y="41241"/>
                  </a:lnTo>
                  <a:lnTo>
                    <a:pt x="1083442" y="41523"/>
                  </a:lnTo>
                  <a:lnTo>
                    <a:pt x="1101551" y="41720"/>
                  </a:lnTo>
                  <a:lnTo>
                    <a:pt x="1118772" y="42023"/>
                  </a:lnTo>
                  <a:lnTo>
                    <a:pt x="1135170" y="42760"/>
                  </a:lnTo>
                  <a:lnTo>
                    <a:pt x="1150913" y="44068"/>
                  </a:lnTo>
                  <a:lnTo>
                    <a:pt x="1166654" y="45761"/>
                  </a:lnTo>
                  <a:lnTo>
                    <a:pt x="1183457" y="47436"/>
                  </a:lnTo>
                  <a:lnTo>
                    <a:pt x="1201815" y="48856"/>
                  </a:lnTo>
                  <a:lnTo>
                    <a:pt x="1221710" y="49961"/>
                  </a:lnTo>
                  <a:lnTo>
                    <a:pt x="1242895" y="50777"/>
                  </a:lnTo>
                  <a:lnTo>
                    <a:pt x="1265061" y="51361"/>
                  </a:lnTo>
                  <a:lnTo>
                    <a:pt x="1287451" y="51769"/>
                  </a:lnTo>
                  <a:lnTo>
                    <a:pt x="1308936" y="52051"/>
                  </a:lnTo>
                  <a:lnTo>
                    <a:pt x="1328964" y="52248"/>
                  </a:lnTo>
                  <a:lnTo>
                    <a:pt x="1347356" y="52552"/>
                  </a:lnTo>
                  <a:lnTo>
                    <a:pt x="1364032" y="53289"/>
                  </a:lnTo>
                  <a:lnTo>
                    <a:pt x="1379144" y="54597"/>
                  </a:lnTo>
                  <a:lnTo>
                    <a:pt x="1393144" y="56289"/>
                  </a:lnTo>
                  <a:lnTo>
                    <a:pt x="1406642" y="57964"/>
                  </a:lnTo>
                  <a:lnTo>
                    <a:pt x="1420046" y="59385"/>
                  </a:lnTo>
                  <a:lnTo>
                    <a:pt x="1434020" y="60490"/>
                  </a:lnTo>
                  <a:lnTo>
                    <a:pt x="1449540" y="61306"/>
                  </a:lnTo>
                  <a:lnTo>
                    <a:pt x="1466992" y="61889"/>
                  </a:lnTo>
                  <a:lnTo>
                    <a:pt x="1486257" y="62298"/>
                  </a:lnTo>
                  <a:lnTo>
                    <a:pt x="1507009" y="62579"/>
                  </a:lnTo>
                  <a:lnTo>
                    <a:pt x="1528893" y="62777"/>
                  </a:lnTo>
                  <a:lnTo>
                    <a:pt x="1551602" y="63080"/>
                  </a:lnTo>
                  <a:lnTo>
                    <a:pt x="1574898" y="63817"/>
                  </a:lnTo>
                  <a:lnTo>
                    <a:pt x="1598586" y="65125"/>
                  </a:lnTo>
                  <a:lnTo>
                    <a:pt x="1622049" y="66818"/>
                  </a:lnTo>
                  <a:lnTo>
                    <a:pt x="1644277" y="68493"/>
                  </a:lnTo>
                  <a:lnTo>
                    <a:pt x="1664820" y="69913"/>
                  </a:lnTo>
                  <a:lnTo>
                    <a:pt x="1683733" y="71018"/>
                  </a:lnTo>
                  <a:lnTo>
                    <a:pt x="1701290" y="71834"/>
                  </a:lnTo>
                  <a:lnTo>
                    <a:pt x="1717824" y="72418"/>
                  </a:lnTo>
                  <a:lnTo>
                    <a:pt x="1734100" y="72826"/>
                  </a:lnTo>
                  <a:lnTo>
                    <a:pt x="1751263" y="73108"/>
                  </a:lnTo>
                  <a:lnTo>
                    <a:pt x="1769862" y="73301"/>
                  </a:lnTo>
                  <a:lnTo>
                    <a:pt x="1789920" y="73432"/>
                  </a:lnTo>
                  <a:lnTo>
                    <a:pt x="1811213" y="73520"/>
                  </a:lnTo>
                  <a:lnTo>
                    <a:pt x="1833452" y="73579"/>
                  </a:lnTo>
                  <a:lnTo>
                    <a:pt x="1855891" y="73619"/>
                  </a:lnTo>
                  <a:lnTo>
                    <a:pt x="1877408" y="73646"/>
                  </a:lnTo>
                  <a:lnTo>
                    <a:pt x="1897477" y="73668"/>
                  </a:lnTo>
                  <a:lnTo>
                    <a:pt x="1916576" y="73853"/>
                  </a:lnTo>
                  <a:lnTo>
                    <a:pt x="1935853" y="74510"/>
                  </a:lnTo>
                  <a:lnTo>
                    <a:pt x="1955968" y="75763"/>
                  </a:lnTo>
                  <a:lnTo>
                    <a:pt x="1976582" y="77420"/>
                  </a:lnTo>
                  <a:lnTo>
                    <a:pt x="1996676" y="79070"/>
                  </a:lnTo>
                  <a:lnTo>
                    <a:pt x="2015678" y="80475"/>
                  </a:lnTo>
                  <a:lnTo>
                    <a:pt x="2033508" y="81569"/>
                  </a:lnTo>
                  <a:lnTo>
                    <a:pt x="2050317" y="82377"/>
                  </a:lnTo>
                  <a:lnTo>
                    <a:pt x="2066320" y="82956"/>
                  </a:lnTo>
                  <a:lnTo>
                    <a:pt x="2081728" y="83361"/>
                  </a:lnTo>
                  <a:lnTo>
                    <a:pt x="2096710" y="83641"/>
                  </a:lnTo>
                  <a:lnTo>
                    <a:pt x="2111391" y="83837"/>
                  </a:lnTo>
                  <a:lnTo>
                    <a:pt x="2125865" y="84139"/>
                  </a:lnTo>
                  <a:lnTo>
                    <a:pt x="2140197" y="84875"/>
                  </a:lnTo>
                  <a:lnTo>
                    <a:pt x="2154433" y="86183"/>
                  </a:lnTo>
                  <a:lnTo>
                    <a:pt x="2168603" y="87875"/>
                  </a:lnTo>
                  <a:lnTo>
                    <a:pt x="2182729" y="89550"/>
                  </a:lnTo>
                  <a:lnTo>
                    <a:pt x="2196827" y="90971"/>
                  </a:lnTo>
                  <a:lnTo>
                    <a:pt x="2210905" y="92075"/>
                  </a:lnTo>
                  <a:lnTo>
                    <a:pt x="2224970" y="92891"/>
                  </a:lnTo>
                  <a:lnTo>
                    <a:pt x="2239025" y="93479"/>
                  </a:lnTo>
                  <a:lnTo>
                    <a:pt x="2253075" y="94060"/>
                  </a:lnTo>
                  <a:lnTo>
                    <a:pt x="2267120" y="94991"/>
                  </a:lnTo>
                  <a:lnTo>
                    <a:pt x="2281164" y="96432"/>
                  </a:lnTo>
                  <a:lnTo>
                    <a:pt x="2295206" y="98216"/>
                  </a:lnTo>
                  <a:lnTo>
                    <a:pt x="2309245" y="99952"/>
                  </a:lnTo>
                  <a:lnTo>
                    <a:pt x="2323285" y="101414"/>
                  </a:lnTo>
                  <a:lnTo>
                    <a:pt x="2337324" y="102547"/>
                  </a:lnTo>
                  <a:lnTo>
                    <a:pt x="2351363" y="103382"/>
                  </a:lnTo>
                  <a:lnTo>
                    <a:pt x="2365415" y="103982"/>
                  </a:lnTo>
                  <a:lnTo>
                    <a:pt x="2379972" y="104572"/>
                  </a:lnTo>
                  <a:lnTo>
                    <a:pt x="2395955" y="105508"/>
                  </a:lnTo>
                  <a:lnTo>
                    <a:pt x="2413739" y="106953"/>
                  </a:lnTo>
                  <a:lnTo>
                    <a:pt x="2432734" y="108739"/>
                  </a:lnTo>
                  <a:lnTo>
                    <a:pt x="2451718" y="110477"/>
                  </a:lnTo>
                  <a:lnTo>
                    <a:pt x="2469969" y="111945"/>
                  </a:lnTo>
                  <a:lnTo>
                    <a:pt x="2487458" y="113251"/>
                  </a:lnTo>
                  <a:lnTo>
                    <a:pt x="2504568" y="114735"/>
                  </a:lnTo>
                  <a:lnTo>
                    <a:pt x="2521589" y="116580"/>
                  </a:lnTo>
                  <a:lnTo>
                    <a:pt x="2538495" y="118650"/>
                  </a:lnTo>
                  <a:lnTo>
                    <a:pt x="2555020" y="120586"/>
                  </a:lnTo>
                  <a:lnTo>
                    <a:pt x="2571034" y="122189"/>
                  </a:lnTo>
                  <a:lnTo>
                    <a:pt x="2586554" y="123589"/>
                  </a:lnTo>
                  <a:lnTo>
                    <a:pt x="2601662" y="125135"/>
                  </a:lnTo>
                  <a:lnTo>
                    <a:pt x="2616460" y="127027"/>
                  </a:lnTo>
                  <a:lnTo>
                    <a:pt x="2631194" y="129298"/>
                  </a:lnTo>
                  <a:lnTo>
                    <a:pt x="2646241" y="131901"/>
                  </a:lnTo>
                  <a:lnTo>
                    <a:pt x="2661754" y="134762"/>
                  </a:lnTo>
                  <a:lnTo>
                    <a:pt x="2676976" y="137661"/>
                  </a:lnTo>
                  <a:lnTo>
                    <a:pt x="2691832" y="140527"/>
                  </a:lnTo>
                  <a:lnTo>
                    <a:pt x="2707629" y="143611"/>
                  </a:lnTo>
                  <a:lnTo>
                    <a:pt x="2726881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43399" y="579067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42114" y="94756"/>
                  </a:moveTo>
                  <a:lnTo>
                    <a:pt x="36313" y="85955"/>
                  </a:lnTo>
                  <a:lnTo>
                    <a:pt x="31389" y="77608"/>
                  </a:lnTo>
                  <a:lnTo>
                    <a:pt x="26886" y="68910"/>
                  </a:lnTo>
                  <a:lnTo>
                    <a:pt x="22666" y="59789"/>
                  </a:lnTo>
                  <a:lnTo>
                    <a:pt x="18652" y="50294"/>
                  </a:lnTo>
                  <a:lnTo>
                    <a:pt x="14795" y="40515"/>
                  </a:lnTo>
                  <a:lnTo>
                    <a:pt x="11203" y="30984"/>
                  </a:lnTo>
                  <a:lnTo>
                    <a:pt x="7786" y="21721"/>
                  </a:lnTo>
                  <a:lnTo>
                    <a:pt x="4241" y="119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15896" y="1568746"/>
            <a:ext cx="3190136" cy="2916395"/>
            <a:chOff x="515896" y="1568746"/>
            <a:chExt cx="3190136" cy="2916395"/>
          </a:xfrm>
        </p:grpSpPr>
        <p:sp>
          <p:nvSpPr>
            <p:cNvPr id="87" name="Freeform 86"/>
            <p:cNvSpPr/>
            <p:nvPr/>
          </p:nvSpPr>
          <p:spPr>
            <a:xfrm>
              <a:off x="515896" y="1568746"/>
              <a:ext cx="2916395" cy="200041"/>
            </a:xfrm>
            <a:custGeom>
              <a:avLst/>
              <a:gdLst/>
              <a:ahLst/>
              <a:cxnLst/>
              <a:rect l="0" t="0" r="0" b="0"/>
              <a:pathLst>
                <a:path w="2916395" h="200041">
                  <a:moveTo>
                    <a:pt x="0" y="136870"/>
                  </a:moveTo>
                  <a:lnTo>
                    <a:pt x="8801" y="133869"/>
                  </a:lnTo>
                  <a:lnTo>
                    <a:pt x="17148" y="130447"/>
                  </a:lnTo>
                  <a:lnTo>
                    <a:pt x="25856" y="126260"/>
                  </a:lnTo>
                  <a:lnTo>
                    <a:pt x="35322" y="121706"/>
                  </a:lnTo>
                  <a:lnTo>
                    <a:pt x="46114" y="117521"/>
                  </a:lnTo>
                  <a:lnTo>
                    <a:pt x="58408" y="114097"/>
                  </a:lnTo>
                  <a:lnTo>
                    <a:pt x="71900" y="111486"/>
                  </a:lnTo>
                  <a:lnTo>
                    <a:pt x="86019" y="109581"/>
                  </a:lnTo>
                  <a:lnTo>
                    <a:pt x="100364" y="108233"/>
                  </a:lnTo>
                  <a:lnTo>
                    <a:pt x="114739" y="107464"/>
                  </a:lnTo>
                  <a:lnTo>
                    <a:pt x="129069" y="107464"/>
                  </a:lnTo>
                  <a:lnTo>
                    <a:pt x="143335" y="108271"/>
                  </a:lnTo>
                  <a:lnTo>
                    <a:pt x="157542" y="109625"/>
                  </a:lnTo>
                  <a:lnTo>
                    <a:pt x="171700" y="111071"/>
                  </a:lnTo>
                  <a:lnTo>
                    <a:pt x="185823" y="112338"/>
                  </a:lnTo>
                  <a:lnTo>
                    <a:pt x="199919" y="113339"/>
                  </a:lnTo>
                  <a:lnTo>
                    <a:pt x="213997" y="114086"/>
                  </a:lnTo>
                  <a:lnTo>
                    <a:pt x="228066" y="114623"/>
                  </a:lnTo>
                  <a:lnTo>
                    <a:pt x="242295" y="115001"/>
                  </a:lnTo>
                  <a:lnTo>
                    <a:pt x="256994" y="115263"/>
                  </a:lnTo>
                  <a:lnTo>
                    <a:pt x="272289" y="115441"/>
                  </a:lnTo>
                  <a:lnTo>
                    <a:pt x="287985" y="115563"/>
                  </a:lnTo>
                  <a:lnTo>
                    <a:pt x="303675" y="115645"/>
                  </a:lnTo>
                  <a:lnTo>
                    <a:pt x="319118" y="115701"/>
                  </a:lnTo>
                  <a:lnTo>
                    <a:pt x="334251" y="115738"/>
                  </a:lnTo>
                  <a:lnTo>
                    <a:pt x="349098" y="115763"/>
                  </a:lnTo>
                  <a:lnTo>
                    <a:pt x="363724" y="115784"/>
                  </a:lnTo>
                  <a:lnTo>
                    <a:pt x="378513" y="115968"/>
                  </a:lnTo>
                  <a:lnTo>
                    <a:pt x="394128" y="116624"/>
                  </a:lnTo>
                  <a:lnTo>
                    <a:pt x="410863" y="117877"/>
                  </a:lnTo>
                  <a:lnTo>
                    <a:pt x="428682" y="119533"/>
                  </a:lnTo>
                  <a:lnTo>
                    <a:pt x="447401" y="121184"/>
                  </a:lnTo>
                  <a:lnTo>
                    <a:pt x="466810" y="122588"/>
                  </a:lnTo>
                  <a:lnTo>
                    <a:pt x="486724" y="123682"/>
                  </a:lnTo>
                  <a:lnTo>
                    <a:pt x="506998" y="124491"/>
                  </a:lnTo>
                  <a:lnTo>
                    <a:pt x="527508" y="125065"/>
                  </a:lnTo>
                  <a:lnTo>
                    <a:pt x="547686" y="125297"/>
                  </a:lnTo>
                  <a:lnTo>
                    <a:pt x="566555" y="124928"/>
                  </a:lnTo>
                  <a:lnTo>
                    <a:pt x="583703" y="123871"/>
                  </a:lnTo>
                  <a:lnTo>
                    <a:pt x="599692" y="122348"/>
                  </a:lnTo>
                  <a:lnTo>
                    <a:pt x="615731" y="120788"/>
                  </a:lnTo>
                  <a:lnTo>
                    <a:pt x="632531" y="119448"/>
                  </a:lnTo>
                  <a:lnTo>
                    <a:pt x="650277" y="118568"/>
                  </a:lnTo>
                  <a:lnTo>
                    <a:pt x="668888" y="118435"/>
                  </a:lnTo>
                  <a:lnTo>
                    <a:pt x="688192" y="119123"/>
                  </a:lnTo>
                  <a:lnTo>
                    <a:pt x="707851" y="120383"/>
                  </a:lnTo>
                  <a:lnTo>
                    <a:pt x="727415" y="121760"/>
                  </a:lnTo>
                  <a:lnTo>
                    <a:pt x="746645" y="122977"/>
                  </a:lnTo>
                  <a:lnTo>
                    <a:pt x="765658" y="123943"/>
                  </a:lnTo>
                  <a:lnTo>
                    <a:pt x="784802" y="124666"/>
                  </a:lnTo>
                  <a:lnTo>
                    <a:pt x="804277" y="125191"/>
                  </a:lnTo>
                  <a:lnTo>
                    <a:pt x="824122" y="125730"/>
                  </a:lnTo>
                  <a:lnTo>
                    <a:pt x="844291" y="126632"/>
                  </a:lnTo>
                  <a:lnTo>
                    <a:pt x="864716" y="128055"/>
                  </a:lnTo>
                  <a:lnTo>
                    <a:pt x="885332" y="129826"/>
                  </a:lnTo>
                  <a:lnTo>
                    <a:pt x="906086" y="131554"/>
                  </a:lnTo>
                  <a:lnTo>
                    <a:pt x="926940" y="133011"/>
                  </a:lnTo>
                  <a:lnTo>
                    <a:pt x="948030" y="134140"/>
                  </a:lnTo>
                  <a:lnTo>
                    <a:pt x="969640" y="134972"/>
                  </a:lnTo>
                  <a:lnTo>
                    <a:pt x="991869" y="135571"/>
                  </a:lnTo>
                  <a:lnTo>
                    <a:pt x="1014017" y="136159"/>
                  </a:lnTo>
                  <a:lnTo>
                    <a:pt x="1034749" y="137094"/>
                  </a:lnTo>
                  <a:lnTo>
                    <a:pt x="1053430" y="138534"/>
                  </a:lnTo>
                  <a:lnTo>
                    <a:pt x="1070090" y="140147"/>
                  </a:lnTo>
                  <a:lnTo>
                    <a:pt x="1085057" y="141237"/>
                  </a:lnTo>
                  <a:lnTo>
                    <a:pt x="1098723" y="141451"/>
                  </a:lnTo>
                  <a:lnTo>
                    <a:pt x="1111599" y="140932"/>
                  </a:lnTo>
                  <a:lnTo>
                    <a:pt x="1124267" y="140119"/>
                  </a:lnTo>
                  <a:lnTo>
                    <a:pt x="1137079" y="139313"/>
                  </a:lnTo>
                  <a:lnTo>
                    <a:pt x="1150638" y="138637"/>
                  </a:lnTo>
                  <a:lnTo>
                    <a:pt x="1165872" y="138117"/>
                  </a:lnTo>
                  <a:lnTo>
                    <a:pt x="1183114" y="137735"/>
                  </a:lnTo>
                  <a:lnTo>
                    <a:pt x="1201727" y="137464"/>
                  </a:lnTo>
                  <a:lnTo>
                    <a:pt x="1220445" y="137274"/>
                  </a:lnTo>
                  <a:lnTo>
                    <a:pt x="1238523" y="137143"/>
                  </a:lnTo>
                  <a:lnTo>
                    <a:pt x="1256234" y="137054"/>
                  </a:lnTo>
                  <a:lnTo>
                    <a:pt x="1274557" y="136994"/>
                  </a:lnTo>
                  <a:lnTo>
                    <a:pt x="1294014" y="136958"/>
                  </a:lnTo>
                  <a:lnTo>
                    <a:pt x="1314014" y="137103"/>
                  </a:lnTo>
                  <a:lnTo>
                    <a:pt x="1333162" y="137733"/>
                  </a:lnTo>
                  <a:lnTo>
                    <a:pt x="1350716" y="138969"/>
                  </a:lnTo>
                  <a:lnTo>
                    <a:pt x="1366757" y="140614"/>
                  </a:lnTo>
                  <a:lnTo>
                    <a:pt x="1381826" y="142256"/>
                  </a:lnTo>
                  <a:lnTo>
                    <a:pt x="1396368" y="143656"/>
                  </a:lnTo>
                  <a:lnTo>
                    <a:pt x="1410643" y="144746"/>
                  </a:lnTo>
                  <a:lnTo>
                    <a:pt x="1424789" y="145552"/>
                  </a:lnTo>
                  <a:lnTo>
                    <a:pt x="1438870" y="146134"/>
                  </a:lnTo>
                  <a:lnTo>
                    <a:pt x="1452754" y="146711"/>
                  </a:lnTo>
                  <a:lnTo>
                    <a:pt x="1466150" y="147638"/>
                  </a:lnTo>
                  <a:lnTo>
                    <a:pt x="1478940" y="149078"/>
                  </a:lnTo>
                  <a:lnTo>
                    <a:pt x="1491325" y="150860"/>
                  </a:lnTo>
                  <a:lnTo>
                    <a:pt x="1503714" y="152595"/>
                  </a:lnTo>
                  <a:lnTo>
                    <a:pt x="1516362" y="154057"/>
                  </a:lnTo>
                  <a:lnTo>
                    <a:pt x="1529824" y="155190"/>
                  </a:lnTo>
                  <a:lnTo>
                    <a:pt x="1544999" y="156024"/>
                  </a:lnTo>
                  <a:lnTo>
                    <a:pt x="1562218" y="156620"/>
                  </a:lnTo>
                  <a:lnTo>
                    <a:pt x="1581327" y="157037"/>
                  </a:lnTo>
                  <a:lnTo>
                    <a:pt x="1601975" y="157324"/>
                  </a:lnTo>
                  <a:lnTo>
                    <a:pt x="1623776" y="157521"/>
                  </a:lnTo>
                  <a:lnTo>
                    <a:pt x="1645920" y="157654"/>
                  </a:lnTo>
                  <a:lnTo>
                    <a:pt x="1667239" y="157744"/>
                  </a:lnTo>
                  <a:lnTo>
                    <a:pt x="1687156" y="157809"/>
                  </a:lnTo>
                  <a:lnTo>
                    <a:pt x="1705475" y="158022"/>
                  </a:lnTo>
                  <a:lnTo>
                    <a:pt x="1722101" y="158698"/>
                  </a:lnTo>
                  <a:lnTo>
                    <a:pt x="1737189" y="159965"/>
                  </a:lnTo>
                  <a:lnTo>
                    <a:pt x="1751512" y="161630"/>
                  </a:lnTo>
                  <a:lnTo>
                    <a:pt x="1766292" y="163286"/>
                  </a:lnTo>
                  <a:lnTo>
                    <a:pt x="1782170" y="164694"/>
                  </a:lnTo>
                  <a:lnTo>
                    <a:pt x="1798925" y="165791"/>
                  </a:lnTo>
                  <a:lnTo>
                    <a:pt x="1815791" y="166601"/>
                  </a:lnTo>
                  <a:lnTo>
                    <a:pt x="1832281" y="167185"/>
                  </a:lnTo>
                  <a:lnTo>
                    <a:pt x="1848080" y="167764"/>
                  </a:lnTo>
                  <a:lnTo>
                    <a:pt x="1862909" y="168693"/>
                  </a:lnTo>
                  <a:lnTo>
                    <a:pt x="1876741" y="170133"/>
                  </a:lnTo>
                  <a:lnTo>
                    <a:pt x="1890198" y="171916"/>
                  </a:lnTo>
                  <a:lnTo>
                    <a:pt x="1904387" y="173652"/>
                  </a:lnTo>
                  <a:lnTo>
                    <a:pt x="1919872" y="175114"/>
                  </a:lnTo>
                  <a:lnTo>
                    <a:pt x="1936702" y="176246"/>
                  </a:lnTo>
                  <a:lnTo>
                    <a:pt x="1954683" y="177081"/>
                  </a:lnTo>
                  <a:lnTo>
                    <a:pt x="1973547" y="177681"/>
                  </a:lnTo>
                  <a:lnTo>
                    <a:pt x="1992570" y="178271"/>
                  </a:lnTo>
                  <a:lnTo>
                    <a:pt x="2010640" y="179207"/>
                  </a:lnTo>
                  <a:lnTo>
                    <a:pt x="2027241" y="180652"/>
                  </a:lnTo>
                  <a:lnTo>
                    <a:pt x="2042859" y="182438"/>
                  </a:lnTo>
                  <a:lnTo>
                    <a:pt x="2058647" y="184176"/>
                  </a:lnTo>
                  <a:lnTo>
                    <a:pt x="2075278" y="185639"/>
                  </a:lnTo>
                  <a:lnTo>
                    <a:pt x="2092910" y="186773"/>
                  </a:lnTo>
                  <a:lnTo>
                    <a:pt x="2111445" y="187608"/>
                  </a:lnTo>
                  <a:lnTo>
                    <a:pt x="2130703" y="188209"/>
                  </a:lnTo>
                  <a:lnTo>
                    <a:pt x="2150501" y="188799"/>
                  </a:lnTo>
                  <a:lnTo>
                    <a:pt x="2170690" y="189735"/>
                  </a:lnTo>
                  <a:lnTo>
                    <a:pt x="2191150" y="191180"/>
                  </a:lnTo>
                  <a:lnTo>
                    <a:pt x="2211632" y="192966"/>
                  </a:lnTo>
                  <a:lnTo>
                    <a:pt x="2231769" y="194704"/>
                  </a:lnTo>
                  <a:lnTo>
                    <a:pt x="2251390" y="196168"/>
                  </a:lnTo>
                  <a:lnTo>
                    <a:pt x="2270499" y="197301"/>
                  </a:lnTo>
                  <a:lnTo>
                    <a:pt x="2289177" y="198136"/>
                  </a:lnTo>
                  <a:lnTo>
                    <a:pt x="2307519" y="198733"/>
                  </a:lnTo>
                  <a:lnTo>
                    <a:pt x="2325448" y="199150"/>
                  </a:lnTo>
                  <a:lnTo>
                    <a:pt x="2342727" y="199438"/>
                  </a:lnTo>
                  <a:lnTo>
                    <a:pt x="2359285" y="199635"/>
                  </a:lnTo>
                  <a:lnTo>
                    <a:pt x="2375355" y="199767"/>
                  </a:lnTo>
                  <a:lnTo>
                    <a:pt x="2391372" y="199858"/>
                  </a:lnTo>
                  <a:lnTo>
                    <a:pt x="2407592" y="199918"/>
                  </a:lnTo>
                  <a:lnTo>
                    <a:pt x="2423927" y="199959"/>
                  </a:lnTo>
                  <a:lnTo>
                    <a:pt x="2440054" y="199986"/>
                  </a:lnTo>
                  <a:lnTo>
                    <a:pt x="2455794" y="200004"/>
                  </a:lnTo>
                  <a:lnTo>
                    <a:pt x="2471127" y="200017"/>
                  </a:lnTo>
                  <a:lnTo>
                    <a:pt x="2486109" y="200025"/>
                  </a:lnTo>
                  <a:lnTo>
                    <a:pt x="2500821" y="200030"/>
                  </a:lnTo>
                  <a:lnTo>
                    <a:pt x="2515498" y="200034"/>
                  </a:lnTo>
                  <a:lnTo>
                    <a:pt x="2530505" y="200036"/>
                  </a:lnTo>
                  <a:lnTo>
                    <a:pt x="2546010" y="200038"/>
                  </a:lnTo>
                  <a:lnTo>
                    <a:pt x="2561849" y="200039"/>
                  </a:lnTo>
                  <a:lnTo>
                    <a:pt x="2577635" y="200040"/>
                  </a:lnTo>
                  <a:lnTo>
                    <a:pt x="2593143" y="200036"/>
                  </a:lnTo>
                  <a:lnTo>
                    <a:pt x="2608319" y="199863"/>
                  </a:lnTo>
                  <a:lnTo>
                    <a:pt x="2623195" y="199215"/>
                  </a:lnTo>
                  <a:lnTo>
                    <a:pt x="2637836" y="197966"/>
                  </a:lnTo>
                  <a:lnTo>
                    <a:pt x="2652465" y="196314"/>
                  </a:lnTo>
                  <a:lnTo>
                    <a:pt x="2667440" y="194666"/>
                  </a:lnTo>
                  <a:lnTo>
                    <a:pt x="2682919" y="193259"/>
                  </a:lnTo>
                  <a:lnTo>
                    <a:pt x="2698571" y="191993"/>
                  </a:lnTo>
                  <a:lnTo>
                    <a:pt x="2713699" y="190537"/>
                  </a:lnTo>
                  <a:lnTo>
                    <a:pt x="2727947" y="188701"/>
                  </a:lnTo>
                  <a:lnTo>
                    <a:pt x="2741293" y="186297"/>
                  </a:lnTo>
                  <a:lnTo>
                    <a:pt x="2753870" y="183073"/>
                  </a:lnTo>
                  <a:lnTo>
                    <a:pt x="2765844" y="178968"/>
                  </a:lnTo>
                  <a:lnTo>
                    <a:pt x="2777208" y="173922"/>
                  </a:lnTo>
                  <a:lnTo>
                    <a:pt x="2787781" y="167785"/>
                  </a:lnTo>
                  <a:lnTo>
                    <a:pt x="2797528" y="160583"/>
                  </a:lnTo>
                  <a:lnTo>
                    <a:pt x="2806551" y="152476"/>
                  </a:lnTo>
                  <a:lnTo>
                    <a:pt x="2814998" y="143664"/>
                  </a:lnTo>
                  <a:lnTo>
                    <a:pt x="2823016" y="134331"/>
                  </a:lnTo>
                  <a:lnTo>
                    <a:pt x="2830722" y="124625"/>
                  </a:lnTo>
                  <a:lnTo>
                    <a:pt x="2838212" y="114657"/>
                  </a:lnTo>
                  <a:lnTo>
                    <a:pt x="2845550" y="104508"/>
                  </a:lnTo>
                  <a:lnTo>
                    <a:pt x="2852784" y="94235"/>
                  </a:lnTo>
                  <a:lnTo>
                    <a:pt x="2859948" y="83879"/>
                  </a:lnTo>
                  <a:lnTo>
                    <a:pt x="2867064" y="73466"/>
                  </a:lnTo>
                  <a:lnTo>
                    <a:pt x="2874149" y="63015"/>
                  </a:lnTo>
                  <a:lnTo>
                    <a:pt x="2881211" y="52538"/>
                  </a:lnTo>
                  <a:lnTo>
                    <a:pt x="2888250" y="42058"/>
                  </a:lnTo>
                  <a:lnTo>
                    <a:pt x="2894967" y="32035"/>
                  </a:lnTo>
                  <a:lnTo>
                    <a:pt x="2901432" y="22378"/>
                  </a:lnTo>
                  <a:lnTo>
                    <a:pt x="2908213" y="12240"/>
                  </a:lnTo>
                  <a:lnTo>
                    <a:pt x="29163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12120" y="1737202"/>
              <a:ext cx="1093912" cy="2747939"/>
            </a:xfrm>
            <a:custGeom>
              <a:avLst/>
              <a:gdLst/>
              <a:ahLst/>
              <a:cxnLst/>
              <a:rect l="0" t="0" r="0" b="0"/>
              <a:pathLst>
                <a:path w="1093912" h="2747939">
                  <a:moveTo>
                    <a:pt x="9475" y="0"/>
                  </a:moveTo>
                  <a:lnTo>
                    <a:pt x="6609" y="11802"/>
                  </a:lnTo>
                  <a:lnTo>
                    <a:pt x="4466" y="23571"/>
                  </a:lnTo>
                  <a:lnTo>
                    <a:pt x="2863" y="36466"/>
                  </a:lnTo>
                  <a:lnTo>
                    <a:pt x="1683" y="50487"/>
                  </a:lnTo>
                  <a:lnTo>
                    <a:pt x="834" y="65463"/>
                  </a:lnTo>
                  <a:lnTo>
                    <a:pt x="241" y="81190"/>
                  </a:lnTo>
                  <a:lnTo>
                    <a:pt x="0" y="97639"/>
                  </a:lnTo>
                  <a:lnTo>
                    <a:pt x="364" y="114959"/>
                  </a:lnTo>
                  <a:lnTo>
                    <a:pt x="1420" y="133168"/>
                  </a:lnTo>
                  <a:lnTo>
                    <a:pt x="2941" y="152309"/>
                  </a:lnTo>
                  <a:lnTo>
                    <a:pt x="4501" y="172528"/>
                  </a:lnTo>
                  <a:lnTo>
                    <a:pt x="5845" y="193788"/>
                  </a:lnTo>
                  <a:lnTo>
                    <a:pt x="6898" y="215437"/>
                  </a:lnTo>
                  <a:lnTo>
                    <a:pt x="7679" y="236358"/>
                  </a:lnTo>
                  <a:lnTo>
                    <a:pt x="8244" y="255986"/>
                  </a:lnTo>
                  <a:lnTo>
                    <a:pt x="8810" y="274434"/>
                  </a:lnTo>
                  <a:lnTo>
                    <a:pt x="9730" y="292204"/>
                  </a:lnTo>
                  <a:lnTo>
                    <a:pt x="11165" y="309680"/>
                  </a:lnTo>
                  <a:lnTo>
                    <a:pt x="12943" y="327063"/>
                  </a:lnTo>
                  <a:lnTo>
                    <a:pt x="14677" y="344442"/>
                  </a:lnTo>
                  <a:lnTo>
                    <a:pt x="16137" y="361848"/>
                  </a:lnTo>
                  <a:lnTo>
                    <a:pt x="17268" y="379286"/>
                  </a:lnTo>
                  <a:lnTo>
                    <a:pt x="18102" y="396754"/>
                  </a:lnTo>
                  <a:lnTo>
                    <a:pt x="18698" y="414244"/>
                  </a:lnTo>
                  <a:lnTo>
                    <a:pt x="19114" y="431752"/>
                  </a:lnTo>
                  <a:lnTo>
                    <a:pt x="19401" y="449273"/>
                  </a:lnTo>
                  <a:lnTo>
                    <a:pt x="19602" y="466801"/>
                  </a:lnTo>
                  <a:lnTo>
                    <a:pt x="19908" y="484336"/>
                  </a:lnTo>
                  <a:lnTo>
                    <a:pt x="20646" y="501875"/>
                  </a:lnTo>
                  <a:lnTo>
                    <a:pt x="21956" y="519422"/>
                  </a:lnTo>
                  <a:lnTo>
                    <a:pt x="23649" y="537138"/>
                  </a:lnTo>
                  <a:lnTo>
                    <a:pt x="25325" y="555332"/>
                  </a:lnTo>
                  <a:lnTo>
                    <a:pt x="26750" y="574126"/>
                  </a:lnTo>
                  <a:lnTo>
                    <a:pt x="28028" y="593325"/>
                  </a:lnTo>
                  <a:lnTo>
                    <a:pt x="29492" y="612520"/>
                  </a:lnTo>
                  <a:lnTo>
                    <a:pt x="31329" y="631474"/>
                  </a:lnTo>
                  <a:lnTo>
                    <a:pt x="33563" y="650287"/>
                  </a:lnTo>
                  <a:lnTo>
                    <a:pt x="36142" y="669291"/>
                  </a:lnTo>
                  <a:lnTo>
                    <a:pt x="38986" y="688674"/>
                  </a:lnTo>
                  <a:lnTo>
                    <a:pt x="41862" y="708625"/>
                  </a:lnTo>
                  <a:lnTo>
                    <a:pt x="44407" y="729396"/>
                  </a:lnTo>
                  <a:lnTo>
                    <a:pt x="46452" y="751040"/>
                  </a:lnTo>
                  <a:lnTo>
                    <a:pt x="48162" y="773288"/>
                  </a:lnTo>
                  <a:lnTo>
                    <a:pt x="49925" y="795676"/>
                  </a:lnTo>
                  <a:lnTo>
                    <a:pt x="51965" y="817919"/>
                  </a:lnTo>
                  <a:lnTo>
                    <a:pt x="54337" y="839922"/>
                  </a:lnTo>
                  <a:lnTo>
                    <a:pt x="57009" y="861688"/>
                  </a:lnTo>
                  <a:lnTo>
                    <a:pt x="59925" y="883261"/>
                  </a:lnTo>
                  <a:lnTo>
                    <a:pt x="63189" y="904852"/>
                  </a:lnTo>
                  <a:lnTo>
                    <a:pt x="67058" y="926806"/>
                  </a:lnTo>
                  <a:lnTo>
                    <a:pt x="71619" y="949288"/>
                  </a:lnTo>
                  <a:lnTo>
                    <a:pt x="76648" y="972287"/>
                  </a:lnTo>
                  <a:lnTo>
                    <a:pt x="81715" y="995719"/>
                  </a:lnTo>
                  <a:lnTo>
                    <a:pt x="86562" y="1019480"/>
                  </a:lnTo>
                  <a:lnTo>
                    <a:pt x="90951" y="1043318"/>
                  </a:lnTo>
                  <a:lnTo>
                    <a:pt x="94592" y="1066855"/>
                  </a:lnTo>
                  <a:lnTo>
                    <a:pt x="97413" y="1089914"/>
                  </a:lnTo>
                  <a:lnTo>
                    <a:pt x="99662" y="1112652"/>
                  </a:lnTo>
                  <a:lnTo>
                    <a:pt x="101795" y="1135452"/>
                  </a:lnTo>
                  <a:lnTo>
                    <a:pt x="104093" y="1158536"/>
                  </a:lnTo>
                  <a:lnTo>
                    <a:pt x="106808" y="1181957"/>
                  </a:lnTo>
                  <a:lnTo>
                    <a:pt x="110243" y="1205679"/>
                  </a:lnTo>
                  <a:lnTo>
                    <a:pt x="114481" y="1229644"/>
                  </a:lnTo>
                  <a:lnTo>
                    <a:pt x="119277" y="1253790"/>
                  </a:lnTo>
                  <a:lnTo>
                    <a:pt x="124180" y="1278066"/>
                  </a:lnTo>
                  <a:lnTo>
                    <a:pt x="128923" y="1302430"/>
                  </a:lnTo>
                  <a:lnTo>
                    <a:pt x="133580" y="1326689"/>
                  </a:lnTo>
                  <a:lnTo>
                    <a:pt x="138466" y="1350516"/>
                  </a:lnTo>
                  <a:lnTo>
                    <a:pt x="143753" y="1373773"/>
                  </a:lnTo>
                  <a:lnTo>
                    <a:pt x="149457" y="1396646"/>
                  </a:lnTo>
                  <a:lnTo>
                    <a:pt x="155518" y="1419536"/>
                  </a:lnTo>
                  <a:lnTo>
                    <a:pt x="161859" y="1442677"/>
                  </a:lnTo>
                  <a:lnTo>
                    <a:pt x="168405" y="1465965"/>
                  </a:lnTo>
                  <a:lnTo>
                    <a:pt x="175100" y="1489068"/>
                  </a:lnTo>
                  <a:lnTo>
                    <a:pt x="181902" y="1511797"/>
                  </a:lnTo>
                  <a:lnTo>
                    <a:pt x="188944" y="1534130"/>
                  </a:lnTo>
                  <a:lnTo>
                    <a:pt x="196510" y="1556117"/>
                  </a:lnTo>
                  <a:lnTo>
                    <a:pt x="204710" y="1577831"/>
                  </a:lnTo>
                  <a:lnTo>
                    <a:pt x="213336" y="1599175"/>
                  </a:lnTo>
                  <a:lnTo>
                    <a:pt x="221973" y="1619900"/>
                  </a:lnTo>
                  <a:lnTo>
                    <a:pt x="230378" y="1639925"/>
                  </a:lnTo>
                  <a:lnTo>
                    <a:pt x="238649" y="1659476"/>
                  </a:lnTo>
                  <a:lnTo>
                    <a:pt x="247116" y="1678983"/>
                  </a:lnTo>
                  <a:lnTo>
                    <a:pt x="255955" y="1698703"/>
                  </a:lnTo>
                  <a:lnTo>
                    <a:pt x="265028" y="1718712"/>
                  </a:lnTo>
                  <a:lnTo>
                    <a:pt x="273972" y="1738991"/>
                  </a:lnTo>
                  <a:lnTo>
                    <a:pt x="282588" y="1759486"/>
                  </a:lnTo>
                  <a:lnTo>
                    <a:pt x="291001" y="1779978"/>
                  </a:lnTo>
                  <a:lnTo>
                    <a:pt x="299563" y="1800116"/>
                  </a:lnTo>
                  <a:lnTo>
                    <a:pt x="308472" y="1819739"/>
                  </a:lnTo>
                  <a:lnTo>
                    <a:pt x="317760" y="1839018"/>
                  </a:lnTo>
                  <a:lnTo>
                    <a:pt x="327382" y="1858342"/>
                  </a:lnTo>
                  <a:lnTo>
                    <a:pt x="337266" y="1877934"/>
                  </a:lnTo>
                  <a:lnTo>
                    <a:pt x="347345" y="1897687"/>
                  </a:lnTo>
                  <a:lnTo>
                    <a:pt x="357564" y="1917262"/>
                  </a:lnTo>
                  <a:lnTo>
                    <a:pt x="367881" y="1936476"/>
                  </a:lnTo>
                  <a:lnTo>
                    <a:pt x="378266" y="1955463"/>
                  </a:lnTo>
                  <a:lnTo>
                    <a:pt x="388698" y="1974585"/>
                  </a:lnTo>
                  <a:lnTo>
                    <a:pt x="399161" y="1994038"/>
                  </a:lnTo>
                  <a:lnTo>
                    <a:pt x="409646" y="2013696"/>
                  </a:lnTo>
                  <a:lnTo>
                    <a:pt x="420146" y="2033207"/>
                  </a:lnTo>
                  <a:lnTo>
                    <a:pt x="430655" y="2052372"/>
                  </a:lnTo>
                  <a:lnTo>
                    <a:pt x="441170" y="2071158"/>
                  </a:lnTo>
                  <a:lnTo>
                    <a:pt x="451690" y="2089612"/>
                  </a:lnTo>
                  <a:lnTo>
                    <a:pt x="462217" y="2107803"/>
                  </a:lnTo>
                  <a:lnTo>
                    <a:pt x="472915" y="2125800"/>
                  </a:lnTo>
                  <a:lnTo>
                    <a:pt x="484089" y="2143657"/>
                  </a:lnTo>
                  <a:lnTo>
                    <a:pt x="495864" y="2161410"/>
                  </a:lnTo>
                  <a:lnTo>
                    <a:pt x="508044" y="2178929"/>
                  </a:lnTo>
                  <a:lnTo>
                    <a:pt x="520220" y="2195924"/>
                  </a:lnTo>
                  <a:lnTo>
                    <a:pt x="532156" y="2212287"/>
                  </a:lnTo>
                  <a:lnTo>
                    <a:pt x="543949" y="2228226"/>
                  </a:lnTo>
                  <a:lnTo>
                    <a:pt x="555934" y="2244154"/>
                  </a:lnTo>
                  <a:lnTo>
                    <a:pt x="568294" y="2260314"/>
                  </a:lnTo>
                  <a:lnTo>
                    <a:pt x="581052" y="2276609"/>
                  </a:lnTo>
                  <a:lnTo>
                    <a:pt x="594157" y="2292709"/>
                  </a:lnTo>
                  <a:lnTo>
                    <a:pt x="607533" y="2308431"/>
                  </a:lnTo>
                  <a:lnTo>
                    <a:pt x="621109" y="2323752"/>
                  </a:lnTo>
                  <a:lnTo>
                    <a:pt x="634830" y="2338726"/>
                  </a:lnTo>
                  <a:lnTo>
                    <a:pt x="648651" y="2353428"/>
                  </a:lnTo>
                  <a:lnTo>
                    <a:pt x="662542" y="2367929"/>
                  </a:lnTo>
                  <a:lnTo>
                    <a:pt x="676481" y="2382285"/>
                  </a:lnTo>
                  <a:lnTo>
                    <a:pt x="690457" y="2396540"/>
                  </a:lnTo>
                  <a:lnTo>
                    <a:pt x="704624" y="2410725"/>
                  </a:lnTo>
                  <a:lnTo>
                    <a:pt x="719280" y="2424862"/>
                  </a:lnTo>
                  <a:lnTo>
                    <a:pt x="734547" y="2438971"/>
                  </a:lnTo>
                  <a:lnTo>
                    <a:pt x="750224" y="2453227"/>
                  </a:lnTo>
                  <a:lnTo>
                    <a:pt x="765902" y="2467943"/>
                  </a:lnTo>
                  <a:lnTo>
                    <a:pt x="781341" y="2483245"/>
                  </a:lnTo>
                  <a:lnTo>
                    <a:pt x="796640" y="2498777"/>
                  </a:lnTo>
                  <a:lnTo>
                    <a:pt x="812132" y="2513823"/>
                  </a:lnTo>
                  <a:lnTo>
                    <a:pt x="827995" y="2528021"/>
                  </a:lnTo>
                  <a:lnTo>
                    <a:pt x="844090" y="2541503"/>
                  </a:lnTo>
                  <a:lnTo>
                    <a:pt x="860054" y="2554704"/>
                  </a:lnTo>
                  <a:lnTo>
                    <a:pt x="875690" y="2567919"/>
                  </a:lnTo>
                  <a:lnTo>
                    <a:pt x="891123" y="2581270"/>
                  </a:lnTo>
                  <a:lnTo>
                    <a:pt x="906705" y="2594781"/>
                  </a:lnTo>
                  <a:lnTo>
                    <a:pt x="922629" y="2608432"/>
                  </a:lnTo>
                  <a:lnTo>
                    <a:pt x="938764" y="2622195"/>
                  </a:lnTo>
                  <a:lnTo>
                    <a:pt x="954756" y="2636041"/>
                  </a:lnTo>
                  <a:lnTo>
                    <a:pt x="970405" y="2649939"/>
                  </a:lnTo>
                  <a:lnTo>
                    <a:pt x="985678" y="2663541"/>
                  </a:lnTo>
                  <a:lnTo>
                    <a:pt x="1000619" y="2676222"/>
                  </a:lnTo>
                  <a:lnTo>
                    <a:pt x="1015291" y="2687712"/>
                  </a:lnTo>
                  <a:lnTo>
                    <a:pt x="1029431" y="2698071"/>
                  </a:lnTo>
                  <a:lnTo>
                    <a:pt x="1042481" y="2707497"/>
                  </a:lnTo>
                  <a:lnTo>
                    <a:pt x="1054214" y="2716202"/>
                  </a:lnTo>
                  <a:lnTo>
                    <a:pt x="1064430" y="2724076"/>
                  </a:lnTo>
                  <a:lnTo>
                    <a:pt x="1073788" y="2731459"/>
                  </a:lnTo>
                  <a:lnTo>
                    <a:pt x="1083108" y="2739006"/>
                  </a:lnTo>
                  <a:lnTo>
                    <a:pt x="1093911" y="2747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011357" y="4569367"/>
            <a:ext cx="1473991" cy="769610"/>
            <a:chOff x="4011357" y="4569367"/>
            <a:chExt cx="1473991" cy="769610"/>
          </a:xfrm>
        </p:grpSpPr>
        <p:sp>
          <p:nvSpPr>
            <p:cNvPr id="90" name="Freeform 89"/>
            <p:cNvSpPr/>
            <p:nvPr/>
          </p:nvSpPr>
          <p:spPr>
            <a:xfrm>
              <a:off x="4286148" y="4758880"/>
              <a:ext cx="9479" cy="336913"/>
            </a:xfrm>
            <a:custGeom>
              <a:avLst/>
              <a:gdLst/>
              <a:ahLst/>
              <a:cxnLst/>
              <a:rect l="0" t="0" r="0" b="0"/>
              <a:pathLst>
                <a:path w="9479" h="336913">
                  <a:moveTo>
                    <a:pt x="9478" y="0"/>
                  </a:moveTo>
                  <a:lnTo>
                    <a:pt x="8037" y="8674"/>
                  </a:lnTo>
                  <a:lnTo>
                    <a:pt x="6123" y="21022"/>
                  </a:lnTo>
                  <a:lnTo>
                    <a:pt x="4300" y="35200"/>
                  </a:lnTo>
                  <a:lnTo>
                    <a:pt x="2801" y="50459"/>
                  </a:lnTo>
                  <a:lnTo>
                    <a:pt x="1658" y="66271"/>
                  </a:lnTo>
                  <a:lnTo>
                    <a:pt x="825" y="82104"/>
                  </a:lnTo>
                  <a:lnTo>
                    <a:pt x="238" y="97675"/>
                  </a:lnTo>
                  <a:lnTo>
                    <a:pt x="0" y="112907"/>
                  </a:lnTo>
                  <a:lnTo>
                    <a:pt x="366" y="127829"/>
                  </a:lnTo>
                  <a:lnTo>
                    <a:pt x="1422" y="142504"/>
                  </a:lnTo>
                  <a:lnTo>
                    <a:pt x="2944" y="157157"/>
                  </a:lnTo>
                  <a:lnTo>
                    <a:pt x="4504" y="172150"/>
                  </a:lnTo>
                  <a:lnTo>
                    <a:pt x="5848" y="187663"/>
                  </a:lnTo>
                  <a:lnTo>
                    <a:pt x="6901" y="204187"/>
                  </a:lnTo>
                  <a:lnTo>
                    <a:pt x="7682" y="222563"/>
                  </a:lnTo>
                  <a:lnTo>
                    <a:pt x="8242" y="243044"/>
                  </a:lnTo>
                  <a:lnTo>
                    <a:pt x="8636" y="264224"/>
                  </a:lnTo>
                  <a:lnTo>
                    <a:pt x="8951" y="285392"/>
                  </a:lnTo>
                  <a:lnTo>
                    <a:pt x="9216" y="308412"/>
                  </a:lnTo>
                  <a:lnTo>
                    <a:pt x="947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011357" y="4569367"/>
              <a:ext cx="536955" cy="231628"/>
            </a:xfrm>
            <a:custGeom>
              <a:avLst/>
              <a:gdLst/>
              <a:ahLst/>
              <a:cxnLst/>
              <a:rect l="0" t="0" r="0" b="0"/>
              <a:pathLst>
                <a:path w="536955" h="231628">
                  <a:moveTo>
                    <a:pt x="536954" y="0"/>
                  </a:moveTo>
                  <a:lnTo>
                    <a:pt x="525152" y="0"/>
                  </a:lnTo>
                  <a:lnTo>
                    <a:pt x="513383" y="0"/>
                  </a:lnTo>
                  <a:lnTo>
                    <a:pt x="500497" y="5"/>
                  </a:lnTo>
                  <a:lnTo>
                    <a:pt x="486821" y="178"/>
                  </a:lnTo>
                  <a:lnTo>
                    <a:pt x="473141" y="826"/>
                  </a:lnTo>
                  <a:lnTo>
                    <a:pt x="459925" y="2080"/>
                  </a:lnTo>
                  <a:lnTo>
                    <a:pt x="447301" y="3905"/>
                  </a:lnTo>
                  <a:lnTo>
                    <a:pt x="435221" y="6201"/>
                  </a:lnTo>
                  <a:lnTo>
                    <a:pt x="423565" y="8862"/>
                  </a:lnTo>
                  <a:lnTo>
                    <a:pt x="411567" y="11953"/>
                  </a:lnTo>
                  <a:lnTo>
                    <a:pt x="397908" y="15706"/>
                  </a:lnTo>
                  <a:lnTo>
                    <a:pt x="382013" y="20189"/>
                  </a:lnTo>
                  <a:lnTo>
                    <a:pt x="364452" y="25165"/>
                  </a:lnTo>
                  <a:lnTo>
                    <a:pt x="346514" y="30197"/>
                  </a:lnTo>
                  <a:lnTo>
                    <a:pt x="329012" y="35029"/>
                  </a:lnTo>
                  <a:lnTo>
                    <a:pt x="312384" y="39748"/>
                  </a:lnTo>
                  <a:lnTo>
                    <a:pt x="296924" y="44676"/>
                  </a:lnTo>
                  <a:lnTo>
                    <a:pt x="282642" y="49992"/>
                  </a:lnTo>
                  <a:lnTo>
                    <a:pt x="269206" y="55715"/>
                  </a:lnTo>
                  <a:lnTo>
                    <a:pt x="256087" y="61789"/>
                  </a:lnTo>
                  <a:lnTo>
                    <a:pt x="242957" y="68133"/>
                  </a:lnTo>
                  <a:lnTo>
                    <a:pt x="229845" y="74513"/>
                  </a:lnTo>
                  <a:lnTo>
                    <a:pt x="217034" y="80563"/>
                  </a:lnTo>
                  <a:lnTo>
                    <a:pt x="204673" y="86115"/>
                  </a:lnTo>
                  <a:lnTo>
                    <a:pt x="192761" y="91333"/>
                  </a:lnTo>
                  <a:lnTo>
                    <a:pt x="181230" y="96604"/>
                  </a:lnTo>
                  <a:lnTo>
                    <a:pt x="169988" y="102158"/>
                  </a:lnTo>
                  <a:lnTo>
                    <a:pt x="158794" y="108211"/>
                  </a:lnTo>
                  <a:lnTo>
                    <a:pt x="147279" y="115040"/>
                  </a:lnTo>
                  <a:lnTo>
                    <a:pt x="135275" y="122710"/>
                  </a:lnTo>
                  <a:lnTo>
                    <a:pt x="123111" y="130963"/>
                  </a:lnTo>
                  <a:lnTo>
                    <a:pt x="111478" y="139342"/>
                  </a:lnTo>
                  <a:lnTo>
                    <a:pt x="100724" y="147567"/>
                  </a:lnTo>
                  <a:lnTo>
                    <a:pt x="90708" y="155545"/>
                  </a:lnTo>
                  <a:lnTo>
                    <a:pt x="80989" y="163281"/>
                  </a:lnTo>
                  <a:lnTo>
                    <a:pt x="71268" y="170818"/>
                  </a:lnTo>
                  <a:lnTo>
                    <a:pt x="61586" y="178201"/>
                  </a:lnTo>
                  <a:lnTo>
                    <a:pt x="52225" y="185472"/>
                  </a:lnTo>
                  <a:lnTo>
                    <a:pt x="43335" y="192659"/>
                  </a:lnTo>
                  <a:lnTo>
                    <a:pt x="35019" y="199677"/>
                  </a:lnTo>
                  <a:lnTo>
                    <a:pt x="26489" y="207120"/>
                  </a:lnTo>
                  <a:lnTo>
                    <a:pt x="15878" y="21676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64000" y="5137906"/>
              <a:ext cx="494840" cy="189514"/>
            </a:xfrm>
            <a:custGeom>
              <a:avLst/>
              <a:gdLst/>
              <a:ahLst/>
              <a:cxnLst/>
              <a:rect l="0" t="0" r="0" b="0"/>
              <a:pathLst>
                <a:path w="494840" h="189514">
                  <a:moveTo>
                    <a:pt x="494839" y="0"/>
                  </a:moveTo>
                  <a:lnTo>
                    <a:pt x="485971" y="3001"/>
                  </a:lnTo>
                  <a:lnTo>
                    <a:pt x="476984" y="6424"/>
                  </a:lnTo>
                  <a:lnTo>
                    <a:pt x="466992" y="10616"/>
                  </a:lnTo>
                  <a:lnTo>
                    <a:pt x="456185" y="15343"/>
                  </a:lnTo>
                  <a:lnTo>
                    <a:pt x="445022" y="20176"/>
                  </a:lnTo>
                  <a:lnTo>
                    <a:pt x="433808" y="24857"/>
                  </a:lnTo>
                  <a:lnTo>
                    <a:pt x="422350" y="29467"/>
                  </a:lnTo>
                  <a:lnTo>
                    <a:pt x="410069" y="34317"/>
                  </a:lnTo>
                  <a:lnTo>
                    <a:pt x="396706" y="39578"/>
                  </a:lnTo>
                  <a:lnTo>
                    <a:pt x="382630" y="45264"/>
                  </a:lnTo>
                  <a:lnTo>
                    <a:pt x="368637" y="51312"/>
                  </a:lnTo>
                  <a:lnTo>
                    <a:pt x="355182" y="57640"/>
                  </a:lnTo>
                  <a:lnTo>
                    <a:pt x="342215" y="64007"/>
                  </a:lnTo>
                  <a:lnTo>
                    <a:pt x="329368" y="70050"/>
                  </a:lnTo>
                  <a:lnTo>
                    <a:pt x="316393" y="75596"/>
                  </a:lnTo>
                  <a:lnTo>
                    <a:pt x="303205" y="80811"/>
                  </a:lnTo>
                  <a:lnTo>
                    <a:pt x="289804" y="86080"/>
                  </a:lnTo>
                  <a:lnTo>
                    <a:pt x="276226" y="91622"/>
                  </a:lnTo>
                  <a:lnTo>
                    <a:pt x="262513" y="97330"/>
                  </a:lnTo>
                  <a:lnTo>
                    <a:pt x="248699" y="102862"/>
                  </a:lnTo>
                  <a:lnTo>
                    <a:pt x="234815" y="108034"/>
                  </a:lnTo>
                  <a:lnTo>
                    <a:pt x="220882" y="112981"/>
                  </a:lnTo>
                  <a:lnTo>
                    <a:pt x="206916" y="118063"/>
                  </a:lnTo>
                  <a:lnTo>
                    <a:pt x="192925" y="123477"/>
                  </a:lnTo>
                  <a:lnTo>
                    <a:pt x="178919" y="129098"/>
                  </a:lnTo>
                  <a:lnTo>
                    <a:pt x="164903" y="134569"/>
                  </a:lnTo>
                  <a:lnTo>
                    <a:pt x="150879" y="139701"/>
                  </a:lnTo>
                  <a:lnTo>
                    <a:pt x="136850" y="144622"/>
                  </a:lnTo>
                  <a:lnTo>
                    <a:pt x="122820" y="149685"/>
                  </a:lnTo>
                  <a:lnTo>
                    <a:pt x="108790" y="155088"/>
                  </a:lnTo>
                  <a:lnTo>
                    <a:pt x="94928" y="160699"/>
                  </a:lnTo>
                  <a:lnTo>
                    <a:pt x="81540" y="166167"/>
                  </a:lnTo>
                  <a:lnTo>
                    <a:pt x="68761" y="171285"/>
                  </a:lnTo>
                  <a:lnTo>
                    <a:pt x="56624" y="175873"/>
                  </a:lnTo>
                  <a:lnTo>
                    <a:pt x="43749" y="180137"/>
                  </a:lnTo>
                  <a:lnTo>
                    <a:pt x="26770" y="18445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769409" y="5169492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48858" y="4706692"/>
              <a:ext cx="283806" cy="632285"/>
            </a:xfrm>
            <a:custGeom>
              <a:avLst/>
              <a:gdLst/>
              <a:ahLst/>
              <a:cxnLst/>
              <a:rect l="0" t="0" r="0" b="0"/>
              <a:pathLst>
                <a:path w="283806" h="632285">
                  <a:moveTo>
                    <a:pt x="252219" y="31131"/>
                  </a:moveTo>
                  <a:lnTo>
                    <a:pt x="246352" y="25264"/>
                  </a:lnTo>
                  <a:lnTo>
                    <a:pt x="240787" y="19699"/>
                  </a:lnTo>
                  <a:lnTo>
                    <a:pt x="234984" y="13914"/>
                  </a:lnTo>
                  <a:lnTo>
                    <a:pt x="228730" y="8352"/>
                  </a:lnTo>
                  <a:lnTo>
                    <a:pt x="221752" y="3967"/>
                  </a:lnTo>
                  <a:lnTo>
                    <a:pt x="213971" y="1199"/>
                  </a:lnTo>
                  <a:lnTo>
                    <a:pt x="205469" y="0"/>
                  </a:lnTo>
                  <a:lnTo>
                    <a:pt x="196390" y="107"/>
                  </a:lnTo>
                  <a:lnTo>
                    <a:pt x="186876" y="1226"/>
                  </a:lnTo>
                  <a:lnTo>
                    <a:pt x="177049" y="3417"/>
                  </a:lnTo>
                  <a:lnTo>
                    <a:pt x="166999" y="7082"/>
                  </a:lnTo>
                  <a:lnTo>
                    <a:pt x="156796" y="12326"/>
                  </a:lnTo>
                  <a:lnTo>
                    <a:pt x="146487" y="19134"/>
                  </a:lnTo>
                  <a:lnTo>
                    <a:pt x="136106" y="27531"/>
                  </a:lnTo>
                  <a:lnTo>
                    <a:pt x="125677" y="37368"/>
                  </a:lnTo>
                  <a:lnTo>
                    <a:pt x="115215" y="48380"/>
                  </a:lnTo>
                  <a:lnTo>
                    <a:pt x="104731" y="60289"/>
                  </a:lnTo>
                  <a:lnTo>
                    <a:pt x="94241" y="72846"/>
                  </a:lnTo>
                  <a:lnTo>
                    <a:pt x="84078" y="85699"/>
                  </a:lnTo>
                  <a:lnTo>
                    <a:pt x="74860" y="98402"/>
                  </a:lnTo>
                  <a:lnTo>
                    <a:pt x="66843" y="110716"/>
                  </a:lnTo>
                  <a:lnTo>
                    <a:pt x="59798" y="122442"/>
                  </a:lnTo>
                  <a:lnTo>
                    <a:pt x="53218" y="133324"/>
                  </a:lnTo>
                  <a:lnTo>
                    <a:pt x="46756" y="143321"/>
                  </a:lnTo>
                  <a:lnTo>
                    <a:pt x="40413" y="152867"/>
                  </a:lnTo>
                  <a:lnTo>
                    <a:pt x="34446" y="162737"/>
                  </a:lnTo>
                  <a:lnTo>
                    <a:pt x="28988" y="173350"/>
                  </a:lnTo>
                  <a:lnTo>
                    <a:pt x="24186" y="184769"/>
                  </a:lnTo>
                  <a:lnTo>
                    <a:pt x="20267" y="196893"/>
                  </a:lnTo>
                  <a:lnTo>
                    <a:pt x="17260" y="209566"/>
                  </a:lnTo>
                  <a:lnTo>
                    <a:pt x="14886" y="222483"/>
                  </a:lnTo>
                  <a:lnTo>
                    <a:pt x="12669" y="235221"/>
                  </a:lnTo>
                  <a:lnTo>
                    <a:pt x="10326" y="247565"/>
                  </a:lnTo>
                  <a:lnTo>
                    <a:pt x="7918" y="259649"/>
                  </a:lnTo>
                  <a:lnTo>
                    <a:pt x="5755" y="271835"/>
                  </a:lnTo>
                  <a:lnTo>
                    <a:pt x="4002" y="284333"/>
                  </a:lnTo>
                  <a:lnTo>
                    <a:pt x="2673" y="297187"/>
                  </a:lnTo>
                  <a:lnTo>
                    <a:pt x="1707" y="310356"/>
                  </a:lnTo>
                  <a:lnTo>
                    <a:pt x="1022" y="323788"/>
                  </a:lnTo>
                  <a:lnTo>
                    <a:pt x="546" y="337912"/>
                  </a:lnTo>
                  <a:lnTo>
                    <a:pt x="219" y="353597"/>
                  </a:lnTo>
                  <a:lnTo>
                    <a:pt x="0" y="371178"/>
                  </a:lnTo>
                  <a:lnTo>
                    <a:pt x="22" y="390036"/>
                  </a:lnTo>
                  <a:lnTo>
                    <a:pt x="568" y="408925"/>
                  </a:lnTo>
                  <a:lnTo>
                    <a:pt x="1757" y="427113"/>
                  </a:lnTo>
                  <a:lnTo>
                    <a:pt x="3710" y="444561"/>
                  </a:lnTo>
                  <a:lnTo>
                    <a:pt x="6624" y="461642"/>
                  </a:lnTo>
                  <a:lnTo>
                    <a:pt x="10509" y="478640"/>
                  </a:lnTo>
                  <a:lnTo>
                    <a:pt x="15066" y="495361"/>
                  </a:lnTo>
                  <a:lnTo>
                    <a:pt x="19809" y="511229"/>
                  </a:lnTo>
                  <a:lnTo>
                    <a:pt x="24449" y="525984"/>
                  </a:lnTo>
                  <a:lnTo>
                    <a:pt x="29206" y="539675"/>
                  </a:lnTo>
                  <a:lnTo>
                    <a:pt x="34692" y="552485"/>
                  </a:lnTo>
                  <a:lnTo>
                    <a:pt x="41204" y="564615"/>
                  </a:lnTo>
                  <a:lnTo>
                    <a:pt x="48885" y="576085"/>
                  </a:lnTo>
                  <a:lnTo>
                    <a:pt x="57877" y="586729"/>
                  </a:lnTo>
                  <a:lnTo>
                    <a:pt x="68117" y="596518"/>
                  </a:lnTo>
                  <a:lnTo>
                    <a:pt x="79401" y="605400"/>
                  </a:lnTo>
                  <a:lnTo>
                    <a:pt x="91492" y="613220"/>
                  </a:lnTo>
                  <a:lnTo>
                    <a:pt x="104182" y="619989"/>
                  </a:lnTo>
                  <a:lnTo>
                    <a:pt x="117464" y="625534"/>
                  </a:lnTo>
                  <a:lnTo>
                    <a:pt x="131517" y="629437"/>
                  </a:lnTo>
                  <a:lnTo>
                    <a:pt x="146375" y="631617"/>
                  </a:lnTo>
                  <a:lnTo>
                    <a:pt x="161777" y="632284"/>
                  </a:lnTo>
                  <a:lnTo>
                    <a:pt x="177269" y="631753"/>
                  </a:lnTo>
                  <a:lnTo>
                    <a:pt x="192575" y="630324"/>
                  </a:lnTo>
                  <a:lnTo>
                    <a:pt x="207446" y="628249"/>
                  </a:lnTo>
                  <a:lnTo>
                    <a:pt x="221585" y="625720"/>
                  </a:lnTo>
                  <a:lnTo>
                    <a:pt x="234895" y="622879"/>
                  </a:lnTo>
                  <a:lnTo>
                    <a:pt x="247009" y="619980"/>
                  </a:lnTo>
                  <a:lnTo>
                    <a:pt x="258386" y="617106"/>
                  </a:lnTo>
                  <a:lnTo>
                    <a:pt x="270025" y="614008"/>
                  </a:lnTo>
                  <a:lnTo>
                    <a:pt x="283805" y="6101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474818" y="5253720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3120" y="9358"/>
                  </a:lnTo>
                  <a:lnTo>
                    <a:pt x="5590" y="16767"/>
                  </a:ln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2015-05-08T18:46:12Z</dcterms:created>
  <dcterms:modified xsi:type="dcterms:W3CDTF">2015-05-08T18:46:50Z</dcterms:modified>
</cp:coreProperties>
</file>